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6" r:id="rId3"/>
    <p:sldMasterId id="2147483806" r:id="rId4"/>
    <p:sldMasterId id="2147483863" r:id="rId5"/>
    <p:sldMasterId id="2147483875" r:id="rId6"/>
    <p:sldMasterId id="2147483911" r:id="rId7"/>
    <p:sldMasterId id="2147483959" r:id="rId8"/>
  </p:sldMasterIdLst>
  <p:notesMasterIdLst>
    <p:notesMasterId r:id="rId25"/>
  </p:notesMasterIdLst>
  <p:sldIdLst>
    <p:sldId id="256" r:id="rId9"/>
    <p:sldId id="263" r:id="rId10"/>
    <p:sldId id="267" r:id="rId11"/>
    <p:sldId id="333" r:id="rId12"/>
    <p:sldId id="334" r:id="rId13"/>
    <p:sldId id="335" r:id="rId14"/>
    <p:sldId id="336" r:id="rId15"/>
    <p:sldId id="319" r:id="rId16"/>
    <p:sldId id="332" r:id="rId17"/>
    <p:sldId id="310" r:id="rId18"/>
    <p:sldId id="296" r:id="rId19"/>
    <p:sldId id="315" r:id="rId20"/>
    <p:sldId id="313" r:id="rId21"/>
    <p:sldId id="311" r:id="rId22"/>
    <p:sldId id="337" r:id="rId23"/>
    <p:sldId id="331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://ec.europa.eu/enterprise/sectors/ict/e-skills/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://ec.europa.eu/enterprise/sectors/ict/e-skill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8ECB6-9902-4C13-B179-CC0DDA38114C}" type="doc">
      <dgm:prSet loTypeId="urn:microsoft.com/office/officeart/2005/8/layout/vList5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1FC632F-EFCC-4D03-9A3B-11436C960CE0}">
      <dgm:prSet custT="1"/>
      <dgm:spPr/>
      <dgm:t>
        <a:bodyPr/>
        <a:lstStyle/>
        <a:p>
          <a:pPr rtl="0"/>
          <a:r>
            <a:rPr lang="ru-RU" sz="4800" b="1" dirty="0" err="1" smtClean="0">
              <a:latin typeface="Times New Roman" pitchFamily="18" charset="0"/>
              <a:cs typeface="Times New Roman" pitchFamily="18" charset="0"/>
            </a:rPr>
            <a:t>Особливості</a:t>
          </a:r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b="1" dirty="0" err="1" smtClean="0">
              <a:latin typeface="Times New Roman" pitchFamily="18" charset="0"/>
              <a:cs typeface="Times New Roman" pitchFamily="18" charset="0"/>
            </a:rPr>
            <a:t>підготовки</a:t>
          </a:r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4800" b="1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 кар</a:t>
          </a:r>
          <a:r>
            <a:rPr lang="en-US" sz="4800" b="1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ru-RU" sz="4800" b="1" dirty="0" err="1" smtClean="0">
              <a:latin typeface="Times New Roman" pitchFamily="18" charset="0"/>
              <a:cs typeface="Times New Roman" pitchFamily="18" charset="0"/>
            </a:rPr>
            <a:t>єри</a:t>
          </a:r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4800" b="1" dirty="0" err="1" smtClean="0"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 кадрами в </a:t>
          </a:r>
          <a:r>
            <a:rPr lang="ru-RU" sz="4800" b="1" dirty="0" err="1" smtClean="0"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 ІКТ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3C94E8A4-2B92-4F69-9113-D0AD72E3F37B}" type="parTrans" cxnId="{BCC193EB-DDD9-4C1A-A82B-810DD53B3810}">
      <dgm:prSet/>
      <dgm:spPr/>
      <dgm:t>
        <a:bodyPr/>
        <a:lstStyle/>
        <a:p>
          <a:endParaRPr lang="ru-RU"/>
        </a:p>
      </dgm:t>
    </dgm:pt>
    <dgm:pt modelId="{4BF17FDF-6A9C-4595-8FB0-CDDCC8ECF132}" type="sibTrans" cxnId="{BCC193EB-DDD9-4C1A-A82B-810DD53B3810}">
      <dgm:prSet/>
      <dgm:spPr/>
      <dgm:t>
        <a:bodyPr/>
        <a:lstStyle/>
        <a:p>
          <a:endParaRPr lang="ru-RU"/>
        </a:p>
      </dgm:t>
    </dgm:pt>
    <dgm:pt modelId="{82401383-B974-4AB8-9191-FD796E3D10C0}" type="pres">
      <dgm:prSet presAssocID="{C738ECB6-9902-4C13-B179-CC0DDA3811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4712D2-906F-449E-B0E0-F990B18EF4BB}" type="pres">
      <dgm:prSet presAssocID="{F1FC632F-EFCC-4D03-9A3B-11436C960CE0}" presName="linNode" presStyleCnt="0"/>
      <dgm:spPr/>
      <dgm:t>
        <a:bodyPr/>
        <a:lstStyle/>
        <a:p>
          <a:endParaRPr lang="ru-RU"/>
        </a:p>
      </dgm:t>
    </dgm:pt>
    <dgm:pt modelId="{756BE4C9-0881-4B20-BF5B-DF3950109185}" type="pres">
      <dgm:prSet presAssocID="{F1FC632F-EFCC-4D03-9A3B-11436C960CE0}" presName="parentText" presStyleLbl="node1" presStyleIdx="0" presStyleCnt="1" custScaleX="277778" custLinFactNeighborX="2347" custLinFactNeighborY="20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69161A-120F-4BFC-BBDD-361550664B15}" type="presOf" srcId="{C738ECB6-9902-4C13-B179-CC0DDA38114C}" destId="{82401383-B974-4AB8-9191-FD796E3D10C0}" srcOrd="0" destOrd="0" presId="urn:microsoft.com/office/officeart/2005/8/layout/vList5"/>
    <dgm:cxn modelId="{BCC193EB-DDD9-4C1A-A82B-810DD53B3810}" srcId="{C738ECB6-9902-4C13-B179-CC0DDA38114C}" destId="{F1FC632F-EFCC-4D03-9A3B-11436C960CE0}" srcOrd="0" destOrd="0" parTransId="{3C94E8A4-2B92-4F69-9113-D0AD72E3F37B}" sibTransId="{4BF17FDF-6A9C-4595-8FB0-CDDCC8ECF132}"/>
    <dgm:cxn modelId="{DAD7BBD3-33C6-472D-A02F-5C8BC6F6F4E0}" type="presOf" srcId="{F1FC632F-EFCC-4D03-9A3B-11436C960CE0}" destId="{756BE4C9-0881-4B20-BF5B-DF3950109185}" srcOrd="0" destOrd="0" presId="urn:microsoft.com/office/officeart/2005/8/layout/vList5"/>
    <dgm:cxn modelId="{95A3EA06-E1C1-4D13-AEE0-71FEB7E24E4A}" type="presParOf" srcId="{82401383-B974-4AB8-9191-FD796E3D10C0}" destId="{2F4712D2-906F-449E-B0E0-F990B18EF4BB}" srcOrd="0" destOrd="0" presId="urn:microsoft.com/office/officeart/2005/8/layout/vList5"/>
    <dgm:cxn modelId="{9AFC0D5C-A9C9-43FA-982A-99FF84A18699}" type="presParOf" srcId="{2F4712D2-906F-449E-B0E0-F990B18EF4BB}" destId="{756BE4C9-0881-4B20-BF5B-DF395010918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74B0C5-8156-4621-B0A1-247AB16C84E8}" type="doc">
      <dgm:prSet loTypeId="urn:microsoft.com/office/officeart/2005/8/layout/vList3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C44AA56-F55B-4118-878B-24A9139C2887}">
      <dgm:prSet custT="1"/>
      <dgm:spPr/>
      <dgm:t>
        <a:bodyPr/>
        <a:lstStyle/>
        <a:p>
          <a:pPr rtl="0"/>
          <a:r>
            <a:rPr lang="en-US" sz="4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HPATA</a:t>
          </a:r>
          <a: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HP Accredited Technical Associate   </a:t>
          </a:r>
          <a:endParaRPr lang="uk-UA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C6731-6C77-4A1F-B11C-BC2B1FD44175}" type="parTrans" cxnId="{26EFB033-ECCC-40A8-8349-9433D8AE23C5}">
      <dgm:prSet/>
      <dgm:spPr/>
      <dgm:t>
        <a:bodyPr/>
        <a:lstStyle/>
        <a:p>
          <a:endParaRPr lang="uk-UA"/>
        </a:p>
      </dgm:t>
    </dgm:pt>
    <dgm:pt modelId="{A52EF498-D7E3-4EB2-A607-4B633957C8BA}" type="sibTrans" cxnId="{26EFB033-ECCC-40A8-8349-9433D8AE23C5}">
      <dgm:prSet/>
      <dgm:spPr/>
      <dgm:t>
        <a:bodyPr/>
        <a:lstStyle/>
        <a:p>
          <a:endParaRPr lang="uk-UA"/>
        </a:p>
      </dgm:t>
    </dgm:pt>
    <dgm:pt modelId="{A850FDDB-C54E-4C3B-82FA-C636E9EDE3C8}" type="pres">
      <dgm:prSet presAssocID="{9B74B0C5-8156-4621-B0A1-247AB16C84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0EAB638-5647-4405-B384-155E50D1177A}" type="pres">
      <dgm:prSet presAssocID="{0C44AA56-F55B-4118-878B-24A9139C2887}" presName="composite" presStyleCnt="0"/>
      <dgm:spPr/>
    </dgm:pt>
    <dgm:pt modelId="{8DD1FD44-F884-443C-9E8C-9769447A3DF5}" type="pres">
      <dgm:prSet presAssocID="{0C44AA56-F55B-4118-878B-24A9139C2887}" presName="imgShp" presStyleLbl="fgImgPlace1" presStyleIdx="0" presStyleCnt="1" custLinFactNeighborX="-563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5EC077F-CF02-48CF-8040-76DBC9587C82}" type="pres">
      <dgm:prSet presAssocID="{0C44AA56-F55B-4118-878B-24A9139C2887}" presName="txShp" presStyleLbl="node1" presStyleIdx="0" presStyleCnt="1" custScaleX="134994" custLinFactNeighborX="8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561543A-502D-47DF-A1C3-D80F1689CEB4}" type="presOf" srcId="{0C44AA56-F55B-4118-878B-24A9139C2887}" destId="{15EC077F-CF02-48CF-8040-76DBC9587C82}" srcOrd="0" destOrd="0" presId="urn:microsoft.com/office/officeart/2005/8/layout/vList3#1"/>
    <dgm:cxn modelId="{26EFB033-ECCC-40A8-8349-9433D8AE23C5}" srcId="{9B74B0C5-8156-4621-B0A1-247AB16C84E8}" destId="{0C44AA56-F55B-4118-878B-24A9139C2887}" srcOrd="0" destOrd="0" parTransId="{1CAC6731-6C77-4A1F-B11C-BC2B1FD44175}" sibTransId="{A52EF498-D7E3-4EB2-A607-4B633957C8BA}"/>
    <dgm:cxn modelId="{851FFABE-145F-4C84-8A13-D47A6F5D8571}" type="presOf" srcId="{9B74B0C5-8156-4621-B0A1-247AB16C84E8}" destId="{A850FDDB-C54E-4C3B-82FA-C636E9EDE3C8}" srcOrd="0" destOrd="0" presId="urn:microsoft.com/office/officeart/2005/8/layout/vList3#1"/>
    <dgm:cxn modelId="{0CCB35DC-69A6-4FA5-9BA5-04F9DC3AEB06}" type="presParOf" srcId="{A850FDDB-C54E-4C3B-82FA-C636E9EDE3C8}" destId="{D0EAB638-5647-4405-B384-155E50D1177A}" srcOrd="0" destOrd="0" presId="urn:microsoft.com/office/officeart/2005/8/layout/vList3#1"/>
    <dgm:cxn modelId="{63A3ECA3-236B-410C-B10A-2F5E18A8C546}" type="presParOf" srcId="{D0EAB638-5647-4405-B384-155E50D1177A}" destId="{8DD1FD44-F884-443C-9E8C-9769447A3DF5}" srcOrd="0" destOrd="0" presId="urn:microsoft.com/office/officeart/2005/8/layout/vList3#1"/>
    <dgm:cxn modelId="{38801D2B-09C6-4CE3-BFC3-F469DF6825E7}" type="presParOf" srcId="{D0EAB638-5647-4405-B384-155E50D1177A}" destId="{15EC077F-CF02-48CF-8040-76DBC9587C8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3A1A25-1CF7-48BB-83B6-EA0F4CBEC678}" type="doc">
      <dgm:prSet loTypeId="urn:microsoft.com/office/officeart/2005/8/layout/h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C49625A5-9AEC-4176-B0C4-2F89C6BDA17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Cloud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4460D-E30F-4967-99DF-08666C7DC005}" type="parTrans" cxnId="{2BBD264B-4719-49B7-87B7-1398DFF47820}">
      <dgm:prSet/>
      <dgm:spPr/>
      <dgm:t>
        <a:bodyPr/>
        <a:lstStyle/>
        <a:p>
          <a:endParaRPr lang="uk-UA"/>
        </a:p>
      </dgm:t>
    </dgm:pt>
    <dgm:pt modelId="{F8621F7B-E3C5-4830-A3A4-BE359B380FBF}" type="sibTrans" cxnId="{2BBD264B-4719-49B7-87B7-1398DFF47820}">
      <dgm:prSet/>
      <dgm:spPr/>
      <dgm:t>
        <a:bodyPr/>
        <a:lstStyle/>
        <a:p>
          <a:endParaRPr lang="uk-UA"/>
        </a:p>
      </dgm:t>
    </dgm:pt>
    <dgm:pt modelId="{777D973B-4132-4767-93A7-50A2314A39CE}">
      <dgm:prSet/>
      <dgm:spPr/>
      <dgm:t>
        <a:bodyPr/>
        <a:lstStyle/>
        <a:p>
          <a:pPr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Connected Devices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FAA83-3159-4095-9344-5FB28782A6D4}" type="parTrans" cxnId="{5FE293B0-2958-47DF-B6B8-ABD37CBC135C}">
      <dgm:prSet/>
      <dgm:spPr/>
      <dgm:t>
        <a:bodyPr/>
        <a:lstStyle/>
        <a:p>
          <a:endParaRPr lang="uk-UA"/>
        </a:p>
      </dgm:t>
    </dgm:pt>
    <dgm:pt modelId="{F8B3550E-2BC1-4ABB-B245-A251B538DD0F}" type="sibTrans" cxnId="{5FE293B0-2958-47DF-B6B8-ABD37CBC135C}">
      <dgm:prSet/>
      <dgm:spPr/>
      <dgm:t>
        <a:bodyPr/>
        <a:lstStyle/>
        <a:p>
          <a:endParaRPr lang="uk-UA"/>
        </a:p>
      </dgm:t>
    </dgm:pt>
    <dgm:pt modelId="{7A18A71F-4EA3-4AC9-BEA1-C12F6FBDC5F7}">
      <dgm:prSet/>
      <dgm:spPr/>
      <dgm:t>
        <a:bodyPr/>
        <a:lstStyle/>
        <a:p>
          <a:pPr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Network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88E04-4723-4820-805F-E1E279D1B74E}" type="parTrans" cxnId="{3106B8D3-C27F-487B-A33E-9351286EAB6A}">
      <dgm:prSet/>
      <dgm:spPr/>
      <dgm:t>
        <a:bodyPr/>
        <a:lstStyle/>
        <a:p>
          <a:endParaRPr lang="uk-UA"/>
        </a:p>
      </dgm:t>
    </dgm:pt>
    <dgm:pt modelId="{D5F16E88-11A9-4651-86ED-0EB49BE65659}" type="sibTrans" cxnId="{3106B8D3-C27F-487B-A33E-9351286EAB6A}">
      <dgm:prSet/>
      <dgm:spPr/>
      <dgm:t>
        <a:bodyPr/>
        <a:lstStyle/>
        <a:p>
          <a:endParaRPr lang="uk-UA"/>
        </a:p>
      </dgm:t>
    </dgm:pt>
    <dgm:pt modelId="{78250EB5-94F4-4F85-A1C0-2CB0AE106031}">
      <dgm:prSet/>
      <dgm:spPr/>
      <dgm:t>
        <a:bodyPr/>
        <a:lstStyle/>
        <a:p>
          <a:pPr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Server &amp; Storage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69E41-87FA-492E-99D9-E3A4200C339E}" type="parTrans" cxnId="{862DE29C-5604-462D-A9E3-6684F245501F}">
      <dgm:prSet/>
      <dgm:spPr/>
      <dgm:t>
        <a:bodyPr/>
        <a:lstStyle/>
        <a:p>
          <a:endParaRPr lang="uk-UA"/>
        </a:p>
      </dgm:t>
    </dgm:pt>
    <dgm:pt modelId="{1B117618-62EF-46B0-ADEB-013FD902B2D0}" type="sibTrans" cxnId="{862DE29C-5604-462D-A9E3-6684F245501F}">
      <dgm:prSet/>
      <dgm:spPr/>
      <dgm:t>
        <a:bodyPr/>
        <a:lstStyle/>
        <a:p>
          <a:endParaRPr lang="uk-UA"/>
        </a:p>
      </dgm:t>
    </dgm:pt>
    <dgm:pt modelId="{D2836E4D-5144-46A0-80DD-D675DDD1680A}" type="pres">
      <dgm:prSet presAssocID="{B93A1A25-1CF7-48BB-83B6-EA0F4CBEC6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FE98FCB-C48C-4D05-9C1F-15C0F74B8E2C}" type="pres">
      <dgm:prSet presAssocID="{C49625A5-9AEC-4176-B0C4-2F89C6BDA17D}" presName="roof" presStyleLbl="dkBgShp" presStyleIdx="0" presStyleCnt="2"/>
      <dgm:spPr/>
      <dgm:t>
        <a:bodyPr/>
        <a:lstStyle/>
        <a:p>
          <a:endParaRPr lang="uk-UA"/>
        </a:p>
      </dgm:t>
    </dgm:pt>
    <dgm:pt modelId="{F674A8A0-B08A-49AA-983E-58E3059359F9}" type="pres">
      <dgm:prSet presAssocID="{C49625A5-9AEC-4176-B0C4-2F89C6BDA17D}" presName="pillars" presStyleCnt="0"/>
      <dgm:spPr/>
    </dgm:pt>
    <dgm:pt modelId="{F1821992-782E-45BE-9D32-5E391DC3C677}" type="pres">
      <dgm:prSet presAssocID="{C49625A5-9AEC-4176-B0C4-2F89C6BDA17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A58417-2623-4183-8D52-3792052BD428}" type="pres">
      <dgm:prSet presAssocID="{7A18A71F-4EA3-4AC9-BEA1-C12F6FBDC5F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09AADE-5815-4E51-80A1-F958E5CFC035}" type="pres">
      <dgm:prSet presAssocID="{78250EB5-94F4-4F85-A1C0-2CB0AE10603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FFB42D-6E2A-4F36-81EB-16C46BE8460C}" type="pres">
      <dgm:prSet presAssocID="{C49625A5-9AEC-4176-B0C4-2F89C6BDA17D}" presName="base" presStyleLbl="dkBgShp" presStyleIdx="1" presStyleCnt="2"/>
      <dgm:spPr/>
    </dgm:pt>
  </dgm:ptLst>
  <dgm:cxnLst>
    <dgm:cxn modelId="{5FE293B0-2958-47DF-B6B8-ABD37CBC135C}" srcId="{C49625A5-9AEC-4176-B0C4-2F89C6BDA17D}" destId="{777D973B-4132-4767-93A7-50A2314A39CE}" srcOrd="0" destOrd="0" parTransId="{0A5FAA83-3159-4095-9344-5FB28782A6D4}" sibTransId="{F8B3550E-2BC1-4ABB-B245-A251B538DD0F}"/>
    <dgm:cxn modelId="{C74F678B-1FB3-498A-82D5-EA9701A4A187}" type="presOf" srcId="{B93A1A25-1CF7-48BB-83B6-EA0F4CBEC678}" destId="{D2836E4D-5144-46A0-80DD-D675DDD1680A}" srcOrd="0" destOrd="0" presId="urn:microsoft.com/office/officeart/2005/8/layout/hList3"/>
    <dgm:cxn modelId="{72DE0DFD-EBDC-436D-9136-0E950BFBCA1E}" type="presOf" srcId="{C49625A5-9AEC-4176-B0C4-2F89C6BDA17D}" destId="{BFE98FCB-C48C-4D05-9C1F-15C0F74B8E2C}" srcOrd="0" destOrd="0" presId="urn:microsoft.com/office/officeart/2005/8/layout/hList3"/>
    <dgm:cxn modelId="{3106B8D3-C27F-487B-A33E-9351286EAB6A}" srcId="{C49625A5-9AEC-4176-B0C4-2F89C6BDA17D}" destId="{7A18A71F-4EA3-4AC9-BEA1-C12F6FBDC5F7}" srcOrd="1" destOrd="0" parTransId="{94188E04-4723-4820-805F-E1E279D1B74E}" sibTransId="{D5F16E88-11A9-4651-86ED-0EB49BE65659}"/>
    <dgm:cxn modelId="{862DE29C-5604-462D-A9E3-6684F245501F}" srcId="{C49625A5-9AEC-4176-B0C4-2F89C6BDA17D}" destId="{78250EB5-94F4-4F85-A1C0-2CB0AE106031}" srcOrd="2" destOrd="0" parTransId="{19369E41-87FA-492E-99D9-E3A4200C339E}" sibTransId="{1B117618-62EF-46B0-ADEB-013FD902B2D0}"/>
    <dgm:cxn modelId="{2BBD264B-4719-49B7-87B7-1398DFF47820}" srcId="{B93A1A25-1CF7-48BB-83B6-EA0F4CBEC678}" destId="{C49625A5-9AEC-4176-B0C4-2F89C6BDA17D}" srcOrd="0" destOrd="0" parTransId="{3654460D-E30F-4967-99DF-08666C7DC005}" sibTransId="{F8621F7B-E3C5-4830-A3A4-BE359B380FBF}"/>
    <dgm:cxn modelId="{3F2C1092-B625-4ACD-93B3-7CF88AFC0C76}" type="presOf" srcId="{7A18A71F-4EA3-4AC9-BEA1-C12F6FBDC5F7}" destId="{80A58417-2623-4183-8D52-3792052BD428}" srcOrd="0" destOrd="0" presId="urn:microsoft.com/office/officeart/2005/8/layout/hList3"/>
    <dgm:cxn modelId="{D6AA51DA-25B5-4FE1-92FF-4CA2BD30A186}" type="presOf" srcId="{777D973B-4132-4767-93A7-50A2314A39CE}" destId="{F1821992-782E-45BE-9D32-5E391DC3C677}" srcOrd="0" destOrd="0" presId="urn:microsoft.com/office/officeart/2005/8/layout/hList3"/>
    <dgm:cxn modelId="{F550499C-F857-44C7-A771-E03828568509}" type="presOf" srcId="{78250EB5-94F4-4F85-A1C0-2CB0AE106031}" destId="{1109AADE-5815-4E51-80A1-F958E5CFC035}" srcOrd="0" destOrd="0" presId="urn:microsoft.com/office/officeart/2005/8/layout/hList3"/>
    <dgm:cxn modelId="{1B1A6B76-49B2-4BC2-BE4D-A3DEA8F4B8F9}" type="presParOf" srcId="{D2836E4D-5144-46A0-80DD-D675DDD1680A}" destId="{BFE98FCB-C48C-4D05-9C1F-15C0F74B8E2C}" srcOrd="0" destOrd="0" presId="urn:microsoft.com/office/officeart/2005/8/layout/hList3"/>
    <dgm:cxn modelId="{0C407746-7FF9-4904-AACA-B39BA7D75421}" type="presParOf" srcId="{D2836E4D-5144-46A0-80DD-D675DDD1680A}" destId="{F674A8A0-B08A-49AA-983E-58E3059359F9}" srcOrd="1" destOrd="0" presId="urn:microsoft.com/office/officeart/2005/8/layout/hList3"/>
    <dgm:cxn modelId="{C451E232-D3F3-494B-80AC-3B5A769DB945}" type="presParOf" srcId="{F674A8A0-B08A-49AA-983E-58E3059359F9}" destId="{F1821992-782E-45BE-9D32-5E391DC3C677}" srcOrd="0" destOrd="0" presId="urn:microsoft.com/office/officeart/2005/8/layout/hList3"/>
    <dgm:cxn modelId="{5718E6A3-FC70-46B7-A853-AB28F0CC40F8}" type="presParOf" srcId="{F674A8A0-B08A-49AA-983E-58E3059359F9}" destId="{80A58417-2623-4183-8D52-3792052BD428}" srcOrd="1" destOrd="0" presId="urn:microsoft.com/office/officeart/2005/8/layout/hList3"/>
    <dgm:cxn modelId="{EF0FCDC0-C88B-4EAF-B19E-0245F4F273F5}" type="presParOf" srcId="{F674A8A0-B08A-49AA-983E-58E3059359F9}" destId="{1109AADE-5815-4E51-80A1-F958E5CFC035}" srcOrd="2" destOrd="0" presId="urn:microsoft.com/office/officeart/2005/8/layout/hList3"/>
    <dgm:cxn modelId="{B51EFFA5-7A42-4C09-B2E0-10523B0A53DE}" type="presParOf" srcId="{D2836E4D-5144-46A0-80DD-D675DDD1680A}" destId="{15FFB42D-6E2A-4F36-81EB-16C46BE8460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5E8289-2FC4-475E-B234-AAD322CCE8A8}" type="doc">
      <dgm:prSet loTypeId="urn:microsoft.com/office/officeart/2005/8/layout/vList5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08A3DA0C-2D62-465B-997A-1BAAFF9C61C2}">
      <dgm:prSet/>
      <dgm:spPr/>
      <dgm:t>
        <a:bodyPr/>
        <a:lstStyle/>
        <a:p>
          <a:pPr rtl="0"/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 for Business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42A41-C98D-4C03-B3FD-653FCF2D5759}" type="parTrans" cxnId="{CE127082-E34C-4332-BED3-00A9829D9BBE}">
      <dgm:prSet/>
      <dgm:spPr/>
      <dgm:t>
        <a:bodyPr/>
        <a:lstStyle/>
        <a:p>
          <a:endParaRPr lang="uk-UA"/>
        </a:p>
      </dgm:t>
    </dgm:pt>
    <dgm:pt modelId="{7C12ADC0-2FCA-4323-8B82-11567E942372}" type="sibTrans" cxnId="{CE127082-E34C-4332-BED3-00A9829D9BBE}">
      <dgm:prSet/>
      <dgm:spPr/>
      <dgm:t>
        <a:bodyPr/>
        <a:lstStyle/>
        <a:p>
          <a:endParaRPr lang="uk-UA"/>
        </a:p>
      </dgm:t>
    </dgm:pt>
    <dgm:pt modelId="{2A9C9844-7113-4507-B820-2FA7FD0DA475}" type="pres">
      <dgm:prSet presAssocID="{E35E8289-2FC4-475E-B234-AAD322CCE8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B506FFF-20A9-4061-9E3F-12AB40E0413D}" type="pres">
      <dgm:prSet presAssocID="{08A3DA0C-2D62-465B-997A-1BAAFF9C61C2}" presName="linNode" presStyleCnt="0"/>
      <dgm:spPr/>
    </dgm:pt>
    <dgm:pt modelId="{BAE3D774-9470-4039-A97B-3B3CC07C6195}" type="pres">
      <dgm:prSet presAssocID="{08A3DA0C-2D62-465B-997A-1BAAFF9C61C2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E127082-E34C-4332-BED3-00A9829D9BBE}" srcId="{E35E8289-2FC4-475E-B234-AAD322CCE8A8}" destId="{08A3DA0C-2D62-465B-997A-1BAAFF9C61C2}" srcOrd="0" destOrd="0" parTransId="{57C42A41-C98D-4C03-B3FD-653FCF2D5759}" sibTransId="{7C12ADC0-2FCA-4323-8B82-11567E942372}"/>
    <dgm:cxn modelId="{EFD6FD5D-B289-4267-A689-7E6C15B3E734}" type="presOf" srcId="{E35E8289-2FC4-475E-B234-AAD322CCE8A8}" destId="{2A9C9844-7113-4507-B820-2FA7FD0DA475}" srcOrd="0" destOrd="0" presId="urn:microsoft.com/office/officeart/2005/8/layout/vList5"/>
    <dgm:cxn modelId="{4585B4E4-F09D-4051-9D7B-359687644874}" type="presOf" srcId="{08A3DA0C-2D62-465B-997A-1BAAFF9C61C2}" destId="{BAE3D774-9470-4039-A97B-3B3CC07C6195}" srcOrd="0" destOrd="0" presId="urn:microsoft.com/office/officeart/2005/8/layout/vList5"/>
    <dgm:cxn modelId="{096B4621-3927-416A-A685-E30BC5345AAC}" type="presParOf" srcId="{2A9C9844-7113-4507-B820-2FA7FD0DA475}" destId="{DB506FFF-20A9-4061-9E3F-12AB40E0413D}" srcOrd="0" destOrd="0" presId="urn:microsoft.com/office/officeart/2005/8/layout/vList5"/>
    <dgm:cxn modelId="{E3F77536-5C21-4624-992A-394472578E3C}" type="presParOf" srcId="{DB506FFF-20A9-4061-9E3F-12AB40E0413D}" destId="{BAE3D774-9470-4039-A97B-3B3CC07C619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0F6C0D-2F89-40A5-BF8A-B163F25273C8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1D1FCD9-F319-4E04-B333-ACDBBC50F0DF}">
      <dgm:prSet custT="1"/>
      <dgm:spPr/>
      <dgm:t>
        <a:bodyPr/>
        <a:lstStyle/>
        <a:p>
          <a:pPr algn="ctr" rtl="0"/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Сертифіковані курси з технологій 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HP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які відповідають етапам життєвого циклу системи ІКТ та відповідним компетенціям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6C703E3-5D89-4361-81CE-B0D9F829BCA5}" type="parTrans" cxnId="{E1E89FD7-6952-45D8-8ED8-87E037ECC6AD}">
      <dgm:prSet/>
      <dgm:spPr/>
      <dgm:t>
        <a:bodyPr/>
        <a:lstStyle/>
        <a:p>
          <a:endParaRPr lang="ru-RU"/>
        </a:p>
      </dgm:t>
    </dgm:pt>
    <dgm:pt modelId="{4753AC67-825C-429F-AC0A-B34873BF2894}" type="sibTrans" cxnId="{E1E89FD7-6952-45D8-8ED8-87E037ECC6AD}">
      <dgm:prSet/>
      <dgm:spPr/>
      <dgm:t>
        <a:bodyPr/>
        <a:lstStyle/>
        <a:p>
          <a:endParaRPr lang="ru-RU"/>
        </a:p>
      </dgm:t>
    </dgm:pt>
    <dgm:pt modelId="{968429C5-06D4-4940-BBEE-2B748C2A7C34}" type="pres">
      <dgm:prSet presAssocID="{A40F6C0D-2F89-40A5-BF8A-B163F2527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FA092-D3E3-42A4-A3EA-61F2FA89D79B}" type="pres">
      <dgm:prSet presAssocID="{F1D1FCD9-F319-4E04-B333-ACDBBC50F0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89FD7-6952-45D8-8ED8-87E037ECC6AD}" srcId="{A40F6C0D-2F89-40A5-BF8A-B163F25273C8}" destId="{F1D1FCD9-F319-4E04-B333-ACDBBC50F0DF}" srcOrd="0" destOrd="0" parTransId="{36C703E3-5D89-4361-81CE-B0D9F829BCA5}" sibTransId="{4753AC67-825C-429F-AC0A-B34873BF2894}"/>
    <dgm:cxn modelId="{A9613457-B88B-4B4C-A261-8616F3CD0F6E}" type="presOf" srcId="{A40F6C0D-2F89-40A5-BF8A-B163F25273C8}" destId="{968429C5-06D4-4940-BBEE-2B748C2A7C34}" srcOrd="0" destOrd="0" presId="urn:microsoft.com/office/officeart/2005/8/layout/vList2"/>
    <dgm:cxn modelId="{78DA0457-96D6-4574-A160-84FA8639AD8A}" type="presOf" srcId="{F1D1FCD9-F319-4E04-B333-ACDBBC50F0DF}" destId="{745FA092-D3E3-42A4-A3EA-61F2FA89D79B}" srcOrd="0" destOrd="0" presId="urn:microsoft.com/office/officeart/2005/8/layout/vList2"/>
    <dgm:cxn modelId="{E514029F-AD1B-4D30-9916-84BC3262F7A7}" type="presParOf" srcId="{968429C5-06D4-4940-BBEE-2B748C2A7C34}" destId="{745FA092-D3E3-42A4-A3EA-61F2FA89D7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9A8E04-19DD-423F-AA05-2410072FEE4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D83907D-53CE-4578-95CC-DA2AE8813F94}">
      <dgm:prSet custT="1"/>
      <dgm:spPr/>
      <dgm:t>
        <a:bodyPr/>
        <a:lstStyle/>
        <a:p>
          <a:pPr algn="ctr" rtl="0"/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Європейська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рамка ІКТ-</a:t>
          </a:r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компетенцій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e-</a:t>
          </a:r>
          <a:r>
            <a:rPr lang="de-DE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CF 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</a:t>
          </a:r>
          <a:r>
            <a:rPr lang="de-DE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2.0</a:t>
          </a:r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(3.0)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22A39-3872-4458-859E-CD1112FD5003}" type="parTrans" cxnId="{F0D1612A-D8C2-48BD-AB1F-109B4C76475A}">
      <dgm:prSet/>
      <dgm:spPr/>
      <dgm:t>
        <a:bodyPr/>
        <a:lstStyle/>
        <a:p>
          <a:endParaRPr lang="uk-UA"/>
        </a:p>
      </dgm:t>
    </dgm:pt>
    <dgm:pt modelId="{E8804318-C492-4B73-8E30-4D04D3DCE319}" type="sibTrans" cxnId="{F0D1612A-D8C2-48BD-AB1F-109B4C76475A}">
      <dgm:prSet/>
      <dgm:spPr/>
      <dgm:t>
        <a:bodyPr/>
        <a:lstStyle/>
        <a:p>
          <a:endParaRPr lang="uk-UA"/>
        </a:p>
      </dgm:t>
    </dgm:pt>
    <dgm:pt modelId="{62D9FE79-BC3B-4B90-A420-7816845CC651}" type="pres">
      <dgm:prSet presAssocID="{019A8E04-19DD-423F-AA05-2410072FEE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DA3B22F-A1C0-43B3-AD7F-8449DD722CD2}" type="pres">
      <dgm:prSet presAssocID="{DD83907D-53CE-4578-95CC-DA2AE8813F94}" presName="parentText" presStyleLbl="node1" presStyleIdx="0" presStyleCnt="1" custLinFactNeighborY="-717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52C951E-CB4E-4747-9E9A-0D05B15C7C52}" type="presOf" srcId="{019A8E04-19DD-423F-AA05-2410072FEE4A}" destId="{62D9FE79-BC3B-4B90-A420-7816845CC651}" srcOrd="0" destOrd="0" presId="urn:microsoft.com/office/officeart/2005/8/layout/vList2"/>
    <dgm:cxn modelId="{F0D1612A-D8C2-48BD-AB1F-109B4C76475A}" srcId="{019A8E04-19DD-423F-AA05-2410072FEE4A}" destId="{DD83907D-53CE-4578-95CC-DA2AE8813F94}" srcOrd="0" destOrd="0" parTransId="{9CF22A39-3872-4458-859E-CD1112FD5003}" sibTransId="{E8804318-C492-4B73-8E30-4D04D3DCE319}"/>
    <dgm:cxn modelId="{07CD5314-9DA0-4B40-8F85-F05D5EBD33C8}" type="presOf" srcId="{DD83907D-53CE-4578-95CC-DA2AE8813F94}" destId="{ADA3B22F-A1C0-43B3-AD7F-8449DD722CD2}" srcOrd="0" destOrd="0" presId="urn:microsoft.com/office/officeart/2005/8/layout/vList2"/>
    <dgm:cxn modelId="{E10A1070-C2B8-4373-9CDB-147802184646}" type="presParOf" srcId="{62D9FE79-BC3B-4B90-A420-7816845CC651}" destId="{ADA3B22F-A1C0-43B3-AD7F-8449DD722C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627007F-F2F7-45B5-912F-17DAEDFEB28D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880CA6A0-FDFF-4FB5-BD23-F8CE67B03FDA}">
      <dgm:prSet custT="1"/>
      <dgm:spPr/>
      <dgm:t>
        <a:bodyPr/>
        <a:lstStyle/>
        <a:p>
          <a:pPr rtl="0"/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Європейська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рамка ІКТ-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компетенцій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основною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ланкою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загальної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довгострокової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стратегії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ЄС </a:t>
          </a:r>
          <a:r>
            <a:rPr lang="de-DE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de-DE" sz="20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e-</a:t>
          </a:r>
          <a:r>
            <a:rPr lang="de-DE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skills</a:t>
          </a:r>
          <a:r>
            <a:rPr lang="de-DE" sz="20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 </a:t>
          </a:r>
          <a:r>
            <a:rPr lang="de-DE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for</a:t>
          </a:r>
          <a:r>
            <a:rPr lang="de-DE" sz="20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 </a:t>
          </a:r>
          <a:r>
            <a:rPr lang="de-DE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the</a:t>
          </a:r>
          <a:r>
            <a:rPr lang="de-DE" sz="20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 21st Century</a:t>
          </a:r>
          <a:r>
            <a:rPr lang="de-DE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здатна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змінити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ситуацію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забезпеченню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ІКТ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трудовими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ресурсами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A388F-17BF-4805-92EF-063E88F7CB35}" type="parTrans" cxnId="{6FE51C7B-6CF4-4973-8E90-3A84F32C9DC1}">
      <dgm:prSet/>
      <dgm:spPr/>
      <dgm:t>
        <a:bodyPr/>
        <a:lstStyle/>
        <a:p>
          <a:endParaRPr lang="uk-UA"/>
        </a:p>
      </dgm:t>
    </dgm:pt>
    <dgm:pt modelId="{19D0C9F2-1F58-436E-BE1B-B97BD092EC8D}" type="sibTrans" cxnId="{6FE51C7B-6CF4-4973-8E90-3A84F32C9DC1}">
      <dgm:prSet/>
      <dgm:spPr/>
      <dgm:t>
        <a:bodyPr/>
        <a:lstStyle/>
        <a:p>
          <a:endParaRPr lang="uk-UA"/>
        </a:p>
      </dgm:t>
    </dgm:pt>
    <dgm:pt modelId="{0BBE51D8-9C43-42F1-A960-ACA34D2B3B7D}">
      <dgm:prSet custT="1"/>
      <dgm:spPr/>
      <dgm:t>
        <a:bodyPr/>
        <a:lstStyle/>
        <a:p>
          <a:pPr rtl="0"/>
          <a:r>
            <a:rPr lang="ru-RU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Власник</a:t>
          </a:r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проекту: </a:t>
          </a:r>
          <a:r>
            <a:rPr lang="ru-RU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Робоча</a:t>
          </a:r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група</a:t>
          </a:r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комітету</a:t>
          </a:r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стандартизації</a:t>
          </a:r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de-DE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European </a:t>
          </a:r>
          <a:r>
            <a:rPr lang="de-DE" sz="22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Committee</a:t>
          </a:r>
          <a:r>
            <a:rPr lang="de-DE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2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</a:t>
          </a:r>
          <a:r>
            <a:rPr lang="de-DE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Standardisation</a:t>
          </a:r>
          <a:r>
            <a:rPr lang="ru-RU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de-DE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CEN Workshop ICT Skills) </a:t>
          </a:r>
          <a:endParaRPr lang="uk-UA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48948-29F7-4B2F-A62D-34C98DDCC4F3}" type="parTrans" cxnId="{5DB3C55A-0C87-4DC4-813E-993C57119924}">
      <dgm:prSet/>
      <dgm:spPr/>
      <dgm:t>
        <a:bodyPr/>
        <a:lstStyle/>
        <a:p>
          <a:endParaRPr lang="uk-UA"/>
        </a:p>
      </dgm:t>
    </dgm:pt>
    <dgm:pt modelId="{DBF2B30A-2119-4983-8B0F-B4E426DD7353}" type="sibTrans" cxnId="{5DB3C55A-0C87-4DC4-813E-993C57119924}">
      <dgm:prSet/>
      <dgm:spPr/>
      <dgm:t>
        <a:bodyPr/>
        <a:lstStyle/>
        <a:p>
          <a:endParaRPr lang="uk-UA"/>
        </a:p>
      </dgm:t>
    </dgm:pt>
    <dgm:pt modelId="{E97778F8-19F7-4E71-A3CA-23F2BDA4AA5D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Модель ІКТ-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компетенцій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затребуваною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C0BB3-6972-474F-B972-CF797E0403E9}" type="parTrans" cxnId="{80494FB3-4166-4B88-A9E4-AD1B232EC46C}">
      <dgm:prSet/>
      <dgm:spPr/>
      <dgm:t>
        <a:bodyPr/>
        <a:lstStyle/>
        <a:p>
          <a:endParaRPr lang="uk-UA"/>
        </a:p>
      </dgm:t>
    </dgm:pt>
    <dgm:pt modelId="{214F4DB5-1FE3-4A9B-B262-0B1F1561C37F}" type="sibTrans" cxnId="{80494FB3-4166-4B88-A9E4-AD1B232EC46C}">
      <dgm:prSet/>
      <dgm:spPr/>
      <dgm:t>
        <a:bodyPr/>
        <a:lstStyle/>
        <a:p>
          <a:endParaRPr lang="uk-UA"/>
        </a:p>
      </dgm:t>
    </dgm:pt>
    <dgm:pt modelId="{8AB781F5-1345-41C5-B5E4-C874FB050E07}">
      <dgm:prSet custT="1"/>
      <dgm:spPr/>
      <dgm:t>
        <a:bodyPr/>
        <a:lstStyle/>
        <a:p>
          <a:pPr rtl="0"/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всіх видів компаній;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7066E-3F43-4672-864D-3262208A5BC5}" type="parTrans" cxnId="{5CAC3D87-141D-482D-846A-2EE428E046B8}">
      <dgm:prSet/>
      <dgm:spPr/>
      <dgm:t>
        <a:bodyPr/>
        <a:lstStyle/>
        <a:p>
          <a:endParaRPr lang="uk-UA"/>
        </a:p>
      </dgm:t>
    </dgm:pt>
    <dgm:pt modelId="{16BBFE9A-CD24-41BF-B427-EC394FC68CAC}" type="sibTrans" cxnId="{5CAC3D87-141D-482D-846A-2EE428E046B8}">
      <dgm:prSet/>
      <dgm:spPr/>
      <dgm:t>
        <a:bodyPr/>
        <a:lstStyle/>
        <a:p>
          <a:endParaRPr lang="uk-UA"/>
        </a:p>
      </dgm:t>
    </dgm:pt>
    <dgm:pt modelId="{04AF0B64-0A8D-4DB4-9D50-302987B0E429}">
      <dgm:prSet custT="1"/>
      <dgm:spPr/>
      <dgm:t>
        <a:bodyPr/>
        <a:lstStyle/>
        <a:p>
          <a:pPr rtl="0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Основний інструмент для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3BFDE-A83A-4BD4-9BD3-21C44DA2BBAD}" type="parTrans" cxnId="{A79400F6-1C8C-4A52-B34B-C74A13C8AC6B}">
      <dgm:prSet/>
      <dgm:spPr/>
      <dgm:t>
        <a:bodyPr/>
        <a:lstStyle/>
        <a:p>
          <a:endParaRPr lang="uk-UA"/>
        </a:p>
      </dgm:t>
    </dgm:pt>
    <dgm:pt modelId="{0F7A0AAF-1ADD-4CF5-A7F7-7D9D674D0C68}" type="sibTrans" cxnId="{A79400F6-1C8C-4A52-B34B-C74A13C8AC6B}">
      <dgm:prSet/>
      <dgm:spPr/>
      <dgm:t>
        <a:bodyPr/>
        <a:lstStyle/>
        <a:p>
          <a:endParaRPr lang="uk-UA"/>
        </a:p>
      </dgm:t>
    </dgm:pt>
    <dgm:pt modelId="{3ED53007-3496-4A8B-A5EA-2FF0FD4A323A}">
      <dgm:prSet custT="1"/>
      <dgm:spPr/>
      <dgm:t>
        <a:bodyPr/>
        <a:lstStyle/>
        <a:p>
          <a:pPr rtl="0"/>
          <a:r>
            <a:rPr lang="uk-UA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 кар'єри; управління ІКТ-кадрами; моніторингу попиту та пропозиції на ринку праці; гармонізації національних і корпоративних рамок компетенцій, кваліфікацій, сертифікацій та інше.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54679-4E03-4A1C-B958-52AAA191C75F}" type="parTrans" cxnId="{698BFB19-FBC5-41A5-AD4B-62469D0B0F9B}">
      <dgm:prSet/>
      <dgm:spPr/>
      <dgm:t>
        <a:bodyPr/>
        <a:lstStyle/>
        <a:p>
          <a:endParaRPr lang="uk-UA"/>
        </a:p>
      </dgm:t>
    </dgm:pt>
    <dgm:pt modelId="{884336D7-D422-43A9-B77B-8427613B4DF0}" type="sibTrans" cxnId="{698BFB19-FBC5-41A5-AD4B-62469D0B0F9B}">
      <dgm:prSet/>
      <dgm:spPr/>
      <dgm:t>
        <a:bodyPr/>
        <a:lstStyle/>
        <a:p>
          <a:endParaRPr lang="uk-UA"/>
        </a:p>
      </dgm:t>
    </dgm:pt>
    <dgm:pt modelId="{B756E62A-008B-4D7C-A4C5-720B64F9713F}">
      <dgm:prSet custT="1"/>
      <dgm:spPr/>
      <dgm:t>
        <a:bodyPr/>
        <a:lstStyle/>
        <a:p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державного сектору;</a:t>
          </a:r>
        </a:p>
      </dgm:t>
    </dgm:pt>
    <dgm:pt modelId="{0B0060A8-55E5-4952-8DB1-26A7B42C74AE}" type="parTrans" cxnId="{659D31BF-3380-4076-8CA2-ACF7DF402043}">
      <dgm:prSet/>
      <dgm:spPr/>
      <dgm:t>
        <a:bodyPr/>
        <a:lstStyle/>
        <a:p>
          <a:endParaRPr lang="uk-UA"/>
        </a:p>
      </dgm:t>
    </dgm:pt>
    <dgm:pt modelId="{6D9D48CB-D54B-4B88-8259-199D4C014370}" type="sibTrans" cxnId="{659D31BF-3380-4076-8CA2-ACF7DF402043}">
      <dgm:prSet/>
      <dgm:spPr/>
      <dgm:t>
        <a:bodyPr/>
        <a:lstStyle/>
        <a:p>
          <a:endParaRPr lang="uk-UA"/>
        </a:p>
      </dgm:t>
    </dgm:pt>
    <dgm:pt modelId="{C044DF7E-3E7E-4DBA-86D8-44B1FA449C4D}">
      <dgm:prSet custT="1"/>
      <dgm:spPr/>
      <dgm:t>
        <a:bodyPr/>
        <a:lstStyle/>
        <a:p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професійної освіти;</a:t>
          </a:r>
        </a:p>
      </dgm:t>
    </dgm:pt>
    <dgm:pt modelId="{553F245A-B6CE-4AAE-9705-38A0AD0230B8}" type="parTrans" cxnId="{64E243D1-1497-4864-BE38-E0424D8AB614}">
      <dgm:prSet/>
      <dgm:spPr/>
      <dgm:t>
        <a:bodyPr/>
        <a:lstStyle/>
        <a:p>
          <a:endParaRPr lang="uk-UA"/>
        </a:p>
      </dgm:t>
    </dgm:pt>
    <dgm:pt modelId="{F209F505-F216-4907-855B-21E462F85EA3}" type="sibTrans" cxnId="{64E243D1-1497-4864-BE38-E0424D8AB614}">
      <dgm:prSet/>
      <dgm:spPr/>
      <dgm:t>
        <a:bodyPr/>
        <a:lstStyle/>
        <a:p>
          <a:endParaRPr lang="uk-UA"/>
        </a:p>
      </dgm:t>
    </dgm:pt>
    <dgm:pt modelId="{30A45C8B-496D-4B76-A0BD-5BB7CADF4BA8}">
      <dgm:prSet custT="1"/>
      <dgm:spPr/>
      <dgm:t>
        <a:bodyPr/>
        <a:lstStyle/>
        <a:p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соціальних партнерів.</a:t>
          </a:r>
        </a:p>
      </dgm:t>
    </dgm:pt>
    <dgm:pt modelId="{61BEC127-7C6F-4DB3-883F-7B24965EAB35}" type="parTrans" cxnId="{8095DC13-6234-4EBA-BA81-ED3FBD9D3178}">
      <dgm:prSet/>
      <dgm:spPr/>
      <dgm:t>
        <a:bodyPr/>
        <a:lstStyle/>
        <a:p>
          <a:endParaRPr lang="uk-UA"/>
        </a:p>
      </dgm:t>
    </dgm:pt>
    <dgm:pt modelId="{982F3C39-A349-461B-B9A4-B61BF2EDAC05}" type="sibTrans" cxnId="{8095DC13-6234-4EBA-BA81-ED3FBD9D3178}">
      <dgm:prSet/>
      <dgm:spPr/>
      <dgm:t>
        <a:bodyPr/>
        <a:lstStyle/>
        <a:p>
          <a:endParaRPr lang="uk-UA"/>
        </a:p>
      </dgm:t>
    </dgm:pt>
    <dgm:pt modelId="{60BD82F5-F21E-4FCA-A038-AC809A2ADD8E}" type="pres">
      <dgm:prSet presAssocID="{6627007F-F2F7-45B5-912F-17DAEDFEB2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248D528-960F-4682-A0B0-67F4AD725997}" type="pres">
      <dgm:prSet presAssocID="{880CA6A0-FDFF-4FB5-BD23-F8CE67B03FDA}" presName="linNode" presStyleCnt="0"/>
      <dgm:spPr/>
    </dgm:pt>
    <dgm:pt modelId="{2CB8999A-1A9C-4F3C-A7C4-01EDBCE79492}" type="pres">
      <dgm:prSet presAssocID="{880CA6A0-FDFF-4FB5-BD23-F8CE67B03FDA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21149F-AFA3-43FD-AB46-70DCF05191D9}" type="pres">
      <dgm:prSet presAssocID="{19D0C9F2-1F58-436E-BE1B-B97BD092EC8D}" presName="sp" presStyleCnt="0"/>
      <dgm:spPr/>
    </dgm:pt>
    <dgm:pt modelId="{293B1B72-CAEE-42A1-9725-0B31449C257D}" type="pres">
      <dgm:prSet presAssocID="{0BBE51D8-9C43-42F1-A960-ACA34D2B3B7D}" presName="linNode" presStyleCnt="0"/>
      <dgm:spPr/>
    </dgm:pt>
    <dgm:pt modelId="{D5FFDE61-49E0-4FED-B1C0-B4B8177CB979}" type="pres">
      <dgm:prSet presAssocID="{0BBE51D8-9C43-42F1-A960-ACA34D2B3B7D}" presName="parentText" presStyleLbl="node1" presStyleIdx="1" presStyleCnt="4" custScaleX="277778" custScaleY="8216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9654C1-CACB-446F-8931-374436F3162D}" type="pres">
      <dgm:prSet presAssocID="{DBF2B30A-2119-4983-8B0F-B4E426DD7353}" presName="sp" presStyleCnt="0"/>
      <dgm:spPr/>
    </dgm:pt>
    <dgm:pt modelId="{F7A348BA-6E30-4983-B39E-891358F4B852}" type="pres">
      <dgm:prSet presAssocID="{E97778F8-19F7-4E71-A3CA-23F2BDA4AA5D}" presName="linNode" presStyleCnt="0"/>
      <dgm:spPr/>
    </dgm:pt>
    <dgm:pt modelId="{88065478-83C8-4369-AA3B-F658ACADA22D}" type="pres">
      <dgm:prSet presAssocID="{E97778F8-19F7-4E71-A3CA-23F2BDA4AA5D}" presName="parentText" presStyleLbl="node1" presStyleIdx="2" presStyleCnt="4" custScaleY="12058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8B4286-5CEB-4E2D-AD28-D32C7B3EF34D}" type="pres">
      <dgm:prSet presAssocID="{E97778F8-19F7-4E71-A3CA-23F2BDA4AA5D}" presName="descendantText" presStyleLbl="alignAccFollowNode1" presStyleIdx="0" presStyleCnt="2" custScaleX="114832" custScaleY="1402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7F2C4C-410F-4C89-B90B-60AF3219BC58}" type="pres">
      <dgm:prSet presAssocID="{214F4DB5-1FE3-4A9B-B262-0B1F1561C37F}" presName="sp" presStyleCnt="0"/>
      <dgm:spPr/>
    </dgm:pt>
    <dgm:pt modelId="{F71638EC-0919-47EF-847D-124FFAB62A92}" type="pres">
      <dgm:prSet presAssocID="{04AF0B64-0A8D-4DB4-9D50-302987B0E429}" presName="linNode" presStyleCnt="0"/>
      <dgm:spPr/>
    </dgm:pt>
    <dgm:pt modelId="{DF900332-915E-4E01-A59D-FF4C88FED892}" type="pres">
      <dgm:prSet presAssocID="{04AF0B64-0A8D-4DB4-9D50-302987B0E42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2007E3-D332-435F-8751-DD9427B16287}" type="pres">
      <dgm:prSet presAssocID="{04AF0B64-0A8D-4DB4-9D50-302987B0E429}" presName="descendantText" presStyleLbl="alignAccFollowNode1" presStyleIdx="1" presStyleCnt="2" custScaleX="1165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F1301DA-D769-40B2-8BA9-2B23EEAD0C29}" type="presOf" srcId="{3ED53007-3496-4A8B-A5EA-2FF0FD4A323A}" destId="{6D2007E3-D332-435F-8751-DD9427B16287}" srcOrd="0" destOrd="0" presId="urn:microsoft.com/office/officeart/2005/8/layout/vList5"/>
    <dgm:cxn modelId="{85124794-EF5B-4CD0-951D-83645A750410}" type="presOf" srcId="{8AB781F5-1345-41C5-B5E4-C874FB050E07}" destId="{B88B4286-5CEB-4E2D-AD28-D32C7B3EF34D}" srcOrd="0" destOrd="0" presId="urn:microsoft.com/office/officeart/2005/8/layout/vList5"/>
    <dgm:cxn modelId="{DD7CA235-FEB2-4BBC-A72A-9E6FD4D9231F}" type="presOf" srcId="{E97778F8-19F7-4E71-A3CA-23F2BDA4AA5D}" destId="{88065478-83C8-4369-AA3B-F658ACADA22D}" srcOrd="0" destOrd="0" presId="urn:microsoft.com/office/officeart/2005/8/layout/vList5"/>
    <dgm:cxn modelId="{64E243D1-1497-4864-BE38-E0424D8AB614}" srcId="{E97778F8-19F7-4E71-A3CA-23F2BDA4AA5D}" destId="{C044DF7E-3E7E-4DBA-86D8-44B1FA449C4D}" srcOrd="2" destOrd="0" parTransId="{553F245A-B6CE-4AAE-9705-38A0AD0230B8}" sibTransId="{F209F505-F216-4907-855B-21E462F85EA3}"/>
    <dgm:cxn modelId="{5CAC3D87-141D-482D-846A-2EE428E046B8}" srcId="{E97778F8-19F7-4E71-A3CA-23F2BDA4AA5D}" destId="{8AB781F5-1345-41C5-B5E4-C874FB050E07}" srcOrd="0" destOrd="0" parTransId="{CBD7066E-3F43-4672-864D-3262208A5BC5}" sibTransId="{16BBFE9A-CD24-41BF-B427-EC394FC68CAC}"/>
    <dgm:cxn modelId="{6FE51C7B-6CF4-4973-8E90-3A84F32C9DC1}" srcId="{6627007F-F2F7-45B5-912F-17DAEDFEB28D}" destId="{880CA6A0-FDFF-4FB5-BD23-F8CE67B03FDA}" srcOrd="0" destOrd="0" parTransId="{9D8A388F-17BF-4805-92EF-063E88F7CB35}" sibTransId="{19D0C9F2-1F58-436E-BE1B-B97BD092EC8D}"/>
    <dgm:cxn modelId="{8095DC13-6234-4EBA-BA81-ED3FBD9D3178}" srcId="{E97778F8-19F7-4E71-A3CA-23F2BDA4AA5D}" destId="{30A45C8B-496D-4B76-A0BD-5BB7CADF4BA8}" srcOrd="3" destOrd="0" parTransId="{61BEC127-7C6F-4DB3-883F-7B24965EAB35}" sibTransId="{982F3C39-A349-461B-B9A4-B61BF2EDAC05}"/>
    <dgm:cxn modelId="{5DB3C55A-0C87-4DC4-813E-993C57119924}" srcId="{6627007F-F2F7-45B5-912F-17DAEDFEB28D}" destId="{0BBE51D8-9C43-42F1-A960-ACA34D2B3B7D}" srcOrd="1" destOrd="0" parTransId="{51148948-29F7-4B2F-A62D-34C98DDCC4F3}" sibTransId="{DBF2B30A-2119-4983-8B0F-B4E426DD7353}"/>
    <dgm:cxn modelId="{698BFB19-FBC5-41A5-AD4B-62469D0B0F9B}" srcId="{04AF0B64-0A8D-4DB4-9D50-302987B0E429}" destId="{3ED53007-3496-4A8B-A5EA-2FF0FD4A323A}" srcOrd="0" destOrd="0" parTransId="{FC854679-4E03-4A1C-B958-52AAA191C75F}" sibTransId="{884336D7-D422-43A9-B77B-8427613B4DF0}"/>
    <dgm:cxn modelId="{10B675CF-6DCF-4179-A95E-0DF40CE26877}" type="presOf" srcId="{04AF0B64-0A8D-4DB4-9D50-302987B0E429}" destId="{DF900332-915E-4E01-A59D-FF4C88FED892}" srcOrd="0" destOrd="0" presId="urn:microsoft.com/office/officeart/2005/8/layout/vList5"/>
    <dgm:cxn modelId="{A79400F6-1C8C-4A52-B34B-C74A13C8AC6B}" srcId="{6627007F-F2F7-45B5-912F-17DAEDFEB28D}" destId="{04AF0B64-0A8D-4DB4-9D50-302987B0E429}" srcOrd="3" destOrd="0" parTransId="{6073BFDE-A83A-4BD4-9BD3-21C44DA2BBAD}" sibTransId="{0F7A0AAF-1ADD-4CF5-A7F7-7D9D674D0C68}"/>
    <dgm:cxn modelId="{80494FB3-4166-4B88-A9E4-AD1B232EC46C}" srcId="{6627007F-F2F7-45B5-912F-17DAEDFEB28D}" destId="{E97778F8-19F7-4E71-A3CA-23F2BDA4AA5D}" srcOrd="2" destOrd="0" parTransId="{69CC0BB3-6972-474F-B972-CF797E0403E9}" sibTransId="{214F4DB5-1FE3-4A9B-B262-0B1F1561C37F}"/>
    <dgm:cxn modelId="{130A4565-188B-4453-B2D0-2E6E7A6003C9}" type="presOf" srcId="{B756E62A-008B-4D7C-A4C5-720B64F9713F}" destId="{B88B4286-5CEB-4E2D-AD28-D32C7B3EF34D}" srcOrd="0" destOrd="1" presId="urn:microsoft.com/office/officeart/2005/8/layout/vList5"/>
    <dgm:cxn modelId="{6DC60A53-AACC-49CC-8890-BFAA70F7872B}" type="presOf" srcId="{C044DF7E-3E7E-4DBA-86D8-44B1FA449C4D}" destId="{B88B4286-5CEB-4E2D-AD28-D32C7B3EF34D}" srcOrd="0" destOrd="2" presId="urn:microsoft.com/office/officeart/2005/8/layout/vList5"/>
    <dgm:cxn modelId="{CFA4EC00-C3EF-41C7-8E68-AD459FF186FD}" type="presOf" srcId="{6627007F-F2F7-45B5-912F-17DAEDFEB28D}" destId="{60BD82F5-F21E-4FCA-A038-AC809A2ADD8E}" srcOrd="0" destOrd="0" presId="urn:microsoft.com/office/officeart/2005/8/layout/vList5"/>
    <dgm:cxn modelId="{54388668-FBAB-4190-B3DD-FB7C383D7310}" type="presOf" srcId="{880CA6A0-FDFF-4FB5-BD23-F8CE67B03FDA}" destId="{2CB8999A-1A9C-4F3C-A7C4-01EDBCE79492}" srcOrd="0" destOrd="0" presId="urn:microsoft.com/office/officeart/2005/8/layout/vList5"/>
    <dgm:cxn modelId="{EF213B29-281E-479D-A2B2-7DBAE9098C6C}" type="presOf" srcId="{0BBE51D8-9C43-42F1-A960-ACA34D2B3B7D}" destId="{D5FFDE61-49E0-4FED-B1C0-B4B8177CB979}" srcOrd="0" destOrd="0" presId="urn:microsoft.com/office/officeart/2005/8/layout/vList5"/>
    <dgm:cxn modelId="{F14A3898-8C7D-40A2-A28E-7FFF0989FC71}" type="presOf" srcId="{30A45C8B-496D-4B76-A0BD-5BB7CADF4BA8}" destId="{B88B4286-5CEB-4E2D-AD28-D32C7B3EF34D}" srcOrd="0" destOrd="3" presId="urn:microsoft.com/office/officeart/2005/8/layout/vList5"/>
    <dgm:cxn modelId="{659D31BF-3380-4076-8CA2-ACF7DF402043}" srcId="{E97778F8-19F7-4E71-A3CA-23F2BDA4AA5D}" destId="{B756E62A-008B-4D7C-A4C5-720B64F9713F}" srcOrd="1" destOrd="0" parTransId="{0B0060A8-55E5-4952-8DB1-26A7B42C74AE}" sibTransId="{6D9D48CB-D54B-4B88-8259-199D4C014370}"/>
    <dgm:cxn modelId="{6596FE86-C170-4FAC-A1E5-CF02B472E6D4}" type="presParOf" srcId="{60BD82F5-F21E-4FCA-A038-AC809A2ADD8E}" destId="{2248D528-960F-4682-A0B0-67F4AD725997}" srcOrd="0" destOrd="0" presId="urn:microsoft.com/office/officeart/2005/8/layout/vList5"/>
    <dgm:cxn modelId="{2E1445A6-7094-468F-A333-C6F614DDEB14}" type="presParOf" srcId="{2248D528-960F-4682-A0B0-67F4AD725997}" destId="{2CB8999A-1A9C-4F3C-A7C4-01EDBCE79492}" srcOrd="0" destOrd="0" presId="urn:microsoft.com/office/officeart/2005/8/layout/vList5"/>
    <dgm:cxn modelId="{2EAB684A-3633-421D-80B7-85106C7947EA}" type="presParOf" srcId="{60BD82F5-F21E-4FCA-A038-AC809A2ADD8E}" destId="{B221149F-AFA3-43FD-AB46-70DCF05191D9}" srcOrd="1" destOrd="0" presId="urn:microsoft.com/office/officeart/2005/8/layout/vList5"/>
    <dgm:cxn modelId="{79124939-E102-4D87-8D11-C28814D6013C}" type="presParOf" srcId="{60BD82F5-F21E-4FCA-A038-AC809A2ADD8E}" destId="{293B1B72-CAEE-42A1-9725-0B31449C257D}" srcOrd="2" destOrd="0" presId="urn:microsoft.com/office/officeart/2005/8/layout/vList5"/>
    <dgm:cxn modelId="{A74937FA-22EA-4996-B56B-A9A481AC4D29}" type="presParOf" srcId="{293B1B72-CAEE-42A1-9725-0B31449C257D}" destId="{D5FFDE61-49E0-4FED-B1C0-B4B8177CB979}" srcOrd="0" destOrd="0" presId="urn:microsoft.com/office/officeart/2005/8/layout/vList5"/>
    <dgm:cxn modelId="{67077D93-BD54-42D3-95CE-B64203148A9F}" type="presParOf" srcId="{60BD82F5-F21E-4FCA-A038-AC809A2ADD8E}" destId="{239654C1-CACB-446F-8931-374436F3162D}" srcOrd="3" destOrd="0" presId="urn:microsoft.com/office/officeart/2005/8/layout/vList5"/>
    <dgm:cxn modelId="{4CD6AE68-B3A3-4205-A680-3EE197A896A5}" type="presParOf" srcId="{60BD82F5-F21E-4FCA-A038-AC809A2ADD8E}" destId="{F7A348BA-6E30-4983-B39E-891358F4B852}" srcOrd="4" destOrd="0" presId="urn:microsoft.com/office/officeart/2005/8/layout/vList5"/>
    <dgm:cxn modelId="{D7C87EEC-D62F-4B54-8603-D04914CD4E01}" type="presParOf" srcId="{F7A348BA-6E30-4983-B39E-891358F4B852}" destId="{88065478-83C8-4369-AA3B-F658ACADA22D}" srcOrd="0" destOrd="0" presId="urn:microsoft.com/office/officeart/2005/8/layout/vList5"/>
    <dgm:cxn modelId="{AA66FCE1-333B-45E5-8C0A-2B5AFB8D14A7}" type="presParOf" srcId="{F7A348BA-6E30-4983-B39E-891358F4B852}" destId="{B88B4286-5CEB-4E2D-AD28-D32C7B3EF34D}" srcOrd="1" destOrd="0" presId="urn:microsoft.com/office/officeart/2005/8/layout/vList5"/>
    <dgm:cxn modelId="{A4B6A22A-4A88-4B9F-ACE8-423519AE7EEA}" type="presParOf" srcId="{60BD82F5-F21E-4FCA-A038-AC809A2ADD8E}" destId="{107F2C4C-410F-4C89-B90B-60AF3219BC58}" srcOrd="5" destOrd="0" presId="urn:microsoft.com/office/officeart/2005/8/layout/vList5"/>
    <dgm:cxn modelId="{FDD4ECCD-092E-4C72-A844-D930F9B8F0AF}" type="presParOf" srcId="{60BD82F5-F21E-4FCA-A038-AC809A2ADD8E}" destId="{F71638EC-0919-47EF-847D-124FFAB62A92}" srcOrd="6" destOrd="0" presId="urn:microsoft.com/office/officeart/2005/8/layout/vList5"/>
    <dgm:cxn modelId="{E04DFE60-90CA-4E8E-B986-1BCDF79AC7B1}" type="presParOf" srcId="{F71638EC-0919-47EF-847D-124FFAB62A92}" destId="{DF900332-915E-4E01-A59D-FF4C88FED892}" srcOrd="0" destOrd="0" presId="urn:microsoft.com/office/officeart/2005/8/layout/vList5"/>
    <dgm:cxn modelId="{2FF7BDBD-B8C6-443A-98E1-2291AFB80C67}" type="presParOf" srcId="{F71638EC-0919-47EF-847D-124FFAB62A92}" destId="{6D2007E3-D332-435F-8751-DD9427B162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9A8E04-19DD-423F-AA05-2410072FEE4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D83907D-53CE-4578-95CC-DA2AE8813F94}">
      <dgm:prSet custT="1"/>
      <dgm:spPr/>
      <dgm:t>
        <a:bodyPr/>
        <a:lstStyle/>
        <a:p>
          <a:pPr algn="ctr" rtl="0"/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Команда  експертів з розробки </a:t>
          </a:r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Європейської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рамки ІКТ-</a:t>
          </a:r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компетенцій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22A39-3872-4458-859E-CD1112FD5003}" type="parTrans" cxnId="{F0D1612A-D8C2-48BD-AB1F-109B4C76475A}">
      <dgm:prSet/>
      <dgm:spPr/>
      <dgm:t>
        <a:bodyPr/>
        <a:lstStyle/>
        <a:p>
          <a:endParaRPr lang="uk-UA"/>
        </a:p>
      </dgm:t>
    </dgm:pt>
    <dgm:pt modelId="{E8804318-C492-4B73-8E30-4D04D3DCE319}" type="sibTrans" cxnId="{F0D1612A-D8C2-48BD-AB1F-109B4C76475A}">
      <dgm:prSet/>
      <dgm:spPr/>
      <dgm:t>
        <a:bodyPr/>
        <a:lstStyle/>
        <a:p>
          <a:endParaRPr lang="uk-UA"/>
        </a:p>
      </dgm:t>
    </dgm:pt>
    <dgm:pt modelId="{62D9FE79-BC3B-4B90-A420-7816845CC651}" type="pres">
      <dgm:prSet presAssocID="{019A8E04-19DD-423F-AA05-2410072FEE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DA3B22F-A1C0-43B3-AD7F-8449DD722CD2}" type="pres">
      <dgm:prSet presAssocID="{DD83907D-53CE-4578-95CC-DA2AE8813F94}" presName="parentText" presStyleLbl="node1" presStyleIdx="0" presStyleCnt="1" custLinFactNeighborY="-717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BC1A6EF-CB15-4E1F-A973-47C64ED30CC6}" type="presOf" srcId="{DD83907D-53CE-4578-95CC-DA2AE8813F94}" destId="{ADA3B22F-A1C0-43B3-AD7F-8449DD722CD2}" srcOrd="0" destOrd="0" presId="urn:microsoft.com/office/officeart/2005/8/layout/vList2"/>
    <dgm:cxn modelId="{F0D1612A-D8C2-48BD-AB1F-109B4C76475A}" srcId="{019A8E04-19DD-423F-AA05-2410072FEE4A}" destId="{DD83907D-53CE-4578-95CC-DA2AE8813F94}" srcOrd="0" destOrd="0" parTransId="{9CF22A39-3872-4458-859E-CD1112FD5003}" sibTransId="{E8804318-C492-4B73-8E30-4D04D3DCE319}"/>
    <dgm:cxn modelId="{2F509D87-013F-4737-AC03-A717846B7242}" type="presOf" srcId="{019A8E04-19DD-423F-AA05-2410072FEE4A}" destId="{62D9FE79-BC3B-4B90-A420-7816845CC651}" srcOrd="0" destOrd="0" presId="urn:microsoft.com/office/officeart/2005/8/layout/vList2"/>
    <dgm:cxn modelId="{008B7153-3497-45F3-9189-57833F9B1642}" type="presParOf" srcId="{62D9FE79-BC3B-4B90-A420-7816845CC651}" destId="{ADA3B22F-A1C0-43B3-AD7F-8449DD722C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2AF84C-0CCC-443D-9002-E95F414DE5BD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267036-BFD7-4580-9D2A-C37F63DE981E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Бакалавр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FE33494F-7028-4CDF-902D-5426B6DA4FAD}" type="parTrans" cxnId="{DD069271-A294-4141-A2B2-4928057DABF5}">
      <dgm:prSet/>
      <dgm:spPr/>
      <dgm:t>
        <a:bodyPr/>
        <a:lstStyle/>
        <a:p>
          <a:endParaRPr lang="uk-UA"/>
        </a:p>
      </dgm:t>
    </dgm:pt>
    <dgm:pt modelId="{C82333BD-0802-43B4-A421-BD6024553719}" type="sibTrans" cxnId="{DD069271-A294-4141-A2B2-4928057DABF5}">
      <dgm:prSet/>
      <dgm:spPr/>
      <dgm:t>
        <a:bodyPr/>
        <a:lstStyle/>
        <a:p>
          <a:endParaRPr lang="uk-UA"/>
        </a:p>
      </dgm:t>
    </dgm:pt>
    <dgm:pt modelId="{3BCDF590-841B-42A2-8DE6-A84CF4552980}" type="pres">
      <dgm:prSet presAssocID="{AC2AF84C-0CCC-443D-9002-E95F414DE5B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3219C12-B129-4656-88FC-68F4A5F1A039}" type="pres">
      <dgm:prSet presAssocID="{4F267036-BFD7-4580-9D2A-C37F63DE981E}" presName="circ1TxSh" presStyleLbl="vennNode1" presStyleIdx="0" presStyleCnt="1" custScaleX="331516" custLinFactNeighborX="-19497"/>
      <dgm:spPr/>
      <dgm:t>
        <a:bodyPr/>
        <a:lstStyle/>
        <a:p>
          <a:endParaRPr lang="uk-UA"/>
        </a:p>
      </dgm:t>
    </dgm:pt>
  </dgm:ptLst>
  <dgm:cxnLst>
    <dgm:cxn modelId="{A53D84FA-2B4D-4308-B279-C13BA59856C2}" type="presOf" srcId="{AC2AF84C-0CCC-443D-9002-E95F414DE5BD}" destId="{3BCDF590-841B-42A2-8DE6-A84CF4552980}" srcOrd="0" destOrd="0" presId="urn:microsoft.com/office/officeart/2005/8/layout/venn1"/>
    <dgm:cxn modelId="{DD069271-A294-4141-A2B2-4928057DABF5}" srcId="{AC2AF84C-0CCC-443D-9002-E95F414DE5BD}" destId="{4F267036-BFD7-4580-9D2A-C37F63DE981E}" srcOrd="0" destOrd="0" parTransId="{FE33494F-7028-4CDF-902D-5426B6DA4FAD}" sibTransId="{C82333BD-0802-43B4-A421-BD6024553719}"/>
    <dgm:cxn modelId="{8F75F5FC-5884-4A8D-BA4A-7187AC7636EA}" type="presOf" srcId="{4F267036-BFD7-4580-9D2A-C37F63DE981E}" destId="{83219C12-B129-4656-88FC-68F4A5F1A039}" srcOrd="0" destOrd="0" presId="urn:microsoft.com/office/officeart/2005/8/layout/venn1"/>
    <dgm:cxn modelId="{B46EC6DE-8FEF-422A-9835-570053AD87DB}" type="presParOf" srcId="{3BCDF590-841B-42A2-8DE6-A84CF4552980}" destId="{83219C12-B129-4656-88FC-68F4A5F1A03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253024-671A-4DFB-8297-79E94C4A9E7D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BAC4A4A-C8E4-4919-A1B6-94BC4A075CAB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Магістр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83466531-6DB4-489D-AFA9-C37EF261AE54}" type="parTrans" cxnId="{59DB3E68-8B77-4C96-A368-1E63C6F36851}">
      <dgm:prSet/>
      <dgm:spPr/>
      <dgm:t>
        <a:bodyPr/>
        <a:lstStyle/>
        <a:p>
          <a:endParaRPr lang="uk-UA"/>
        </a:p>
      </dgm:t>
    </dgm:pt>
    <dgm:pt modelId="{15777ACA-1E56-485D-9D93-804F86B2D71F}" type="sibTrans" cxnId="{59DB3E68-8B77-4C96-A368-1E63C6F36851}">
      <dgm:prSet/>
      <dgm:spPr/>
      <dgm:t>
        <a:bodyPr/>
        <a:lstStyle/>
        <a:p>
          <a:endParaRPr lang="uk-UA"/>
        </a:p>
      </dgm:t>
    </dgm:pt>
    <dgm:pt modelId="{0F65AB0E-6556-49ED-90D7-DCC4DD193F6C}" type="pres">
      <dgm:prSet presAssocID="{26253024-671A-4DFB-8297-79E94C4A9E7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6BF814F-165E-4946-A763-AFF979A635AC}" type="pres">
      <dgm:prSet presAssocID="{2BAC4A4A-C8E4-4919-A1B6-94BC4A075CAB}" presName="circ1TxSh" presStyleLbl="vennNode1" presStyleIdx="0" presStyleCnt="1" custScaleX="292452"/>
      <dgm:spPr/>
      <dgm:t>
        <a:bodyPr/>
        <a:lstStyle/>
        <a:p>
          <a:endParaRPr lang="uk-UA"/>
        </a:p>
      </dgm:t>
    </dgm:pt>
  </dgm:ptLst>
  <dgm:cxnLst>
    <dgm:cxn modelId="{DE481F6A-9D09-47E7-8CFE-4EEAB954209F}" type="presOf" srcId="{26253024-671A-4DFB-8297-79E94C4A9E7D}" destId="{0F65AB0E-6556-49ED-90D7-DCC4DD193F6C}" srcOrd="0" destOrd="0" presId="urn:microsoft.com/office/officeart/2005/8/layout/venn1"/>
    <dgm:cxn modelId="{67392EA2-3D07-4D0F-9A1A-164FDF463851}" type="presOf" srcId="{2BAC4A4A-C8E4-4919-A1B6-94BC4A075CAB}" destId="{06BF814F-165E-4946-A763-AFF979A635AC}" srcOrd="0" destOrd="0" presId="urn:microsoft.com/office/officeart/2005/8/layout/venn1"/>
    <dgm:cxn modelId="{59DB3E68-8B77-4C96-A368-1E63C6F36851}" srcId="{26253024-671A-4DFB-8297-79E94C4A9E7D}" destId="{2BAC4A4A-C8E4-4919-A1B6-94BC4A075CAB}" srcOrd="0" destOrd="0" parTransId="{83466531-6DB4-489D-AFA9-C37EF261AE54}" sibTransId="{15777ACA-1E56-485D-9D93-804F86B2D71F}"/>
    <dgm:cxn modelId="{312331D9-EC35-49C2-A271-B099B9D799F9}" type="presParOf" srcId="{0F65AB0E-6556-49ED-90D7-DCC4DD193F6C}" destId="{06BF814F-165E-4946-A763-AFF979A635A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0CC5F52-7BE3-471F-B874-98FF5A1AF30F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94C48BD-8FAE-430B-9857-3510BC216FF8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PHD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FE90F105-EFCB-4CDF-BF37-207A5A4E1FB6}" type="parTrans" cxnId="{A6D847F7-2485-4C63-8035-76E83BC46CFD}">
      <dgm:prSet/>
      <dgm:spPr/>
      <dgm:t>
        <a:bodyPr/>
        <a:lstStyle/>
        <a:p>
          <a:endParaRPr lang="uk-UA"/>
        </a:p>
      </dgm:t>
    </dgm:pt>
    <dgm:pt modelId="{23256024-3F3E-4B05-A312-07A1E4748222}" type="sibTrans" cxnId="{A6D847F7-2485-4C63-8035-76E83BC46CFD}">
      <dgm:prSet/>
      <dgm:spPr/>
      <dgm:t>
        <a:bodyPr/>
        <a:lstStyle/>
        <a:p>
          <a:endParaRPr lang="uk-UA"/>
        </a:p>
      </dgm:t>
    </dgm:pt>
    <dgm:pt modelId="{9AE7BCEC-8319-406B-B4BF-607FB6C76CD5}" type="pres">
      <dgm:prSet presAssocID="{D0CC5F52-7BE3-471F-B874-98FF5A1AF30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D79B765-164A-45F5-BED9-96D0E94A3C99}" type="pres">
      <dgm:prSet presAssocID="{194C48BD-8FAE-430B-9857-3510BC216FF8}" presName="circ1TxSh" presStyleLbl="vennNode1" presStyleIdx="0" presStyleCnt="1" custScaleX="233481" custScaleY="100000" custLinFactNeighborX="-19497"/>
      <dgm:spPr/>
      <dgm:t>
        <a:bodyPr/>
        <a:lstStyle/>
        <a:p>
          <a:endParaRPr lang="uk-UA"/>
        </a:p>
      </dgm:t>
    </dgm:pt>
  </dgm:ptLst>
  <dgm:cxnLst>
    <dgm:cxn modelId="{A6D847F7-2485-4C63-8035-76E83BC46CFD}" srcId="{D0CC5F52-7BE3-471F-B874-98FF5A1AF30F}" destId="{194C48BD-8FAE-430B-9857-3510BC216FF8}" srcOrd="0" destOrd="0" parTransId="{FE90F105-EFCB-4CDF-BF37-207A5A4E1FB6}" sibTransId="{23256024-3F3E-4B05-A312-07A1E4748222}"/>
    <dgm:cxn modelId="{39C3D3C4-7EED-4915-8F12-20722AEB1940}" type="presOf" srcId="{D0CC5F52-7BE3-471F-B874-98FF5A1AF30F}" destId="{9AE7BCEC-8319-406B-B4BF-607FB6C76CD5}" srcOrd="0" destOrd="0" presId="urn:microsoft.com/office/officeart/2005/8/layout/venn1"/>
    <dgm:cxn modelId="{BB6033C8-8934-4340-A7EB-BE99104AE759}" type="presOf" srcId="{194C48BD-8FAE-430B-9857-3510BC216FF8}" destId="{3D79B765-164A-45F5-BED9-96D0E94A3C99}" srcOrd="0" destOrd="0" presId="urn:microsoft.com/office/officeart/2005/8/layout/venn1"/>
    <dgm:cxn modelId="{064928E2-342F-42EA-AC9A-CC526EB335A2}" type="presParOf" srcId="{9AE7BCEC-8319-406B-B4BF-607FB6C76CD5}" destId="{3D79B765-164A-45F5-BED9-96D0E94A3C9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475D8-94F0-4161-9B9B-D0E6892B3B29}" type="doc">
      <dgm:prSet loTypeId="urn:microsoft.com/office/officeart/2005/8/layout/vList5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AC50A56-738B-416D-BA08-DDD41E5F344E}">
      <dgm:prSet/>
      <dgm:spPr/>
      <dgm:t>
        <a:bodyPr/>
        <a:lstStyle/>
        <a:p>
          <a:pPr rtl="0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Доповідач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CD51CCF-50D9-4187-8516-BB774331232C}" type="parTrans" cxnId="{AE308FC4-2DBD-453C-B04D-C45024167383}">
      <dgm:prSet/>
      <dgm:spPr/>
      <dgm:t>
        <a:bodyPr/>
        <a:lstStyle/>
        <a:p>
          <a:endParaRPr lang="ru-RU"/>
        </a:p>
      </dgm:t>
    </dgm:pt>
    <dgm:pt modelId="{86A087E4-DA3F-460B-99DB-368AB7E0CB5F}" type="sibTrans" cxnId="{AE308FC4-2DBD-453C-B04D-C45024167383}">
      <dgm:prSet/>
      <dgm:spPr/>
      <dgm:t>
        <a:bodyPr/>
        <a:lstStyle/>
        <a:p>
          <a:endParaRPr lang="ru-RU"/>
        </a:p>
      </dgm:t>
    </dgm:pt>
    <dgm:pt modelId="{13692FF0-6176-4962-90EC-589B1C1002C6}">
      <dgm:prSet custT="1"/>
      <dgm:spPr/>
      <dgm:t>
        <a:bodyPr/>
        <a:lstStyle/>
        <a:p>
          <a:pPr rtl="0"/>
          <a:r>
            <a:rPr lang="uk-UA" sz="3100" b="1" dirty="0" smtClean="0">
              <a:latin typeface="Times New Roman" pitchFamily="18" charset="0"/>
              <a:cs typeface="Times New Roman" pitchFamily="18" charset="0"/>
            </a:rPr>
            <a:t>Професор кафедри Інформаційних технологій </a:t>
          </a:r>
          <a:r>
            <a:rPr lang="uk-UA" sz="3100" b="1" dirty="0" err="1" smtClean="0">
              <a:latin typeface="Times New Roman" pitchFamily="18" charset="0"/>
              <a:cs typeface="Times New Roman" pitchFamily="18" charset="0"/>
            </a:rPr>
            <a:t>Гніденко</a:t>
          </a:r>
          <a:r>
            <a:rPr lang="uk-UA" sz="3100" b="1" dirty="0" smtClean="0">
              <a:latin typeface="Times New Roman" pitchFamily="18" charset="0"/>
              <a:cs typeface="Times New Roman" pitchFamily="18" charset="0"/>
            </a:rPr>
            <a:t> М.П.</a:t>
          </a:r>
          <a:endParaRPr lang="ru-RU" sz="3100" dirty="0">
            <a:latin typeface="Times New Roman" pitchFamily="18" charset="0"/>
            <a:cs typeface="Times New Roman" pitchFamily="18" charset="0"/>
          </a:endParaRPr>
        </a:p>
      </dgm:t>
    </dgm:pt>
    <dgm:pt modelId="{DF278898-4F7A-40C6-BBB7-D1D3FE2F842D}" type="parTrans" cxnId="{FADE0D9F-97C9-4698-B8F1-EADD5C18DBC9}">
      <dgm:prSet/>
      <dgm:spPr/>
      <dgm:t>
        <a:bodyPr/>
        <a:lstStyle/>
        <a:p>
          <a:endParaRPr lang="ru-RU"/>
        </a:p>
      </dgm:t>
    </dgm:pt>
    <dgm:pt modelId="{D12734B5-27CA-4873-8B6F-502153760011}" type="sibTrans" cxnId="{FADE0D9F-97C9-4698-B8F1-EADD5C18DBC9}">
      <dgm:prSet/>
      <dgm:spPr/>
      <dgm:t>
        <a:bodyPr/>
        <a:lstStyle/>
        <a:p>
          <a:endParaRPr lang="ru-RU"/>
        </a:p>
      </dgm:t>
    </dgm:pt>
    <dgm:pt modelId="{A90F6CB0-596B-4CDD-B8F9-505F1D4A473F}" type="pres">
      <dgm:prSet presAssocID="{43F475D8-94F0-4161-9B9B-D0E6892B3B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12F3F-4B80-4B70-B9DC-9603A19EA743}" type="pres">
      <dgm:prSet presAssocID="{1AC50A56-738B-416D-BA08-DDD41E5F344E}" presName="linNode" presStyleCnt="0"/>
      <dgm:spPr/>
      <dgm:t>
        <a:bodyPr/>
        <a:lstStyle/>
        <a:p>
          <a:endParaRPr lang="ru-RU"/>
        </a:p>
      </dgm:t>
    </dgm:pt>
    <dgm:pt modelId="{850502C2-DDFC-427E-9FC9-478666B3CE41}" type="pres">
      <dgm:prSet presAssocID="{1AC50A56-738B-416D-BA08-DDD41E5F344E}" presName="parentText" presStyleLbl="node1" presStyleIdx="0" presStyleCnt="1" custScaleX="87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7F468-0EF8-4309-80CE-49883479E127}" type="pres">
      <dgm:prSet presAssocID="{1AC50A56-738B-416D-BA08-DDD41E5F344E}" presName="descendantText" presStyleLbl="alignAccFollowNode1" presStyleIdx="0" presStyleCnt="1" custScaleX="118439" custScaleY="117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08FC4-2DBD-453C-B04D-C45024167383}" srcId="{43F475D8-94F0-4161-9B9B-D0E6892B3B29}" destId="{1AC50A56-738B-416D-BA08-DDD41E5F344E}" srcOrd="0" destOrd="0" parTransId="{CCD51CCF-50D9-4187-8516-BB774331232C}" sibTransId="{86A087E4-DA3F-460B-99DB-368AB7E0CB5F}"/>
    <dgm:cxn modelId="{FADE0D9F-97C9-4698-B8F1-EADD5C18DBC9}" srcId="{1AC50A56-738B-416D-BA08-DDD41E5F344E}" destId="{13692FF0-6176-4962-90EC-589B1C1002C6}" srcOrd="0" destOrd="0" parTransId="{DF278898-4F7A-40C6-BBB7-D1D3FE2F842D}" sibTransId="{D12734B5-27CA-4873-8B6F-502153760011}"/>
    <dgm:cxn modelId="{154C589D-DDA2-4EC6-97E3-F93994F2FDE9}" type="presOf" srcId="{43F475D8-94F0-4161-9B9B-D0E6892B3B29}" destId="{A90F6CB0-596B-4CDD-B8F9-505F1D4A473F}" srcOrd="0" destOrd="0" presId="urn:microsoft.com/office/officeart/2005/8/layout/vList5"/>
    <dgm:cxn modelId="{11BB6F3B-6AA5-4AC0-AD1B-C33F5901A098}" type="presOf" srcId="{1AC50A56-738B-416D-BA08-DDD41E5F344E}" destId="{850502C2-DDFC-427E-9FC9-478666B3CE41}" srcOrd="0" destOrd="0" presId="urn:microsoft.com/office/officeart/2005/8/layout/vList5"/>
    <dgm:cxn modelId="{6C483C11-0775-4375-AC8B-E6DFC282EDFA}" type="presOf" srcId="{13692FF0-6176-4962-90EC-589B1C1002C6}" destId="{D597F468-0EF8-4309-80CE-49883479E127}" srcOrd="0" destOrd="0" presId="urn:microsoft.com/office/officeart/2005/8/layout/vList5"/>
    <dgm:cxn modelId="{0E7F3DBC-A5F8-4585-B828-1DDF27922D9E}" type="presParOf" srcId="{A90F6CB0-596B-4CDD-B8F9-505F1D4A473F}" destId="{CC312F3F-4B80-4B70-B9DC-9603A19EA743}" srcOrd="0" destOrd="0" presId="urn:microsoft.com/office/officeart/2005/8/layout/vList5"/>
    <dgm:cxn modelId="{C5E718CE-2EBC-4AB0-9D0F-AB55A2241EF7}" type="presParOf" srcId="{CC312F3F-4B80-4B70-B9DC-9603A19EA743}" destId="{850502C2-DDFC-427E-9FC9-478666B3CE41}" srcOrd="0" destOrd="0" presId="urn:microsoft.com/office/officeart/2005/8/layout/vList5"/>
    <dgm:cxn modelId="{02F2F535-9ECE-44CF-BFEC-5C969C3DFF32}" type="presParOf" srcId="{CC312F3F-4B80-4B70-B9DC-9603A19EA743}" destId="{D597F468-0EF8-4309-80CE-49883479E1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A5730FF-0752-4652-8D3D-DF20BB0AB3FB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3D95FF-DB8F-454B-85C9-61DC6BAEFD32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Молодший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бакалавр</a:t>
          </a:r>
          <a:endParaRPr lang="uk-UA" sz="1200" b="1" dirty="0">
            <a:latin typeface="Times New Roman" pitchFamily="18" charset="0"/>
            <a:cs typeface="Times New Roman" pitchFamily="18" charset="0"/>
          </a:endParaRPr>
        </a:p>
      </dgm:t>
    </dgm:pt>
    <dgm:pt modelId="{3609DE3C-9CEA-4E7F-BC98-5E17496150AC}" type="parTrans" cxnId="{B7AC7C2C-BC47-4A11-A19A-0E22C0C1F06B}">
      <dgm:prSet/>
      <dgm:spPr/>
      <dgm:t>
        <a:bodyPr/>
        <a:lstStyle/>
        <a:p>
          <a:endParaRPr lang="uk-UA"/>
        </a:p>
      </dgm:t>
    </dgm:pt>
    <dgm:pt modelId="{EFF53CD9-C7EA-4876-8E79-5B90B881A81C}" type="sibTrans" cxnId="{B7AC7C2C-BC47-4A11-A19A-0E22C0C1F06B}">
      <dgm:prSet/>
      <dgm:spPr/>
      <dgm:t>
        <a:bodyPr/>
        <a:lstStyle/>
        <a:p>
          <a:endParaRPr lang="uk-UA"/>
        </a:p>
      </dgm:t>
    </dgm:pt>
    <dgm:pt modelId="{90129142-ECCA-4817-ABE4-B38128B7CAE8}" type="pres">
      <dgm:prSet presAssocID="{5A5730FF-0752-4652-8D3D-DF20BB0AB3F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59F5429-8781-4361-BBDF-7A6EF85AD078}" type="pres">
      <dgm:prSet presAssocID="{683D95FF-DB8F-454B-85C9-61DC6BAEFD32}" presName="circ1TxSh" presStyleLbl="vennNode1" presStyleIdx="0" presStyleCnt="1" custScaleX="450206" custScaleY="100000" custLinFactNeighborX="-14651"/>
      <dgm:spPr/>
      <dgm:t>
        <a:bodyPr/>
        <a:lstStyle/>
        <a:p>
          <a:endParaRPr lang="uk-UA"/>
        </a:p>
      </dgm:t>
    </dgm:pt>
  </dgm:ptLst>
  <dgm:cxnLst>
    <dgm:cxn modelId="{0018E8EB-609D-4F0C-9093-73648E10A1B0}" type="presOf" srcId="{683D95FF-DB8F-454B-85C9-61DC6BAEFD32}" destId="{B59F5429-8781-4361-BBDF-7A6EF85AD078}" srcOrd="0" destOrd="0" presId="urn:microsoft.com/office/officeart/2005/8/layout/venn1"/>
    <dgm:cxn modelId="{BE5A1AE3-44B1-4B23-B709-C8EBFF17E273}" type="presOf" srcId="{5A5730FF-0752-4652-8D3D-DF20BB0AB3FB}" destId="{90129142-ECCA-4817-ABE4-B38128B7CAE8}" srcOrd="0" destOrd="0" presId="urn:microsoft.com/office/officeart/2005/8/layout/venn1"/>
    <dgm:cxn modelId="{B7AC7C2C-BC47-4A11-A19A-0E22C0C1F06B}" srcId="{5A5730FF-0752-4652-8D3D-DF20BB0AB3FB}" destId="{683D95FF-DB8F-454B-85C9-61DC6BAEFD32}" srcOrd="0" destOrd="0" parTransId="{3609DE3C-9CEA-4E7F-BC98-5E17496150AC}" sibTransId="{EFF53CD9-C7EA-4876-8E79-5B90B881A81C}"/>
    <dgm:cxn modelId="{93FEA080-BA14-492C-B91E-BF92B98C3DD8}" type="presParOf" srcId="{90129142-ECCA-4817-ABE4-B38128B7CAE8}" destId="{B59F5429-8781-4361-BBDF-7A6EF85AD07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0155F3C-D03F-428E-AB4B-A93EC4ACAE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951A9-D1FB-4AF3-A099-D513D6ACD6C2}">
      <dgm:prSet custT="1"/>
      <dgm:spPr>
        <a:solidFill>
          <a:srgbClr val="0070C0"/>
        </a:solidFill>
      </dgm:spPr>
      <dgm:t>
        <a:bodyPr/>
        <a:lstStyle/>
        <a:p>
          <a:pPr algn="ctr" rtl="0"/>
          <a:r>
            <a:rPr lang="ru-RU" sz="2800" b="1" baseline="0" dirty="0" smtClean="0"/>
            <a:t>Побудова профайлу и кластеру компетенцій спеціаліста по тестуванню   </a:t>
          </a:r>
          <a:endParaRPr lang="ru-RU" sz="2800" dirty="0"/>
        </a:p>
      </dgm:t>
    </dgm:pt>
    <dgm:pt modelId="{642119FC-1F9C-42E7-B02F-2FE8651FCEA9}" type="parTrans" cxnId="{E0E95AB0-F760-4BDA-A811-133150132749}">
      <dgm:prSet/>
      <dgm:spPr/>
      <dgm:t>
        <a:bodyPr/>
        <a:lstStyle/>
        <a:p>
          <a:endParaRPr lang="ru-RU"/>
        </a:p>
      </dgm:t>
    </dgm:pt>
    <dgm:pt modelId="{95ED9A47-5F23-40B2-B9BF-5876AE57409F}" type="sibTrans" cxnId="{E0E95AB0-F760-4BDA-A811-133150132749}">
      <dgm:prSet/>
      <dgm:spPr/>
      <dgm:t>
        <a:bodyPr/>
        <a:lstStyle/>
        <a:p>
          <a:endParaRPr lang="ru-RU"/>
        </a:p>
      </dgm:t>
    </dgm:pt>
    <dgm:pt modelId="{C1A9463C-3363-4B89-A741-C09400FA03D3}" type="pres">
      <dgm:prSet presAssocID="{B0155F3C-D03F-428E-AB4B-A93EC4ACAE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15496B-594A-4305-937F-B786A7F0D175}" type="pres">
      <dgm:prSet presAssocID="{CAA951A9-D1FB-4AF3-A099-D513D6ACD6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95AB0-F760-4BDA-A811-133150132749}" srcId="{B0155F3C-D03F-428E-AB4B-A93EC4ACAE9B}" destId="{CAA951A9-D1FB-4AF3-A099-D513D6ACD6C2}" srcOrd="0" destOrd="0" parTransId="{642119FC-1F9C-42E7-B02F-2FE8651FCEA9}" sibTransId="{95ED9A47-5F23-40B2-B9BF-5876AE57409F}"/>
    <dgm:cxn modelId="{D2786987-299D-4122-8DE8-5F14E787F919}" type="presOf" srcId="{CAA951A9-D1FB-4AF3-A099-D513D6ACD6C2}" destId="{6315496B-594A-4305-937F-B786A7F0D175}" srcOrd="0" destOrd="0" presId="urn:microsoft.com/office/officeart/2005/8/layout/vList2"/>
    <dgm:cxn modelId="{B073E124-6B5E-41E4-A898-FAFD09C55EB0}" type="presOf" srcId="{B0155F3C-D03F-428E-AB4B-A93EC4ACAE9B}" destId="{C1A9463C-3363-4B89-A741-C09400FA03D3}" srcOrd="0" destOrd="0" presId="urn:microsoft.com/office/officeart/2005/8/layout/vList2"/>
    <dgm:cxn modelId="{1B276EFA-F8E8-4C5D-9BC0-66CAD1A2D668}" type="presParOf" srcId="{C1A9463C-3363-4B89-A741-C09400FA03D3}" destId="{6315496B-594A-4305-937F-B786A7F0D1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E7111A0-AFDD-4949-A10E-1B7D8582960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5F505AE-0F4E-4A52-B985-7F8A5DADECAA}">
      <dgm:prSet custT="1"/>
      <dgm:spPr>
        <a:solidFill>
          <a:srgbClr val="00823B"/>
        </a:solidFill>
      </dgm:spPr>
      <dgm:t>
        <a:bodyPr/>
        <a:lstStyle/>
        <a:p>
          <a:pPr algn="ctr" rtl="0"/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Специалист по сетям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                      </a:t>
          </a:r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Network Specialist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uk-UA" sz="3200" b="1" dirty="0">
            <a:latin typeface="Times New Roman" pitchFamily="18" charset="0"/>
            <a:cs typeface="Times New Roman" pitchFamily="18" charset="0"/>
          </a:endParaRPr>
        </a:p>
      </dgm:t>
    </dgm:pt>
    <dgm:pt modelId="{59D749F0-A33D-4D99-9F6B-834A57C5BBD6}" type="parTrans" cxnId="{6356A834-BDF9-4356-835A-1E3435F6F921}">
      <dgm:prSet/>
      <dgm:spPr/>
      <dgm:t>
        <a:bodyPr/>
        <a:lstStyle/>
        <a:p>
          <a:endParaRPr lang="uk-UA"/>
        </a:p>
      </dgm:t>
    </dgm:pt>
    <dgm:pt modelId="{B893D88E-640E-478C-BA94-FAFE3F05481D}" type="sibTrans" cxnId="{6356A834-BDF9-4356-835A-1E3435F6F921}">
      <dgm:prSet/>
      <dgm:spPr/>
      <dgm:t>
        <a:bodyPr/>
        <a:lstStyle/>
        <a:p>
          <a:endParaRPr lang="uk-UA"/>
        </a:p>
      </dgm:t>
    </dgm:pt>
    <dgm:pt modelId="{DF959D72-4400-4002-92DB-11679498D4B7}" type="pres">
      <dgm:prSet presAssocID="{FE7111A0-AFDD-4949-A10E-1B7D858296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2B9480B-D289-4AB2-8FD5-E970AB24CC1C}" type="pres">
      <dgm:prSet presAssocID="{D5F505AE-0F4E-4A52-B985-7F8A5DADEC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356A834-BDF9-4356-835A-1E3435F6F921}" srcId="{FE7111A0-AFDD-4949-A10E-1B7D85829607}" destId="{D5F505AE-0F4E-4A52-B985-7F8A5DADECAA}" srcOrd="0" destOrd="0" parTransId="{59D749F0-A33D-4D99-9F6B-834A57C5BBD6}" sibTransId="{B893D88E-640E-478C-BA94-FAFE3F05481D}"/>
    <dgm:cxn modelId="{7AEE6928-89F3-49F4-9FBD-FFDAC8A11E0A}" type="presOf" srcId="{FE7111A0-AFDD-4949-A10E-1B7D85829607}" destId="{DF959D72-4400-4002-92DB-11679498D4B7}" srcOrd="0" destOrd="0" presId="urn:microsoft.com/office/officeart/2005/8/layout/vList2"/>
    <dgm:cxn modelId="{679B89BF-B625-49DA-9BF3-0A355C5CCCEC}" type="presOf" srcId="{D5F505AE-0F4E-4A52-B985-7F8A5DADECAA}" destId="{C2B9480B-D289-4AB2-8FD5-E970AB24CC1C}" srcOrd="0" destOrd="0" presId="urn:microsoft.com/office/officeart/2005/8/layout/vList2"/>
    <dgm:cxn modelId="{6C77F753-DFFD-42E8-BA6D-9881A29DC136}" type="presParOf" srcId="{DF959D72-4400-4002-92DB-11679498D4B7}" destId="{C2B9480B-D289-4AB2-8FD5-E970AB24CC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085051E-01B1-4E3A-802E-7A8E61933A17}" type="doc">
      <dgm:prSet loTypeId="urn:microsoft.com/office/officeart/2005/8/layout/vList5" loCatId="list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uk-UA"/>
        </a:p>
      </dgm:t>
    </dgm:pt>
    <dgm:pt modelId="{5A370E13-45C1-417D-8D5F-3AD702B8FAB4}">
      <dgm:prSet custT="1"/>
      <dgm:spPr/>
      <dgm:t>
        <a:bodyPr/>
        <a:lstStyle/>
        <a:p>
          <a:pPr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Краткое описание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0983A954-21DD-4180-8128-448CA045402B}" type="parTrans" cxnId="{A4CC551D-34E4-4F5A-8AB7-A7194899D870}">
      <dgm:prSet/>
      <dgm:spPr/>
      <dgm:t>
        <a:bodyPr/>
        <a:lstStyle/>
        <a:p>
          <a:endParaRPr lang="uk-UA"/>
        </a:p>
      </dgm:t>
    </dgm:pt>
    <dgm:pt modelId="{F526D666-14EC-441C-9E7E-7D3ED522A0E7}" type="sibTrans" cxnId="{A4CC551D-34E4-4F5A-8AB7-A7194899D870}">
      <dgm:prSet/>
      <dgm:spPr/>
      <dgm:t>
        <a:bodyPr/>
        <a:lstStyle/>
        <a:p>
          <a:endParaRPr lang="uk-UA"/>
        </a:p>
      </dgm:t>
    </dgm:pt>
    <dgm:pt modelId="{96B19EA1-A65A-4D50-AE37-5F65FBC54396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Обеспечивает соответствие установленной сети, включая телекоммуникационную и/или компьютерную инфраструктуру, потребностям организации в информационном обмене. 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E8434143-CC9D-485B-9F62-EB4A47C607FB}" type="parTrans" cxnId="{2C3A0050-E8C4-4489-93BF-C6630082979E}">
      <dgm:prSet/>
      <dgm:spPr/>
      <dgm:t>
        <a:bodyPr/>
        <a:lstStyle/>
        <a:p>
          <a:endParaRPr lang="uk-UA"/>
        </a:p>
      </dgm:t>
    </dgm:pt>
    <dgm:pt modelId="{0C327908-8C9D-4150-950C-F4DAE1AED59A}" type="sibTrans" cxnId="{2C3A0050-E8C4-4489-93BF-C6630082979E}">
      <dgm:prSet/>
      <dgm:spPr/>
      <dgm:t>
        <a:bodyPr/>
        <a:lstStyle/>
        <a:p>
          <a:endParaRPr lang="uk-UA"/>
        </a:p>
      </dgm:t>
    </dgm:pt>
    <dgm:pt modelId="{146E2592-80D4-4901-880A-DCEA6E96892F}">
      <dgm:prSet custT="1"/>
      <dgm:spPr/>
      <dgm:t>
        <a:bodyPr/>
        <a:lstStyle/>
        <a:p>
          <a:pPr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Цель работы</a:t>
          </a:r>
          <a:r>
            <a:rPr lang="ru-RU" sz="3700" dirty="0" smtClean="0"/>
            <a:t>	</a:t>
          </a:r>
          <a:endParaRPr lang="uk-UA" sz="3700" dirty="0"/>
        </a:p>
      </dgm:t>
    </dgm:pt>
    <dgm:pt modelId="{FD6FECAE-4CC2-4CBF-8157-35950F800788}" type="parTrans" cxnId="{E87C9CA8-7B03-49F2-9FC8-4FB9813EC214}">
      <dgm:prSet/>
      <dgm:spPr/>
      <dgm:t>
        <a:bodyPr/>
        <a:lstStyle/>
        <a:p>
          <a:endParaRPr lang="uk-UA"/>
        </a:p>
      </dgm:t>
    </dgm:pt>
    <dgm:pt modelId="{85AD64D6-DF30-4DDB-8285-0B5D19D2DBF5}" type="sibTrans" cxnId="{E87C9CA8-7B03-49F2-9FC8-4FB9813EC214}">
      <dgm:prSet/>
      <dgm:spPr/>
      <dgm:t>
        <a:bodyPr/>
        <a:lstStyle/>
        <a:p>
          <a:endParaRPr lang="uk-UA"/>
        </a:p>
      </dgm:t>
    </dgm:pt>
    <dgm:pt modelId="{BCBAA2A9-5232-4A5A-A771-42EC44D14E0F}">
      <dgm:prSet custT="1"/>
      <dgm:spPr/>
      <dgm:t>
        <a:bodyPr/>
        <a:lstStyle/>
        <a:p>
          <a:pPr rtl="0"/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Осуществляет управление и обслуживание сетевой информационной системы, устраняет проблемы и дефекты с целью обеспечения определённого уровня обслуживания. Контролирует и улучшает работу сети. </a:t>
          </a:r>
          <a:endParaRPr lang="uk-UA" sz="1900" b="1" dirty="0">
            <a:latin typeface="Times New Roman" pitchFamily="18" charset="0"/>
            <a:cs typeface="Times New Roman" pitchFamily="18" charset="0"/>
          </a:endParaRPr>
        </a:p>
      </dgm:t>
    </dgm:pt>
    <dgm:pt modelId="{4A266833-C9EE-4E03-9F0C-E659A837EE4C}" type="parTrans" cxnId="{FCC622A5-CA5D-470E-8447-96B5AB6B12E0}">
      <dgm:prSet/>
      <dgm:spPr/>
      <dgm:t>
        <a:bodyPr/>
        <a:lstStyle/>
        <a:p>
          <a:endParaRPr lang="uk-UA"/>
        </a:p>
      </dgm:t>
    </dgm:pt>
    <dgm:pt modelId="{C855A3D8-7D66-4068-9C43-0164CDA9858A}" type="sibTrans" cxnId="{FCC622A5-CA5D-470E-8447-96B5AB6B12E0}">
      <dgm:prSet/>
      <dgm:spPr/>
      <dgm:t>
        <a:bodyPr/>
        <a:lstStyle/>
        <a:p>
          <a:endParaRPr lang="uk-UA"/>
        </a:p>
      </dgm:t>
    </dgm:pt>
    <dgm:pt modelId="{289D75B4-B728-4305-A807-F871363A4142}" type="pres">
      <dgm:prSet presAssocID="{D085051E-01B1-4E3A-802E-7A8E61933A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BB89413-6374-45CD-B404-DF91327E40FA}" type="pres">
      <dgm:prSet presAssocID="{5A370E13-45C1-417D-8D5F-3AD702B8FAB4}" presName="linNode" presStyleCnt="0"/>
      <dgm:spPr/>
    </dgm:pt>
    <dgm:pt modelId="{8F251B6C-8071-45B7-8871-386C2928AB10}" type="pres">
      <dgm:prSet presAssocID="{5A370E13-45C1-417D-8D5F-3AD702B8FAB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E345D1-58EF-4665-A887-A7D0E0947D9F}" type="pres">
      <dgm:prSet presAssocID="{5A370E13-45C1-417D-8D5F-3AD702B8FAB4}" presName="descendantText" presStyleLbl="alignAccFollowNode1" presStyleIdx="0" presStyleCnt="2" custScaleX="149934" custScaleY="1189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5EB977-AEB4-47CD-8B67-CE83DDD24911}" type="pres">
      <dgm:prSet presAssocID="{F526D666-14EC-441C-9E7E-7D3ED522A0E7}" presName="sp" presStyleCnt="0"/>
      <dgm:spPr/>
    </dgm:pt>
    <dgm:pt modelId="{01945815-1E1C-440A-BC86-5C6150EC34D8}" type="pres">
      <dgm:prSet presAssocID="{146E2592-80D4-4901-880A-DCEA6E96892F}" presName="linNode" presStyleCnt="0"/>
      <dgm:spPr/>
    </dgm:pt>
    <dgm:pt modelId="{A10D5EE7-2FAC-4C18-915A-F826A1E640C2}" type="pres">
      <dgm:prSet presAssocID="{146E2592-80D4-4901-880A-DCEA6E96892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6644EA-3BC3-4A52-851E-31DC434BF905}" type="pres">
      <dgm:prSet presAssocID="{146E2592-80D4-4901-880A-DCEA6E96892F}" presName="descendantText" presStyleLbl="alignAccFollowNode1" presStyleIdx="1" presStyleCnt="2" custScaleX="148957" custScaleY="1250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0253F88-DC73-4864-BA7C-8E0C6261B496}" type="presOf" srcId="{BCBAA2A9-5232-4A5A-A771-42EC44D14E0F}" destId="{426644EA-3BC3-4A52-851E-31DC434BF905}" srcOrd="0" destOrd="0" presId="urn:microsoft.com/office/officeart/2005/8/layout/vList5"/>
    <dgm:cxn modelId="{2C3A0050-E8C4-4489-93BF-C6630082979E}" srcId="{5A370E13-45C1-417D-8D5F-3AD702B8FAB4}" destId="{96B19EA1-A65A-4D50-AE37-5F65FBC54396}" srcOrd="0" destOrd="0" parTransId="{E8434143-CC9D-485B-9F62-EB4A47C607FB}" sibTransId="{0C327908-8C9D-4150-950C-F4DAE1AED59A}"/>
    <dgm:cxn modelId="{49085DCB-9BF3-406A-9DD9-CC3C97AB7D47}" type="presOf" srcId="{D085051E-01B1-4E3A-802E-7A8E61933A17}" destId="{289D75B4-B728-4305-A807-F871363A4142}" srcOrd="0" destOrd="0" presId="urn:microsoft.com/office/officeart/2005/8/layout/vList5"/>
    <dgm:cxn modelId="{66A0477B-4834-4568-A992-9B327C03ACCA}" type="presOf" srcId="{5A370E13-45C1-417D-8D5F-3AD702B8FAB4}" destId="{8F251B6C-8071-45B7-8871-386C2928AB10}" srcOrd="0" destOrd="0" presId="urn:microsoft.com/office/officeart/2005/8/layout/vList5"/>
    <dgm:cxn modelId="{A4CC551D-34E4-4F5A-8AB7-A7194899D870}" srcId="{D085051E-01B1-4E3A-802E-7A8E61933A17}" destId="{5A370E13-45C1-417D-8D5F-3AD702B8FAB4}" srcOrd="0" destOrd="0" parTransId="{0983A954-21DD-4180-8128-448CA045402B}" sibTransId="{F526D666-14EC-441C-9E7E-7D3ED522A0E7}"/>
    <dgm:cxn modelId="{FCC622A5-CA5D-470E-8447-96B5AB6B12E0}" srcId="{146E2592-80D4-4901-880A-DCEA6E96892F}" destId="{BCBAA2A9-5232-4A5A-A771-42EC44D14E0F}" srcOrd="0" destOrd="0" parTransId="{4A266833-C9EE-4E03-9F0C-E659A837EE4C}" sibTransId="{C855A3D8-7D66-4068-9C43-0164CDA9858A}"/>
    <dgm:cxn modelId="{3FF5A400-1680-4E8A-B6CA-11B6EA0AA817}" type="presOf" srcId="{146E2592-80D4-4901-880A-DCEA6E96892F}" destId="{A10D5EE7-2FAC-4C18-915A-F826A1E640C2}" srcOrd="0" destOrd="0" presId="urn:microsoft.com/office/officeart/2005/8/layout/vList5"/>
    <dgm:cxn modelId="{6B6D3C96-4436-4A57-9578-69CE882FE292}" type="presOf" srcId="{96B19EA1-A65A-4D50-AE37-5F65FBC54396}" destId="{BFE345D1-58EF-4665-A887-A7D0E0947D9F}" srcOrd="0" destOrd="0" presId="urn:microsoft.com/office/officeart/2005/8/layout/vList5"/>
    <dgm:cxn modelId="{E87C9CA8-7B03-49F2-9FC8-4FB9813EC214}" srcId="{D085051E-01B1-4E3A-802E-7A8E61933A17}" destId="{146E2592-80D4-4901-880A-DCEA6E96892F}" srcOrd="1" destOrd="0" parTransId="{FD6FECAE-4CC2-4CBF-8157-35950F800788}" sibTransId="{85AD64D6-DF30-4DDB-8285-0B5D19D2DBF5}"/>
    <dgm:cxn modelId="{1DDA582C-82E8-4BC7-AE95-DCCF4CD740C9}" type="presParOf" srcId="{289D75B4-B728-4305-A807-F871363A4142}" destId="{8BB89413-6374-45CD-B404-DF91327E40FA}" srcOrd="0" destOrd="0" presId="urn:microsoft.com/office/officeart/2005/8/layout/vList5"/>
    <dgm:cxn modelId="{5D574920-E9F9-4EAB-85BE-6B4245F72AF3}" type="presParOf" srcId="{8BB89413-6374-45CD-B404-DF91327E40FA}" destId="{8F251B6C-8071-45B7-8871-386C2928AB10}" srcOrd="0" destOrd="0" presId="urn:microsoft.com/office/officeart/2005/8/layout/vList5"/>
    <dgm:cxn modelId="{E1D88E1D-552E-4468-8DBB-FC54277F86A5}" type="presParOf" srcId="{8BB89413-6374-45CD-B404-DF91327E40FA}" destId="{BFE345D1-58EF-4665-A887-A7D0E0947D9F}" srcOrd="1" destOrd="0" presId="urn:microsoft.com/office/officeart/2005/8/layout/vList5"/>
    <dgm:cxn modelId="{FD9ED0B9-725D-4138-B197-26CDC8BB4136}" type="presParOf" srcId="{289D75B4-B728-4305-A807-F871363A4142}" destId="{F25EB977-AEB4-47CD-8B67-CE83DDD24911}" srcOrd="1" destOrd="0" presId="urn:microsoft.com/office/officeart/2005/8/layout/vList5"/>
    <dgm:cxn modelId="{4FF049CA-53D2-48FF-AEE3-EDF7D33C479F}" type="presParOf" srcId="{289D75B4-B728-4305-A807-F871363A4142}" destId="{01945815-1E1C-440A-BC86-5C6150EC34D8}" srcOrd="2" destOrd="0" presId="urn:microsoft.com/office/officeart/2005/8/layout/vList5"/>
    <dgm:cxn modelId="{357FE027-BB7E-49E6-AABA-98991AC760F8}" type="presParOf" srcId="{01945815-1E1C-440A-BC86-5C6150EC34D8}" destId="{A10D5EE7-2FAC-4C18-915A-F826A1E640C2}" srcOrd="0" destOrd="0" presId="urn:microsoft.com/office/officeart/2005/8/layout/vList5"/>
    <dgm:cxn modelId="{FC8D1C58-C612-4D3D-A727-29129A173970}" type="presParOf" srcId="{01945815-1E1C-440A-BC86-5C6150EC34D8}" destId="{426644EA-3BC3-4A52-851E-31DC434BF9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8E6E784-2E80-4D93-B048-77D2C0BC0A3B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FEEF776B-BE77-445D-88EA-3AC51732CB8F}">
      <dgm:prSet/>
      <dgm:spPr/>
      <dgm:t>
        <a:bodyPr/>
        <a:lstStyle/>
        <a:p>
          <a:pPr rtl="0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Ключевые компетенции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D1F4154D-3D6E-4DA9-B997-3B0ECE37CA5A}" type="parTrans" cxnId="{1AF78572-790D-4489-8E43-8244627994AD}">
      <dgm:prSet/>
      <dgm:spPr/>
      <dgm:t>
        <a:bodyPr/>
        <a:lstStyle/>
        <a:p>
          <a:endParaRPr lang="uk-UA"/>
        </a:p>
      </dgm:t>
    </dgm:pt>
    <dgm:pt modelId="{CE467512-114A-4446-9B51-702595BB8D38}" type="sibTrans" cxnId="{1AF78572-790D-4489-8E43-8244627994AD}">
      <dgm:prSet/>
      <dgm:spPr/>
      <dgm:t>
        <a:bodyPr/>
        <a:lstStyle/>
        <a:p>
          <a:endParaRPr lang="uk-UA"/>
        </a:p>
      </dgm:t>
    </dgm:pt>
    <dgm:pt modelId="{84739012-FB62-46AB-8F6A-1D4442135013}">
      <dgm:prSet custT="1"/>
      <dgm:spPr/>
      <dgm:t>
        <a:bodyPr/>
        <a:lstStyle/>
        <a:p>
          <a:pPr rtl="0"/>
          <a:r>
            <a:rPr lang="ru-RU" sz="1900" b="1" dirty="0" smtClean="0"/>
            <a:t>В.1. Проектирование и разработка (2-3 уровень)</a:t>
          </a:r>
          <a:endParaRPr lang="uk-UA" sz="1900" b="1" dirty="0"/>
        </a:p>
      </dgm:t>
    </dgm:pt>
    <dgm:pt modelId="{9A49B6B2-95AB-4994-AD0B-889A42331C8A}" type="parTrans" cxnId="{21CA8AA6-0A44-4FEE-9FF4-64FFAC3035EF}">
      <dgm:prSet/>
      <dgm:spPr/>
      <dgm:t>
        <a:bodyPr/>
        <a:lstStyle/>
        <a:p>
          <a:endParaRPr lang="uk-UA"/>
        </a:p>
      </dgm:t>
    </dgm:pt>
    <dgm:pt modelId="{62FC7233-683A-4156-A665-351617F5646F}" type="sibTrans" cxnId="{21CA8AA6-0A44-4FEE-9FF4-64FFAC3035EF}">
      <dgm:prSet/>
      <dgm:spPr/>
      <dgm:t>
        <a:bodyPr/>
        <a:lstStyle/>
        <a:p>
          <a:endParaRPr lang="uk-UA"/>
        </a:p>
      </dgm:t>
    </dgm:pt>
    <dgm:pt modelId="{3572E42D-AF35-409B-815C-5FDC96F3A4D9}">
      <dgm:prSet custT="1"/>
      <dgm:spPr/>
      <dgm:t>
        <a:bodyPr/>
        <a:lstStyle/>
        <a:p>
          <a:pPr rtl="0"/>
          <a:r>
            <a:rPr lang="ru-RU" sz="1900" b="1" dirty="0" smtClean="0"/>
            <a:t>В.2. Интеграция систем (2-3 уровень)</a:t>
          </a:r>
          <a:endParaRPr lang="uk-UA" sz="1900" b="1" dirty="0"/>
        </a:p>
      </dgm:t>
    </dgm:pt>
    <dgm:pt modelId="{2282B4F5-AB67-4893-BEFE-4720206BEC54}" type="parTrans" cxnId="{18FE525F-96C1-46B4-9098-A05182F19ACF}">
      <dgm:prSet/>
      <dgm:spPr/>
      <dgm:t>
        <a:bodyPr/>
        <a:lstStyle/>
        <a:p>
          <a:endParaRPr lang="uk-UA"/>
        </a:p>
      </dgm:t>
    </dgm:pt>
    <dgm:pt modelId="{D1249B63-9CB6-4E33-9FC1-DEE6F839437E}" type="sibTrans" cxnId="{18FE525F-96C1-46B4-9098-A05182F19ACF}">
      <dgm:prSet/>
      <dgm:spPr/>
      <dgm:t>
        <a:bodyPr/>
        <a:lstStyle/>
        <a:p>
          <a:endParaRPr lang="uk-UA"/>
        </a:p>
      </dgm:t>
    </dgm:pt>
    <dgm:pt modelId="{74BFA352-FC2E-4850-B965-B5BC464F9627}">
      <dgm:prSet custT="1"/>
      <dgm:spPr/>
      <dgm:t>
        <a:bodyPr/>
        <a:lstStyle/>
        <a:p>
          <a:pPr rtl="0"/>
          <a:r>
            <a:rPr lang="ru-RU" sz="1900" b="1" dirty="0" smtClean="0"/>
            <a:t>В.4. Развертывание решений (2-3 уровень)</a:t>
          </a:r>
          <a:endParaRPr lang="uk-UA" sz="1900" b="1" dirty="0"/>
        </a:p>
      </dgm:t>
    </dgm:pt>
    <dgm:pt modelId="{AB74377E-F27B-47A7-87BE-FD062BC4C924}" type="parTrans" cxnId="{A30E8873-7FEA-4747-BE10-8545AF647602}">
      <dgm:prSet/>
      <dgm:spPr/>
      <dgm:t>
        <a:bodyPr/>
        <a:lstStyle/>
        <a:p>
          <a:endParaRPr lang="uk-UA"/>
        </a:p>
      </dgm:t>
    </dgm:pt>
    <dgm:pt modelId="{52BE7D97-BA06-4F10-A2F8-58D947CBB448}" type="sibTrans" cxnId="{A30E8873-7FEA-4747-BE10-8545AF647602}">
      <dgm:prSet/>
      <dgm:spPr/>
      <dgm:t>
        <a:bodyPr/>
        <a:lstStyle/>
        <a:p>
          <a:endParaRPr lang="uk-UA"/>
        </a:p>
      </dgm:t>
    </dgm:pt>
    <dgm:pt modelId="{22242299-9ED6-4DBB-804A-3CF3B9B97000}">
      <dgm:prSet custT="1"/>
      <dgm:spPr/>
      <dgm:t>
        <a:bodyPr/>
        <a:lstStyle/>
        <a:p>
          <a:pPr rtl="0"/>
          <a:r>
            <a:rPr lang="ru-RU" sz="1900" b="1" dirty="0" smtClean="0"/>
            <a:t>С.4. Управление проблемами (2-3 уровень)</a:t>
          </a:r>
          <a:endParaRPr lang="uk-UA" sz="1900" b="1" dirty="0"/>
        </a:p>
      </dgm:t>
    </dgm:pt>
    <dgm:pt modelId="{7871E746-8721-4320-9CE0-5F7EF514BC6E}" type="parTrans" cxnId="{50049930-8008-4EF3-90F2-34914CAFE6F7}">
      <dgm:prSet/>
      <dgm:spPr/>
      <dgm:t>
        <a:bodyPr/>
        <a:lstStyle/>
        <a:p>
          <a:endParaRPr lang="uk-UA"/>
        </a:p>
      </dgm:t>
    </dgm:pt>
    <dgm:pt modelId="{602486D6-4EE3-4DB7-9428-104511EF7990}" type="sibTrans" cxnId="{50049930-8008-4EF3-90F2-34914CAFE6F7}">
      <dgm:prSet/>
      <dgm:spPr/>
      <dgm:t>
        <a:bodyPr/>
        <a:lstStyle/>
        <a:p>
          <a:endParaRPr lang="uk-UA"/>
        </a:p>
      </dgm:t>
    </dgm:pt>
    <dgm:pt modelId="{7694CE32-F086-4EFC-A641-89925B034CC0}">
      <dgm:prSet custT="1"/>
      <dgm:spPr/>
      <dgm:t>
        <a:bodyPr/>
        <a:lstStyle/>
        <a:p>
          <a:pPr rtl="0"/>
          <a:r>
            <a:rPr lang="ru-RU" sz="1900" b="1" dirty="0" smtClean="0"/>
            <a:t>Е.8. Управление информационной безопасностью (2 уровень)</a:t>
          </a:r>
          <a:endParaRPr lang="uk-UA" sz="1900" b="1" dirty="0"/>
        </a:p>
      </dgm:t>
    </dgm:pt>
    <dgm:pt modelId="{A32243C7-1C4C-4DBD-A936-8BE3D0108130}" type="parTrans" cxnId="{7A6819C0-15B9-4206-955D-4A71C9D1D5CD}">
      <dgm:prSet/>
      <dgm:spPr/>
      <dgm:t>
        <a:bodyPr/>
        <a:lstStyle/>
        <a:p>
          <a:endParaRPr lang="uk-UA"/>
        </a:p>
      </dgm:t>
    </dgm:pt>
    <dgm:pt modelId="{1DE4E54E-61B9-4401-B440-C247A10CE06B}" type="sibTrans" cxnId="{7A6819C0-15B9-4206-955D-4A71C9D1D5CD}">
      <dgm:prSet/>
      <dgm:spPr/>
      <dgm:t>
        <a:bodyPr/>
        <a:lstStyle/>
        <a:p>
          <a:endParaRPr lang="uk-UA"/>
        </a:p>
      </dgm:t>
    </dgm:pt>
    <dgm:pt modelId="{540E8013-EA95-4097-8F68-227DBFE5C4E9}" type="pres">
      <dgm:prSet presAssocID="{F8E6E784-2E80-4D93-B048-77D2C0BC0A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CE3DBE8-CA41-4B04-A365-6DECE5459AEB}" type="pres">
      <dgm:prSet presAssocID="{FEEF776B-BE77-445D-88EA-3AC51732CB8F}" presName="linNode" presStyleCnt="0"/>
      <dgm:spPr/>
    </dgm:pt>
    <dgm:pt modelId="{1C4E52F5-EA4B-4ABC-A623-4420E45A5438}" type="pres">
      <dgm:prSet presAssocID="{FEEF776B-BE77-445D-88EA-3AC51732CB8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66A58C-7D8A-419C-8047-552C179F78D6}" type="pres">
      <dgm:prSet presAssocID="{FEEF776B-BE77-445D-88EA-3AC51732CB8F}" presName="descendantText" presStyleLbl="alignAccFollowNode1" presStyleIdx="0" presStyleCnt="1" custScaleX="149863" custScaleY="125000" custLinFactNeighborY="51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09B5C4E-CB67-4A7F-8803-F78BF4C53A7B}" type="presOf" srcId="{FEEF776B-BE77-445D-88EA-3AC51732CB8F}" destId="{1C4E52F5-EA4B-4ABC-A623-4420E45A5438}" srcOrd="0" destOrd="0" presId="urn:microsoft.com/office/officeart/2005/8/layout/vList5"/>
    <dgm:cxn modelId="{21CA8AA6-0A44-4FEE-9FF4-64FFAC3035EF}" srcId="{FEEF776B-BE77-445D-88EA-3AC51732CB8F}" destId="{84739012-FB62-46AB-8F6A-1D4442135013}" srcOrd="0" destOrd="0" parTransId="{9A49B6B2-95AB-4994-AD0B-889A42331C8A}" sibTransId="{62FC7233-683A-4156-A665-351617F5646F}"/>
    <dgm:cxn modelId="{B156DF12-19F8-4982-A561-1CA4F469F387}" type="presOf" srcId="{F8E6E784-2E80-4D93-B048-77D2C0BC0A3B}" destId="{540E8013-EA95-4097-8F68-227DBFE5C4E9}" srcOrd="0" destOrd="0" presId="urn:microsoft.com/office/officeart/2005/8/layout/vList5"/>
    <dgm:cxn modelId="{3F1A6911-7B51-4F76-886B-7B273B348597}" type="presOf" srcId="{3572E42D-AF35-409B-815C-5FDC96F3A4D9}" destId="{D266A58C-7D8A-419C-8047-552C179F78D6}" srcOrd="0" destOrd="1" presId="urn:microsoft.com/office/officeart/2005/8/layout/vList5"/>
    <dgm:cxn modelId="{7A6819C0-15B9-4206-955D-4A71C9D1D5CD}" srcId="{FEEF776B-BE77-445D-88EA-3AC51732CB8F}" destId="{7694CE32-F086-4EFC-A641-89925B034CC0}" srcOrd="4" destOrd="0" parTransId="{A32243C7-1C4C-4DBD-A936-8BE3D0108130}" sibTransId="{1DE4E54E-61B9-4401-B440-C247A10CE06B}"/>
    <dgm:cxn modelId="{A30E8873-7FEA-4747-BE10-8545AF647602}" srcId="{FEEF776B-BE77-445D-88EA-3AC51732CB8F}" destId="{74BFA352-FC2E-4850-B965-B5BC464F9627}" srcOrd="2" destOrd="0" parTransId="{AB74377E-F27B-47A7-87BE-FD062BC4C924}" sibTransId="{52BE7D97-BA06-4F10-A2F8-58D947CBB448}"/>
    <dgm:cxn modelId="{91F398CF-0BF9-4226-B455-A7E1BE9684C6}" type="presOf" srcId="{84739012-FB62-46AB-8F6A-1D4442135013}" destId="{D266A58C-7D8A-419C-8047-552C179F78D6}" srcOrd="0" destOrd="0" presId="urn:microsoft.com/office/officeart/2005/8/layout/vList5"/>
    <dgm:cxn modelId="{50049930-8008-4EF3-90F2-34914CAFE6F7}" srcId="{FEEF776B-BE77-445D-88EA-3AC51732CB8F}" destId="{22242299-9ED6-4DBB-804A-3CF3B9B97000}" srcOrd="3" destOrd="0" parTransId="{7871E746-8721-4320-9CE0-5F7EF514BC6E}" sibTransId="{602486D6-4EE3-4DB7-9428-104511EF7990}"/>
    <dgm:cxn modelId="{18FE525F-96C1-46B4-9098-A05182F19ACF}" srcId="{FEEF776B-BE77-445D-88EA-3AC51732CB8F}" destId="{3572E42D-AF35-409B-815C-5FDC96F3A4D9}" srcOrd="1" destOrd="0" parTransId="{2282B4F5-AB67-4893-BEFE-4720206BEC54}" sibTransId="{D1249B63-9CB6-4E33-9FC1-DEE6F839437E}"/>
    <dgm:cxn modelId="{1AF78572-790D-4489-8E43-8244627994AD}" srcId="{F8E6E784-2E80-4D93-B048-77D2C0BC0A3B}" destId="{FEEF776B-BE77-445D-88EA-3AC51732CB8F}" srcOrd="0" destOrd="0" parTransId="{D1F4154D-3D6E-4DA9-B997-3B0ECE37CA5A}" sibTransId="{CE467512-114A-4446-9B51-702595BB8D38}"/>
    <dgm:cxn modelId="{B571CE10-73A7-457D-B299-BBDE52CF33B1}" type="presOf" srcId="{74BFA352-FC2E-4850-B965-B5BC464F9627}" destId="{D266A58C-7D8A-419C-8047-552C179F78D6}" srcOrd="0" destOrd="2" presId="urn:microsoft.com/office/officeart/2005/8/layout/vList5"/>
    <dgm:cxn modelId="{7C9ED5AA-EE00-4AD7-85D2-D78E43652ED9}" type="presOf" srcId="{7694CE32-F086-4EFC-A641-89925B034CC0}" destId="{D266A58C-7D8A-419C-8047-552C179F78D6}" srcOrd="0" destOrd="4" presId="urn:microsoft.com/office/officeart/2005/8/layout/vList5"/>
    <dgm:cxn modelId="{82722305-8CBA-4DAC-85D1-04C3C7889869}" type="presOf" srcId="{22242299-9ED6-4DBB-804A-3CF3B9B97000}" destId="{D266A58C-7D8A-419C-8047-552C179F78D6}" srcOrd="0" destOrd="3" presId="urn:microsoft.com/office/officeart/2005/8/layout/vList5"/>
    <dgm:cxn modelId="{2D04CEB8-13FB-4B2E-9E4E-762E9F4A9E2C}" type="presParOf" srcId="{540E8013-EA95-4097-8F68-227DBFE5C4E9}" destId="{1CE3DBE8-CA41-4B04-A365-6DECE5459AEB}" srcOrd="0" destOrd="0" presId="urn:microsoft.com/office/officeart/2005/8/layout/vList5"/>
    <dgm:cxn modelId="{11B2A684-C564-4EF1-AEE0-A3255EA70422}" type="presParOf" srcId="{1CE3DBE8-CA41-4B04-A365-6DECE5459AEB}" destId="{1C4E52F5-EA4B-4ABC-A623-4420E45A5438}" srcOrd="0" destOrd="0" presId="urn:microsoft.com/office/officeart/2005/8/layout/vList5"/>
    <dgm:cxn modelId="{7A7D06FF-2568-4A04-B88A-44CD6FC5B940}" type="presParOf" srcId="{1CE3DBE8-CA41-4B04-A365-6DECE5459AEB}" destId="{D266A58C-7D8A-419C-8047-552C179F78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5D13DB6-D9B4-4D42-93BB-3C9626F41E9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FB6DF39-FB9E-444A-A8C1-B0FDD250984D}">
      <dgm:prSet custT="1"/>
      <dgm:spPr>
        <a:solidFill>
          <a:srgbClr val="00823B"/>
        </a:solidFill>
      </dgm:spPr>
      <dgm:t>
        <a:bodyPr/>
        <a:lstStyle/>
        <a:p>
          <a:pPr algn="ctr" rtl="0"/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Системный администратор                   (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Systems Administrator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uk-UA" sz="32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245A775-D5B4-4AC6-B441-581AF8FF127E}" type="parTrans" cxnId="{F3E56A6D-11FA-466E-A568-512AB18624CC}">
      <dgm:prSet/>
      <dgm:spPr/>
      <dgm:t>
        <a:bodyPr/>
        <a:lstStyle/>
        <a:p>
          <a:endParaRPr lang="uk-UA"/>
        </a:p>
      </dgm:t>
    </dgm:pt>
    <dgm:pt modelId="{CA1100EC-1913-410B-9164-624761FE14C3}" type="sibTrans" cxnId="{F3E56A6D-11FA-466E-A568-512AB18624CC}">
      <dgm:prSet/>
      <dgm:spPr/>
      <dgm:t>
        <a:bodyPr/>
        <a:lstStyle/>
        <a:p>
          <a:endParaRPr lang="uk-UA"/>
        </a:p>
      </dgm:t>
    </dgm:pt>
    <dgm:pt modelId="{5BFAC6AA-B843-450C-BF41-561EA444A08F}" type="pres">
      <dgm:prSet presAssocID="{35D13DB6-D9B4-4D42-93BB-3C9626F41E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CB07452-C9C0-4221-9A0E-DD618D55D9E7}" type="pres">
      <dgm:prSet presAssocID="{5FB6DF39-FB9E-444A-A8C1-B0FDD250984D}" presName="parentText" presStyleLbl="node1" presStyleIdx="0" presStyleCnt="1" custScaleY="27148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FAF62D-4927-4789-908E-4E63E524C39A}" type="presOf" srcId="{5FB6DF39-FB9E-444A-A8C1-B0FDD250984D}" destId="{6CB07452-C9C0-4221-9A0E-DD618D55D9E7}" srcOrd="0" destOrd="0" presId="urn:microsoft.com/office/officeart/2005/8/layout/vList2"/>
    <dgm:cxn modelId="{2FEA9120-9AB0-4773-8D2E-C76479C5E12E}" type="presOf" srcId="{35D13DB6-D9B4-4D42-93BB-3C9626F41E99}" destId="{5BFAC6AA-B843-450C-BF41-561EA444A08F}" srcOrd="0" destOrd="0" presId="urn:microsoft.com/office/officeart/2005/8/layout/vList2"/>
    <dgm:cxn modelId="{F3E56A6D-11FA-466E-A568-512AB18624CC}" srcId="{35D13DB6-D9B4-4D42-93BB-3C9626F41E99}" destId="{5FB6DF39-FB9E-444A-A8C1-B0FDD250984D}" srcOrd="0" destOrd="0" parTransId="{F245A775-D5B4-4AC6-B441-581AF8FF127E}" sibTransId="{CA1100EC-1913-410B-9164-624761FE14C3}"/>
    <dgm:cxn modelId="{072D4C3F-5829-4A05-A288-BE78EB455D96}" type="presParOf" srcId="{5BFAC6AA-B843-450C-BF41-561EA444A08F}" destId="{6CB07452-C9C0-4221-9A0E-DD618D55D9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1013A2B-5CD6-4C78-A087-DFFA60C985F7}" type="doc">
      <dgm:prSet loTypeId="urn:microsoft.com/office/officeart/2005/8/layout/vList5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uk-UA"/>
        </a:p>
      </dgm:t>
    </dgm:pt>
    <dgm:pt modelId="{669DAAA7-F048-4D79-A8BA-EFF2F7034EFE}">
      <dgm:prSet custT="1"/>
      <dgm:spPr/>
      <dgm:t>
        <a:bodyPr/>
        <a:lstStyle/>
        <a:p>
          <a:pPr rtl="0"/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Краткое описание</a:t>
          </a:r>
        </a:p>
      </dgm:t>
    </dgm:pt>
    <dgm:pt modelId="{DD434659-62CA-41BA-8386-CCD61814AB02}" type="parTrans" cxnId="{B6D1899F-FAF9-4914-89B2-A451F78AEA52}">
      <dgm:prSet/>
      <dgm:spPr/>
      <dgm:t>
        <a:bodyPr/>
        <a:lstStyle/>
        <a:p>
          <a:endParaRPr lang="uk-UA"/>
        </a:p>
      </dgm:t>
    </dgm:pt>
    <dgm:pt modelId="{95B1E81E-8FCD-43AC-B37F-FFFCBA006FE3}" type="sibTrans" cxnId="{B6D1899F-FAF9-4914-89B2-A451F78AEA52}">
      <dgm:prSet/>
      <dgm:spPr/>
      <dgm:t>
        <a:bodyPr/>
        <a:lstStyle/>
        <a:p>
          <a:endParaRPr lang="uk-UA"/>
        </a:p>
      </dgm:t>
    </dgm:pt>
    <dgm:pt modelId="{A608C77C-0453-490B-8651-7AA3A3167B31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Обеспечивает соответствие компонентов ИКТ-системы эксплуатационным требованиям.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55A7E7BF-11EC-4A6D-83D6-44B6E462D837}" type="parTrans" cxnId="{00685844-A3DB-4334-8708-9BC9BE523065}">
      <dgm:prSet/>
      <dgm:spPr/>
      <dgm:t>
        <a:bodyPr/>
        <a:lstStyle/>
        <a:p>
          <a:endParaRPr lang="uk-UA"/>
        </a:p>
      </dgm:t>
    </dgm:pt>
    <dgm:pt modelId="{C842A97C-2E9D-4BFD-ABC0-2D954F051B9C}" type="sibTrans" cxnId="{00685844-A3DB-4334-8708-9BC9BE523065}">
      <dgm:prSet/>
      <dgm:spPr/>
      <dgm:t>
        <a:bodyPr/>
        <a:lstStyle/>
        <a:p>
          <a:endParaRPr lang="uk-UA"/>
        </a:p>
      </dgm:t>
    </dgm:pt>
    <dgm:pt modelId="{2DA5622F-B0D7-4550-9476-3F485198F60B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Цель работы</a:t>
          </a:r>
          <a:endParaRPr lang="uk-UA" sz="4100" dirty="0"/>
        </a:p>
      </dgm:t>
    </dgm:pt>
    <dgm:pt modelId="{ABC6B069-E4D7-467C-984C-7691ED9EBE2A}" type="parTrans" cxnId="{2B761B96-6603-4710-8EC6-0CC9E87FBAD6}">
      <dgm:prSet/>
      <dgm:spPr/>
      <dgm:t>
        <a:bodyPr/>
        <a:lstStyle/>
        <a:p>
          <a:endParaRPr lang="uk-UA"/>
        </a:p>
      </dgm:t>
    </dgm:pt>
    <dgm:pt modelId="{00D66498-56F0-44BB-AA90-D04A0E25D735}" type="sibTrans" cxnId="{2B761B96-6603-4710-8EC6-0CC9E87FBAD6}">
      <dgm:prSet/>
      <dgm:spPr/>
      <dgm:t>
        <a:bodyPr/>
        <a:lstStyle/>
        <a:p>
          <a:endParaRPr lang="uk-UA"/>
        </a:p>
      </dgm:t>
    </dgm:pt>
    <dgm:pt modelId="{FDA4C49B-C523-4537-AC82-CB5267DED134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Устанавливает ПО, настраивает и обновляет системы ИКТ. Осуществляет управление повседневными операциями для обеспечения продолжительности работы оказываемых услуг, восстановления системы, обеспечения безопасности и соответствия эксплуатационным требованиям.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5C17D669-810B-4CB1-A5E8-62A643CB476E}" type="parTrans" cxnId="{F75BBE08-E3F2-428E-A62E-EFEA4E0CE989}">
      <dgm:prSet/>
      <dgm:spPr/>
      <dgm:t>
        <a:bodyPr/>
        <a:lstStyle/>
        <a:p>
          <a:endParaRPr lang="uk-UA"/>
        </a:p>
      </dgm:t>
    </dgm:pt>
    <dgm:pt modelId="{6C84C90B-DAC8-4B44-93BA-86AF6C373DDD}" type="sibTrans" cxnId="{F75BBE08-E3F2-428E-A62E-EFEA4E0CE989}">
      <dgm:prSet/>
      <dgm:spPr/>
      <dgm:t>
        <a:bodyPr/>
        <a:lstStyle/>
        <a:p>
          <a:endParaRPr lang="uk-UA"/>
        </a:p>
      </dgm:t>
    </dgm:pt>
    <dgm:pt modelId="{A850F5BD-7DF6-4B4C-B4B7-EBFF6FB53F0E}" type="pres">
      <dgm:prSet presAssocID="{01013A2B-5CD6-4C78-A087-DFFA60C985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E2DB4D3-D2B5-4635-834A-92027B0996D6}" type="pres">
      <dgm:prSet presAssocID="{669DAAA7-F048-4D79-A8BA-EFF2F7034EFE}" presName="linNode" presStyleCnt="0"/>
      <dgm:spPr/>
    </dgm:pt>
    <dgm:pt modelId="{29633971-DF0E-4B20-9FDB-F46BAD26396C}" type="pres">
      <dgm:prSet presAssocID="{669DAAA7-F048-4D79-A8BA-EFF2F7034EFE}" presName="parentText" presStyleLbl="node1" presStyleIdx="0" presStyleCnt="2" custScaleY="462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B2EE30-4D31-4D73-83A8-7132561B791D}" type="pres">
      <dgm:prSet presAssocID="{669DAAA7-F048-4D79-A8BA-EFF2F7034EFE}" presName="descendantText" presStyleLbl="alignAccFollowNode1" presStyleIdx="0" presStyleCnt="2" custScaleX="137681" custScaleY="57579" custLinFactNeighborX="2997" custLinFactNeighborY="-24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61AE26-279F-40F7-B442-891A34B42E15}" type="pres">
      <dgm:prSet presAssocID="{95B1E81E-8FCD-43AC-B37F-FFFCBA006FE3}" presName="sp" presStyleCnt="0"/>
      <dgm:spPr/>
    </dgm:pt>
    <dgm:pt modelId="{EC3B9474-1CB2-466F-BD0E-66FE8E9360D6}" type="pres">
      <dgm:prSet presAssocID="{2DA5622F-B0D7-4550-9476-3F485198F60B}" presName="linNode" presStyleCnt="0"/>
      <dgm:spPr/>
    </dgm:pt>
    <dgm:pt modelId="{9C29F8FD-074A-42FA-A8C5-FDBA1FF78C1E}" type="pres">
      <dgm:prSet presAssocID="{2DA5622F-B0D7-4550-9476-3F485198F60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B81A91-41A5-49B4-9BD3-92A957CB68F2}" type="pres">
      <dgm:prSet presAssocID="{2DA5622F-B0D7-4550-9476-3F485198F60B}" presName="descendantText" presStyleLbl="alignAccFollowNode1" presStyleIdx="1" presStyleCnt="2" custScaleX="137665" custScaleY="1250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75BBE08-E3F2-428E-A62E-EFEA4E0CE989}" srcId="{2DA5622F-B0D7-4550-9476-3F485198F60B}" destId="{FDA4C49B-C523-4537-AC82-CB5267DED134}" srcOrd="0" destOrd="0" parTransId="{5C17D669-810B-4CB1-A5E8-62A643CB476E}" sibTransId="{6C84C90B-DAC8-4B44-93BA-86AF6C373DDD}"/>
    <dgm:cxn modelId="{61DC35EA-604F-41DF-8661-79969DCC4966}" type="presOf" srcId="{01013A2B-5CD6-4C78-A087-DFFA60C985F7}" destId="{A850F5BD-7DF6-4B4C-B4B7-EBFF6FB53F0E}" srcOrd="0" destOrd="0" presId="urn:microsoft.com/office/officeart/2005/8/layout/vList5"/>
    <dgm:cxn modelId="{B6D1899F-FAF9-4914-89B2-A451F78AEA52}" srcId="{01013A2B-5CD6-4C78-A087-DFFA60C985F7}" destId="{669DAAA7-F048-4D79-A8BA-EFF2F7034EFE}" srcOrd="0" destOrd="0" parTransId="{DD434659-62CA-41BA-8386-CCD61814AB02}" sibTransId="{95B1E81E-8FCD-43AC-B37F-FFFCBA006FE3}"/>
    <dgm:cxn modelId="{CA59A9FF-EFC1-4B00-AEB8-CC69517C1CDD}" type="presOf" srcId="{FDA4C49B-C523-4537-AC82-CB5267DED134}" destId="{EFB81A91-41A5-49B4-9BD3-92A957CB68F2}" srcOrd="0" destOrd="0" presId="urn:microsoft.com/office/officeart/2005/8/layout/vList5"/>
    <dgm:cxn modelId="{00685844-A3DB-4334-8708-9BC9BE523065}" srcId="{669DAAA7-F048-4D79-A8BA-EFF2F7034EFE}" destId="{A608C77C-0453-490B-8651-7AA3A3167B31}" srcOrd="0" destOrd="0" parTransId="{55A7E7BF-11EC-4A6D-83D6-44B6E462D837}" sibTransId="{C842A97C-2E9D-4BFD-ABC0-2D954F051B9C}"/>
    <dgm:cxn modelId="{51CB94BD-FE18-4462-A922-34B3D2C353B7}" type="presOf" srcId="{A608C77C-0453-490B-8651-7AA3A3167B31}" destId="{44B2EE30-4D31-4D73-83A8-7132561B791D}" srcOrd="0" destOrd="0" presId="urn:microsoft.com/office/officeart/2005/8/layout/vList5"/>
    <dgm:cxn modelId="{2B761B96-6603-4710-8EC6-0CC9E87FBAD6}" srcId="{01013A2B-5CD6-4C78-A087-DFFA60C985F7}" destId="{2DA5622F-B0D7-4550-9476-3F485198F60B}" srcOrd="1" destOrd="0" parTransId="{ABC6B069-E4D7-467C-984C-7691ED9EBE2A}" sibTransId="{00D66498-56F0-44BB-AA90-D04A0E25D735}"/>
    <dgm:cxn modelId="{FA37EA2A-40C0-4BA3-A3A6-1355F017FBF4}" type="presOf" srcId="{2DA5622F-B0D7-4550-9476-3F485198F60B}" destId="{9C29F8FD-074A-42FA-A8C5-FDBA1FF78C1E}" srcOrd="0" destOrd="0" presId="urn:microsoft.com/office/officeart/2005/8/layout/vList5"/>
    <dgm:cxn modelId="{9F136B62-616B-45FC-9361-DE9C086A66FC}" type="presOf" srcId="{669DAAA7-F048-4D79-A8BA-EFF2F7034EFE}" destId="{29633971-DF0E-4B20-9FDB-F46BAD26396C}" srcOrd="0" destOrd="0" presId="urn:microsoft.com/office/officeart/2005/8/layout/vList5"/>
    <dgm:cxn modelId="{F7A863EF-FC55-40A9-A51A-06B740662584}" type="presParOf" srcId="{A850F5BD-7DF6-4B4C-B4B7-EBFF6FB53F0E}" destId="{AE2DB4D3-D2B5-4635-834A-92027B0996D6}" srcOrd="0" destOrd="0" presId="urn:microsoft.com/office/officeart/2005/8/layout/vList5"/>
    <dgm:cxn modelId="{CE913F5C-0E41-4EE4-B244-6FA34CCD4439}" type="presParOf" srcId="{AE2DB4D3-D2B5-4635-834A-92027B0996D6}" destId="{29633971-DF0E-4B20-9FDB-F46BAD26396C}" srcOrd="0" destOrd="0" presId="urn:microsoft.com/office/officeart/2005/8/layout/vList5"/>
    <dgm:cxn modelId="{40532735-9C74-47DF-9641-0AEC4EEE2D20}" type="presParOf" srcId="{AE2DB4D3-D2B5-4635-834A-92027B0996D6}" destId="{44B2EE30-4D31-4D73-83A8-7132561B791D}" srcOrd="1" destOrd="0" presId="urn:microsoft.com/office/officeart/2005/8/layout/vList5"/>
    <dgm:cxn modelId="{C998147F-AB08-4A54-8085-6FD28ED0C186}" type="presParOf" srcId="{A850F5BD-7DF6-4B4C-B4B7-EBFF6FB53F0E}" destId="{2F61AE26-279F-40F7-B442-891A34B42E15}" srcOrd="1" destOrd="0" presId="urn:microsoft.com/office/officeart/2005/8/layout/vList5"/>
    <dgm:cxn modelId="{5FF5CEE6-74D3-44F5-9EA9-2D4129FDAF2A}" type="presParOf" srcId="{A850F5BD-7DF6-4B4C-B4B7-EBFF6FB53F0E}" destId="{EC3B9474-1CB2-466F-BD0E-66FE8E9360D6}" srcOrd="2" destOrd="0" presId="urn:microsoft.com/office/officeart/2005/8/layout/vList5"/>
    <dgm:cxn modelId="{07033B5E-D87D-4612-8AFF-D1500BCF72B8}" type="presParOf" srcId="{EC3B9474-1CB2-466F-BD0E-66FE8E9360D6}" destId="{9C29F8FD-074A-42FA-A8C5-FDBA1FF78C1E}" srcOrd="0" destOrd="0" presId="urn:microsoft.com/office/officeart/2005/8/layout/vList5"/>
    <dgm:cxn modelId="{36381CFA-2E44-402F-97DF-F2CFAD7FFA7D}" type="presParOf" srcId="{EC3B9474-1CB2-466F-BD0E-66FE8E9360D6}" destId="{EFB81A91-41A5-49B4-9BD3-92A957CB68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5F154BF-99AF-4CA3-83E7-EFC89D79DB40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B3A02457-8648-448A-B4C1-AD8C5E0F97D1}">
      <dgm:prSet custT="1"/>
      <dgm:spPr/>
      <dgm:t>
        <a:bodyPr/>
        <a:lstStyle/>
        <a:p>
          <a:pPr rtl="0"/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Ключевые компетенции</a:t>
          </a:r>
          <a:endParaRPr lang="uk-UA" sz="2600" b="1" dirty="0">
            <a:latin typeface="Times New Roman" pitchFamily="18" charset="0"/>
            <a:cs typeface="Times New Roman" pitchFamily="18" charset="0"/>
          </a:endParaRPr>
        </a:p>
      </dgm:t>
    </dgm:pt>
    <dgm:pt modelId="{A19586DE-93B9-4001-8073-EB59036C493E}" type="parTrans" cxnId="{6A1B830F-7554-4531-A522-C2795C47321B}">
      <dgm:prSet/>
      <dgm:spPr/>
      <dgm:t>
        <a:bodyPr/>
        <a:lstStyle/>
        <a:p>
          <a:endParaRPr lang="uk-UA"/>
        </a:p>
      </dgm:t>
    </dgm:pt>
    <dgm:pt modelId="{D95FC296-CD3A-4D45-8FA0-A09A25B1F4F7}" type="sibTrans" cxnId="{6A1B830F-7554-4531-A522-C2795C47321B}">
      <dgm:prSet/>
      <dgm:spPr/>
      <dgm:t>
        <a:bodyPr/>
        <a:lstStyle/>
        <a:p>
          <a:endParaRPr lang="uk-UA"/>
        </a:p>
      </dgm:t>
    </dgm:pt>
    <dgm:pt modelId="{05C95F43-3AE3-4DCF-9257-39E83492FCEF}">
      <dgm:prSet custT="1"/>
      <dgm:spPr/>
      <dgm:t>
        <a:bodyPr/>
        <a:lstStyle/>
        <a:p>
          <a:pPr rtl="0"/>
          <a:r>
            <a:rPr lang="ru-RU" sz="2000" b="1" dirty="0" smtClean="0"/>
            <a:t>В.2. Интеграция систем (2 уровень)</a:t>
          </a:r>
          <a:endParaRPr lang="uk-UA" sz="2000" b="1" dirty="0"/>
        </a:p>
      </dgm:t>
    </dgm:pt>
    <dgm:pt modelId="{0077CB67-69FF-4121-9FB8-1E95CABFA904}" type="parTrans" cxnId="{6184643F-BDAB-4EF7-A8C8-66E12B060B94}">
      <dgm:prSet/>
      <dgm:spPr/>
      <dgm:t>
        <a:bodyPr/>
        <a:lstStyle/>
        <a:p>
          <a:endParaRPr lang="uk-UA"/>
        </a:p>
      </dgm:t>
    </dgm:pt>
    <dgm:pt modelId="{6C407E88-02F1-4A17-8B54-456AA8C73D48}" type="sibTrans" cxnId="{6184643F-BDAB-4EF7-A8C8-66E12B060B94}">
      <dgm:prSet/>
      <dgm:spPr/>
      <dgm:t>
        <a:bodyPr/>
        <a:lstStyle/>
        <a:p>
          <a:endParaRPr lang="uk-UA"/>
        </a:p>
      </dgm:t>
    </dgm:pt>
    <dgm:pt modelId="{85ABACED-3D75-49AA-AF3B-431F798FDF1B}">
      <dgm:prSet custT="1"/>
      <dgm:spPr/>
      <dgm:t>
        <a:bodyPr/>
        <a:lstStyle/>
        <a:p>
          <a:pPr rtl="0"/>
          <a:r>
            <a:rPr lang="ru-RU" sz="2000" b="1" dirty="0" smtClean="0"/>
            <a:t>В.3. Тестирование (2 уровень)</a:t>
          </a:r>
          <a:endParaRPr lang="uk-UA" sz="2000" b="1" dirty="0"/>
        </a:p>
      </dgm:t>
    </dgm:pt>
    <dgm:pt modelId="{9A469852-4ED8-49B0-9429-931369D5121E}" type="parTrans" cxnId="{95F6832D-AFF3-41F4-AEBD-1458623161F1}">
      <dgm:prSet/>
      <dgm:spPr/>
      <dgm:t>
        <a:bodyPr/>
        <a:lstStyle/>
        <a:p>
          <a:endParaRPr lang="uk-UA"/>
        </a:p>
      </dgm:t>
    </dgm:pt>
    <dgm:pt modelId="{1CA2DFCC-73BD-4FE4-8B7C-3F3743BB956C}" type="sibTrans" cxnId="{95F6832D-AFF3-41F4-AEBD-1458623161F1}">
      <dgm:prSet/>
      <dgm:spPr/>
      <dgm:t>
        <a:bodyPr/>
        <a:lstStyle/>
        <a:p>
          <a:endParaRPr lang="uk-UA"/>
        </a:p>
      </dgm:t>
    </dgm:pt>
    <dgm:pt modelId="{6E5D0986-E02B-41C3-9F6A-FFD6EC223EB4}">
      <dgm:prSet custT="1"/>
      <dgm:spPr/>
      <dgm:t>
        <a:bodyPr/>
        <a:lstStyle/>
        <a:p>
          <a:pPr rtl="0"/>
          <a:r>
            <a:rPr lang="ru-RU" sz="2000" b="1" dirty="0" smtClean="0"/>
            <a:t>С.1. Поддержка пользователей (2-3 уровень) </a:t>
          </a:r>
          <a:endParaRPr lang="uk-UA" sz="2000" b="1" dirty="0"/>
        </a:p>
      </dgm:t>
    </dgm:pt>
    <dgm:pt modelId="{C5045328-91D1-40B8-AC80-1B7D9F18A956}" type="parTrans" cxnId="{16ECB111-D5D1-4854-B499-E8F9E28882A5}">
      <dgm:prSet/>
      <dgm:spPr/>
      <dgm:t>
        <a:bodyPr/>
        <a:lstStyle/>
        <a:p>
          <a:endParaRPr lang="uk-UA"/>
        </a:p>
      </dgm:t>
    </dgm:pt>
    <dgm:pt modelId="{A8BCD821-6152-4BB4-AAF2-D50DE291DB8F}" type="sibTrans" cxnId="{16ECB111-D5D1-4854-B499-E8F9E28882A5}">
      <dgm:prSet/>
      <dgm:spPr/>
      <dgm:t>
        <a:bodyPr/>
        <a:lstStyle/>
        <a:p>
          <a:endParaRPr lang="uk-UA"/>
        </a:p>
      </dgm:t>
    </dgm:pt>
    <dgm:pt modelId="{01223688-77CF-4953-8FE5-FFD04A719EC5}">
      <dgm:prSet custT="1"/>
      <dgm:spPr/>
      <dgm:t>
        <a:bodyPr/>
        <a:lstStyle/>
        <a:p>
          <a:pPr rtl="0"/>
          <a:r>
            <a:rPr lang="ru-RU" sz="2000" b="1" dirty="0" smtClean="0"/>
            <a:t>С.4. Управление проблемами (2 уровень)</a:t>
          </a:r>
          <a:endParaRPr lang="uk-UA" sz="2000" b="1" dirty="0"/>
        </a:p>
      </dgm:t>
    </dgm:pt>
    <dgm:pt modelId="{B851BE50-37F0-4F28-BDE0-21D3E3F31174}" type="parTrans" cxnId="{7B8A80CA-D52D-4C59-82B7-9FD1FF6616AB}">
      <dgm:prSet/>
      <dgm:spPr/>
      <dgm:t>
        <a:bodyPr/>
        <a:lstStyle/>
        <a:p>
          <a:endParaRPr lang="uk-UA"/>
        </a:p>
      </dgm:t>
    </dgm:pt>
    <dgm:pt modelId="{FC15F0E6-44DC-4BF0-9A0C-FF3A3F04CDF8}" type="sibTrans" cxnId="{7B8A80CA-D52D-4C59-82B7-9FD1FF6616AB}">
      <dgm:prSet/>
      <dgm:spPr/>
      <dgm:t>
        <a:bodyPr/>
        <a:lstStyle/>
        <a:p>
          <a:endParaRPr lang="uk-UA"/>
        </a:p>
      </dgm:t>
    </dgm:pt>
    <dgm:pt modelId="{B4E74421-F10F-4ED1-9C20-5210A3BB9D4A}">
      <dgm:prSet custT="1"/>
      <dgm:spPr/>
      <dgm:t>
        <a:bodyPr/>
        <a:lstStyle/>
        <a:p>
          <a:pPr rtl="0"/>
          <a:r>
            <a:rPr lang="ru-RU" sz="2000" b="1" dirty="0" smtClean="0"/>
            <a:t>Е.8. Управление информационной безопасностью   (2 уровень)</a:t>
          </a:r>
          <a:endParaRPr lang="uk-UA" sz="2000" b="1" dirty="0"/>
        </a:p>
      </dgm:t>
    </dgm:pt>
    <dgm:pt modelId="{EB89DB1B-4300-4425-9A50-C927D9BC455F}" type="parTrans" cxnId="{CA5FAB48-19AB-45B2-9F20-F190C38C12C7}">
      <dgm:prSet/>
      <dgm:spPr/>
      <dgm:t>
        <a:bodyPr/>
        <a:lstStyle/>
        <a:p>
          <a:endParaRPr lang="uk-UA"/>
        </a:p>
      </dgm:t>
    </dgm:pt>
    <dgm:pt modelId="{8D47F97D-E993-4511-ABCB-8FE80C66DAA4}" type="sibTrans" cxnId="{CA5FAB48-19AB-45B2-9F20-F190C38C12C7}">
      <dgm:prSet/>
      <dgm:spPr/>
      <dgm:t>
        <a:bodyPr/>
        <a:lstStyle/>
        <a:p>
          <a:endParaRPr lang="uk-UA"/>
        </a:p>
      </dgm:t>
    </dgm:pt>
    <dgm:pt modelId="{DF2DE5D5-E3A0-4DE5-B4AD-32356FE90FE6}" type="pres">
      <dgm:prSet presAssocID="{C5F154BF-99AF-4CA3-83E7-EFC89D79DB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6BC1E16-AEF2-41AE-8EFA-0647BB864C69}" type="pres">
      <dgm:prSet presAssocID="{B3A02457-8648-448A-B4C1-AD8C5E0F97D1}" presName="linNode" presStyleCnt="0"/>
      <dgm:spPr/>
    </dgm:pt>
    <dgm:pt modelId="{3BDB8583-4AA4-4DFC-A548-1494F6C87FBA}" type="pres">
      <dgm:prSet presAssocID="{B3A02457-8648-448A-B4C1-AD8C5E0F97D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B462DA-B52F-4AC7-BBD1-519FD5E448AD}" type="pres">
      <dgm:prSet presAssocID="{B3A02457-8648-448A-B4C1-AD8C5E0F97D1}" presName="descendantText" presStyleLbl="alignAccFollowNode1" presStyleIdx="0" presStyleCnt="1" custScaleX="137387" custScaleY="125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A5FAB48-19AB-45B2-9F20-F190C38C12C7}" srcId="{B3A02457-8648-448A-B4C1-AD8C5E0F97D1}" destId="{B4E74421-F10F-4ED1-9C20-5210A3BB9D4A}" srcOrd="4" destOrd="0" parTransId="{EB89DB1B-4300-4425-9A50-C927D9BC455F}" sibTransId="{8D47F97D-E993-4511-ABCB-8FE80C66DAA4}"/>
    <dgm:cxn modelId="{3EC16EB0-EC60-4127-93E5-869F3D3B9BCA}" type="presOf" srcId="{85ABACED-3D75-49AA-AF3B-431F798FDF1B}" destId="{55B462DA-B52F-4AC7-BBD1-519FD5E448AD}" srcOrd="0" destOrd="1" presId="urn:microsoft.com/office/officeart/2005/8/layout/vList5"/>
    <dgm:cxn modelId="{2BC3093C-6110-4293-84DD-ABFD8B604A99}" type="presOf" srcId="{01223688-77CF-4953-8FE5-FFD04A719EC5}" destId="{55B462DA-B52F-4AC7-BBD1-519FD5E448AD}" srcOrd="0" destOrd="3" presId="urn:microsoft.com/office/officeart/2005/8/layout/vList5"/>
    <dgm:cxn modelId="{6A1B830F-7554-4531-A522-C2795C47321B}" srcId="{C5F154BF-99AF-4CA3-83E7-EFC89D79DB40}" destId="{B3A02457-8648-448A-B4C1-AD8C5E0F97D1}" srcOrd="0" destOrd="0" parTransId="{A19586DE-93B9-4001-8073-EB59036C493E}" sibTransId="{D95FC296-CD3A-4D45-8FA0-A09A25B1F4F7}"/>
    <dgm:cxn modelId="{91410710-4074-487D-AC93-2EE263F63AF8}" type="presOf" srcId="{C5F154BF-99AF-4CA3-83E7-EFC89D79DB40}" destId="{DF2DE5D5-E3A0-4DE5-B4AD-32356FE90FE6}" srcOrd="0" destOrd="0" presId="urn:microsoft.com/office/officeart/2005/8/layout/vList5"/>
    <dgm:cxn modelId="{F67B9BD7-776B-4CC1-8F79-5E92494DC1B4}" type="presOf" srcId="{05C95F43-3AE3-4DCF-9257-39E83492FCEF}" destId="{55B462DA-B52F-4AC7-BBD1-519FD5E448AD}" srcOrd="0" destOrd="0" presId="urn:microsoft.com/office/officeart/2005/8/layout/vList5"/>
    <dgm:cxn modelId="{6184643F-BDAB-4EF7-A8C8-66E12B060B94}" srcId="{B3A02457-8648-448A-B4C1-AD8C5E0F97D1}" destId="{05C95F43-3AE3-4DCF-9257-39E83492FCEF}" srcOrd="0" destOrd="0" parTransId="{0077CB67-69FF-4121-9FB8-1E95CABFA904}" sibTransId="{6C407E88-02F1-4A17-8B54-456AA8C73D48}"/>
    <dgm:cxn modelId="{FC3AC691-34C6-4072-B680-E7C0B082087F}" type="presOf" srcId="{B3A02457-8648-448A-B4C1-AD8C5E0F97D1}" destId="{3BDB8583-4AA4-4DFC-A548-1494F6C87FBA}" srcOrd="0" destOrd="0" presId="urn:microsoft.com/office/officeart/2005/8/layout/vList5"/>
    <dgm:cxn modelId="{16ECB111-D5D1-4854-B499-E8F9E28882A5}" srcId="{B3A02457-8648-448A-B4C1-AD8C5E0F97D1}" destId="{6E5D0986-E02B-41C3-9F6A-FFD6EC223EB4}" srcOrd="2" destOrd="0" parTransId="{C5045328-91D1-40B8-AC80-1B7D9F18A956}" sibTransId="{A8BCD821-6152-4BB4-AAF2-D50DE291DB8F}"/>
    <dgm:cxn modelId="{7B8A80CA-D52D-4C59-82B7-9FD1FF6616AB}" srcId="{B3A02457-8648-448A-B4C1-AD8C5E0F97D1}" destId="{01223688-77CF-4953-8FE5-FFD04A719EC5}" srcOrd="3" destOrd="0" parTransId="{B851BE50-37F0-4F28-BDE0-21D3E3F31174}" sibTransId="{FC15F0E6-44DC-4BF0-9A0C-FF3A3F04CDF8}"/>
    <dgm:cxn modelId="{95F6832D-AFF3-41F4-AEBD-1458623161F1}" srcId="{B3A02457-8648-448A-B4C1-AD8C5E0F97D1}" destId="{85ABACED-3D75-49AA-AF3B-431F798FDF1B}" srcOrd="1" destOrd="0" parTransId="{9A469852-4ED8-49B0-9429-931369D5121E}" sibTransId="{1CA2DFCC-73BD-4FE4-8B7C-3F3743BB956C}"/>
    <dgm:cxn modelId="{7FD82B66-CA83-4DEA-9CD3-4BABABCF76D1}" type="presOf" srcId="{B4E74421-F10F-4ED1-9C20-5210A3BB9D4A}" destId="{55B462DA-B52F-4AC7-BBD1-519FD5E448AD}" srcOrd="0" destOrd="4" presId="urn:microsoft.com/office/officeart/2005/8/layout/vList5"/>
    <dgm:cxn modelId="{76EEAD24-5834-4DB2-940F-343B890E41C8}" type="presOf" srcId="{6E5D0986-E02B-41C3-9F6A-FFD6EC223EB4}" destId="{55B462DA-B52F-4AC7-BBD1-519FD5E448AD}" srcOrd="0" destOrd="2" presId="urn:microsoft.com/office/officeart/2005/8/layout/vList5"/>
    <dgm:cxn modelId="{A5E445FB-5206-4B1C-BE02-AEC90ACC5EA9}" type="presParOf" srcId="{DF2DE5D5-E3A0-4DE5-B4AD-32356FE90FE6}" destId="{76BC1E16-AEF2-41AE-8EFA-0647BB864C69}" srcOrd="0" destOrd="0" presId="urn:microsoft.com/office/officeart/2005/8/layout/vList5"/>
    <dgm:cxn modelId="{D2D0C87F-9D6A-4DD5-937A-9AFAC45A6943}" type="presParOf" srcId="{76BC1E16-AEF2-41AE-8EFA-0647BB864C69}" destId="{3BDB8583-4AA4-4DFC-A548-1494F6C87FBA}" srcOrd="0" destOrd="0" presId="urn:microsoft.com/office/officeart/2005/8/layout/vList5"/>
    <dgm:cxn modelId="{264BF214-693A-447B-A3DD-7CDA0B452651}" type="presParOf" srcId="{76BC1E16-AEF2-41AE-8EFA-0647BB864C69}" destId="{55B462DA-B52F-4AC7-BBD1-519FD5E448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5D13DB6-D9B4-4D42-93BB-3C9626F41E9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FB6DF39-FB9E-444A-A8C1-B0FDD250984D}">
      <dgm:prSet custT="1"/>
      <dgm:spPr>
        <a:solidFill>
          <a:srgbClr val="00823B"/>
        </a:solidFill>
      </dgm:spPr>
      <dgm:t>
        <a:bodyPr/>
        <a:lstStyle/>
        <a:p>
          <a:pPr algn="ctr" rtl="0"/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Администратор баз данных                   (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Database Administrator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uk-UA" sz="3200" b="1" dirty="0">
            <a:latin typeface="Times New Roman" pitchFamily="18" charset="0"/>
            <a:cs typeface="Times New Roman" pitchFamily="18" charset="0"/>
          </a:endParaRPr>
        </a:p>
      </dgm:t>
    </dgm:pt>
    <dgm:pt modelId="{F245A775-D5B4-4AC6-B441-581AF8FF127E}" type="parTrans" cxnId="{F3E56A6D-11FA-466E-A568-512AB18624CC}">
      <dgm:prSet/>
      <dgm:spPr/>
      <dgm:t>
        <a:bodyPr/>
        <a:lstStyle/>
        <a:p>
          <a:endParaRPr lang="uk-UA"/>
        </a:p>
      </dgm:t>
    </dgm:pt>
    <dgm:pt modelId="{CA1100EC-1913-410B-9164-624761FE14C3}" type="sibTrans" cxnId="{F3E56A6D-11FA-466E-A568-512AB18624CC}">
      <dgm:prSet/>
      <dgm:spPr/>
      <dgm:t>
        <a:bodyPr/>
        <a:lstStyle/>
        <a:p>
          <a:endParaRPr lang="uk-UA"/>
        </a:p>
      </dgm:t>
    </dgm:pt>
    <dgm:pt modelId="{5BFAC6AA-B843-450C-BF41-561EA444A08F}" type="pres">
      <dgm:prSet presAssocID="{35D13DB6-D9B4-4D42-93BB-3C9626F41E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CB07452-C9C0-4221-9A0E-DD618D55D9E7}" type="pres">
      <dgm:prSet presAssocID="{5FB6DF39-FB9E-444A-A8C1-B0FDD250984D}" presName="parentText" presStyleLbl="node1" presStyleIdx="0" presStyleCnt="1" custScaleY="27148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3E56A6D-11FA-466E-A568-512AB18624CC}" srcId="{35D13DB6-D9B4-4D42-93BB-3C9626F41E99}" destId="{5FB6DF39-FB9E-444A-A8C1-B0FDD250984D}" srcOrd="0" destOrd="0" parTransId="{F245A775-D5B4-4AC6-B441-581AF8FF127E}" sibTransId="{CA1100EC-1913-410B-9164-624761FE14C3}"/>
    <dgm:cxn modelId="{886AA9C5-49CA-44C8-8838-C3CDBE37405F}" type="presOf" srcId="{5FB6DF39-FB9E-444A-A8C1-B0FDD250984D}" destId="{6CB07452-C9C0-4221-9A0E-DD618D55D9E7}" srcOrd="0" destOrd="0" presId="urn:microsoft.com/office/officeart/2005/8/layout/vList2"/>
    <dgm:cxn modelId="{A4E5D928-59A0-4E3D-A65E-67ED7B4C67DB}" type="presOf" srcId="{35D13DB6-D9B4-4D42-93BB-3C9626F41E99}" destId="{5BFAC6AA-B843-450C-BF41-561EA444A08F}" srcOrd="0" destOrd="0" presId="urn:microsoft.com/office/officeart/2005/8/layout/vList2"/>
    <dgm:cxn modelId="{1696A137-779C-44D5-837B-84CECF99A85A}" type="presParOf" srcId="{5BFAC6AA-B843-450C-BF41-561EA444A08F}" destId="{6CB07452-C9C0-4221-9A0E-DD618D55D9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C4BF231-5440-4A3A-84AE-803EDED44C04}" type="doc">
      <dgm:prSet loTypeId="urn:microsoft.com/office/officeart/2005/8/layout/vList5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D51FD00B-AA30-4DBC-8F7A-7EA25679D0A1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Краткое описание 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A1897E68-42D4-4E04-9A43-8791C980D865}" type="parTrans" cxnId="{4BD40771-254C-47B1-9AE8-BCF0EED84F5C}">
      <dgm:prSet/>
      <dgm:spPr/>
      <dgm:t>
        <a:bodyPr/>
        <a:lstStyle/>
        <a:p>
          <a:endParaRPr lang="uk-UA"/>
        </a:p>
      </dgm:t>
    </dgm:pt>
    <dgm:pt modelId="{B340657C-7703-4333-9041-2824F4F992DA}" type="sibTrans" cxnId="{4BD40771-254C-47B1-9AE8-BCF0EED84F5C}">
      <dgm:prSet/>
      <dgm:spPr/>
      <dgm:t>
        <a:bodyPr/>
        <a:lstStyle/>
        <a:p>
          <a:endParaRPr lang="uk-UA"/>
        </a:p>
      </dgm:t>
    </dgm:pt>
    <dgm:pt modelId="{CFE2DE94-A8E9-477D-8AC7-3A2A5CE4F8F9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Цель работы 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22C11C7A-7A1F-4FCA-8834-73A57DD6CBD4}" type="parTrans" cxnId="{18E5A370-1C16-4A8F-B4C8-9669318D4756}">
      <dgm:prSet/>
      <dgm:spPr/>
      <dgm:t>
        <a:bodyPr/>
        <a:lstStyle/>
        <a:p>
          <a:endParaRPr lang="uk-UA"/>
        </a:p>
      </dgm:t>
    </dgm:pt>
    <dgm:pt modelId="{EBD2A719-B8B9-46E5-887E-DD4D30F78494}" type="sibTrans" cxnId="{18E5A370-1C16-4A8F-B4C8-9669318D4756}">
      <dgm:prSet/>
      <dgm:spPr/>
      <dgm:t>
        <a:bodyPr/>
        <a:lstStyle/>
        <a:p>
          <a:endParaRPr lang="uk-UA"/>
        </a:p>
      </dgm:t>
    </dgm:pt>
    <dgm:pt modelId="{02E1D2E6-43FD-4A49-8953-A51A3909F433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Обеспечивает разработку и реализацию (Разработчик) или обеспечивает техническое обслуживание и ремонт базы данных организации (Администратор) для поддержки информационной системы решений, которые отвечают потребностям бизнес-информации. Контролирует разработку и проектирование стратегий баз данных, осуществляет мониторинг и повышение производительности и емкости базы данных, а также планирование будущих потребностей в расширении. Планирует, координирует и осуществляет меры по обеспечению безопасности базы данных.</a:t>
          </a:r>
          <a:endParaRPr lang="uk-UA" sz="1500" b="1" dirty="0">
            <a:latin typeface="Times New Roman" pitchFamily="18" charset="0"/>
            <a:cs typeface="Times New Roman" pitchFamily="18" charset="0"/>
          </a:endParaRPr>
        </a:p>
      </dgm:t>
    </dgm:pt>
    <dgm:pt modelId="{4B36D1E5-B961-4710-A291-DDD1BD81E627}" type="parTrans" cxnId="{116E392E-B775-4D05-BF0D-33DBA997B020}">
      <dgm:prSet/>
      <dgm:spPr/>
      <dgm:t>
        <a:bodyPr/>
        <a:lstStyle/>
        <a:p>
          <a:endParaRPr lang="uk-UA"/>
        </a:p>
      </dgm:t>
    </dgm:pt>
    <dgm:pt modelId="{40A34C7E-2388-42B9-9F13-6FD7F71F090F}" type="sibTrans" cxnId="{116E392E-B775-4D05-BF0D-33DBA997B020}">
      <dgm:prSet/>
      <dgm:spPr/>
      <dgm:t>
        <a:bodyPr/>
        <a:lstStyle/>
        <a:p>
          <a:endParaRPr lang="uk-UA"/>
        </a:p>
      </dgm:t>
    </dgm:pt>
    <dgm:pt modelId="{D41AF2D3-D161-49BA-BC8F-8909AD56D7AC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Разрабатывает, внедряет, осуществляет мониторинг и поддерживает базы данных</a:t>
          </a:r>
          <a:r>
            <a:rPr lang="ru-RU" sz="700" dirty="0" smtClean="0"/>
            <a:t>.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DE165CBB-7B51-4083-854E-5D6A9FC0A9BA}" type="parTrans" cxnId="{A75B1166-5154-48A2-AFD6-B8EE8BF2F064}">
      <dgm:prSet/>
      <dgm:spPr/>
      <dgm:t>
        <a:bodyPr/>
        <a:lstStyle/>
        <a:p>
          <a:endParaRPr lang="uk-UA"/>
        </a:p>
      </dgm:t>
    </dgm:pt>
    <dgm:pt modelId="{F826DA61-F586-49FA-8816-4A7584FDE775}" type="sibTrans" cxnId="{A75B1166-5154-48A2-AFD6-B8EE8BF2F064}">
      <dgm:prSet/>
      <dgm:spPr/>
      <dgm:t>
        <a:bodyPr/>
        <a:lstStyle/>
        <a:p>
          <a:endParaRPr lang="uk-UA"/>
        </a:p>
      </dgm:t>
    </dgm:pt>
    <dgm:pt modelId="{015F7C24-AD1F-4310-B486-DAA8712C006E}" type="pres">
      <dgm:prSet presAssocID="{8C4BF231-5440-4A3A-84AE-803EDED44C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C36BCA0-9213-4BED-BE08-9CA4BE93D5B9}" type="pres">
      <dgm:prSet presAssocID="{D51FD00B-AA30-4DBC-8F7A-7EA25679D0A1}" presName="linNode" presStyleCnt="0"/>
      <dgm:spPr/>
    </dgm:pt>
    <dgm:pt modelId="{F8164FBD-0936-4523-86D9-1CB69B44B18C}" type="pres">
      <dgm:prSet presAssocID="{D51FD00B-AA30-4DBC-8F7A-7EA25679D0A1}" presName="parentText" presStyleLbl="node1" presStyleIdx="0" presStyleCnt="2" custScaleY="3431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B6FF49-7BED-44B1-9E8A-6D25F3757F35}" type="pres">
      <dgm:prSet presAssocID="{D51FD00B-AA30-4DBC-8F7A-7EA25679D0A1}" presName="descendantText" presStyleLbl="alignAccFollowNode1" presStyleIdx="0" presStyleCnt="2" custScaleX="151202" custScaleY="42720" custLinFactNeighborX="-966" custLinFactNeighborY="-89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B8E901-AE02-4390-8D30-A1DBF10F033A}" type="pres">
      <dgm:prSet presAssocID="{B340657C-7703-4333-9041-2824F4F992DA}" presName="sp" presStyleCnt="0"/>
      <dgm:spPr/>
    </dgm:pt>
    <dgm:pt modelId="{6A0EE621-EF94-4933-BE11-F457386752A8}" type="pres">
      <dgm:prSet presAssocID="{CFE2DE94-A8E9-477D-8AC7-3A2A5CE4F8F9}" presName="linNode" presStyleCnt="0"/>
      <dgm:spPr/>
    </dgm:pt>
    <dgm:pt modelId="{675A00AF-BD75-4430-9CC0-508F36015C9E}" type="pres">
      <dgm:prSet presAssocID="{CFE2DE94-A8E9-477D-8AC7-3A2A5CE4F8F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D17A94-E4FE-4B28-AF39-522CB487095B}" type="pres">
      <dgm:prSet presAssocID="{CFE2DE94-A8E9-477D-8AC7-3A2A5CE4F8F9}" presName="descendantText" presStyleLbl="alignAccFollowNode1" presStyleIdx="1" presStyleCnt="2" custScaleX="149637" custScaleY="1252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7C32DA1-F959-4CD6-B187-4F86EAC16DCC}" type="presOf" srcId="{02E1D2E6-43FD-4A49-8953-A51A3909F433}" destId="{55D17A94-E4FE-4B28-AF39-522CB487095B}" srcOrd="0" destOrd="0" presId="urn:microsoft.com/office/officeart/2005/8/layout/vList5"/>
    <dgm:cxn modelId="{4BD40771-254C-47B1-9AE8-BCF0EED84F5C}" srcId="{8C4BF231-5440-4A3A-84AE-803EDED44C04}" destId="{D51FD00B-AA30-4DBC-8F7A-7EA25679D0A1}" srcOrd="0" destOrd="0" parTransId="{A1897E68-42D4-4E04-9A43-8791C980D865}" sibTransId="{B340657C-7703-4333-9041-2824F4F992DA}"/>
    <dgm:cxn modelId="{A75B1166-5154-48A2-AFD6-B8EE8BF2F064}" srcId="{D51FD00B-AA30-4DBC-8F7A-7EA25679D0A1}" destId="{D41AF2D3-D161-49BA-BC8F-8909AD56D7AC}" srcOrd="0" destOrd="0" parTransId="{DE165CBB-7B51-4083-854E-5D6A9FC0A9BA}" sibTransId="{F826DA61-F586-49FA-8816-4A7584FDE775}"/>
    <dgm:cxn modelId="{116E392E-B775-4D05-BF0D-33DBA997B020}" srcId="{CFE2DE94-A8E9-477D-8AC7-3A2A5CE4F8F9}" destId="{02E1D2E6-43FD-4A49-8953-A51A3909F433}" srcOrd="0" destOrd="0" parTransId="{4B36D1E5-B961-4710-A291-DDD1BD81E627}" sibTransId="{40A34C7E-2388-42B9-9F13-6FD7F71F090F}"/>
    <dgm:cxn modelId="{434A227F-37E8-432A-A431-F00FE082E8D6}" type="presOf" srcId="{D51FD00B-AA30-4DBC-8F7A-7EA25679D0A1}" destId="{F8164FBD-0936-4523-86D9-1CB69B44B18C}" srcOrd="0" destOrd="0" presId="urn:microsoft.com/office/officeart/2005/8/layout/vList5"/>
    <dgm:cxn modelId="{18E5A370-1C16-4A8F-B4C8-9669318D4756}" srcId="{8C4BF231-5440-4A3A-84AE-803EDED44C04}" destId="{CFE2DE94-A8E9-477D-8AC7-3A2A5CE4F8F9}" srcOrd="1" destOrd="0" parTransId="{22C11C7A-7A1F-4FCA-8834-73A57DD6CBD4}" sibTransId="{EBD2A719-B8B9-46E5-887E-DD4D30F78494}"/>
    <dgm:cxn modelId="{F882F6E9-EF3E-4D26-9CB6-29F599EE0FCC}" type="presOf" srcId="{8C4BF231-5440-4A3A-84AE-803EDED44C04}" destId="{015F7C24-AD1F-4310-B486-DAA8712C006E}" srcOrd="0" destOrd="0" presId="urn:microsoft.com/office/officeart/2005/8/layout/vList5"/>
    <dgm:cxn modelId="{1FE76365-74F4-4BC3-92AB-CCB24C1BC9F1}" type="presOf" srcId="{D41AF2D3-D161-49BA-BC8F-8909AD56D7AC}" destId="{DCB6FF49-7BED-44B1-9E8A-6D25F3757F35}" srcOrd="0" destOrd="0" presId="urn:microsoft.com/office/officeart/2005/8/layout/vList5"/>
    <dgm:cxn modelId="{3F8C0897-1EA0-416E-94E1-CFF313B64DC7}" type="presOf" srcId="{CFE2DE94-A8E9-477D-8AC7-3A2A5CE4F8F9}" destId="{675A00AF-BD75-4430-9CC0-508F36015C9E}" srcOrd="0" destOrd="0" presId="urn:microsoft.com/office/officeart/2005/8/layout/vList5"/>
    <dgm:cxn modelId="{6E9ECE07-E55D-48B9-9E7E-97D9686D16E5}" type="presParOf" srcId="{015F7C24-AD1F-4310-B486-DAA8712C006E}" destId="{EC36BCA0-9213-4BED-BE08-9CA4BE93D5B9}" srcOrd="0" destOrd="0" presId="urn:microsoft.com/office/officeart/2005/8/layout/vList5"/>
    <dgm:cxn modelId="{EDEE2427-4A5D-4136-9C8C-0A77E98FCD82}" type="presParOf" srcId="{EC36BCA0-9213-4BED-BE08-9CA4BE93D5B9}" destId="{F8164FBD-0936-4523-86D9-1CB69B44B18C}" srcOrd="0" destOrd="0" presId="urn:microsoft.com/office/officeart/2005/8/layout/vList5"/>
    <dgm:cxn modelId="{10E36107-3139-41C1-9AFD-05F5D1663652}" type="presParOf" srcId="{EC36BCA0-9213-4BED-BE08-9CA4BE93D5B9}" destId="{DCB6FF49-7BED-44B1-9E8A-6D25F3757F35}" srcOrd="1" destOrd="0" presId="urn:microsoft.com/office/officeart/2005/8/layout/vList5"/>
    <dgm:cxn modelId="{D8134FC1-14B2-43C1-BE01-85A7F844358E}" type="presParOf" srcId="{015F7C24-AD1F-4310-B486-DAA8712C006E}" destId="{92B8E901-AE02-4390-8D30-A1DBF10F033A}" srcOrd="1" destOrd="0" presId="urn:microsoft.com/office/officeart/2005/8/layout/vList5"/>
    <dgm:cxn modelId="{DEF8D034-6A86-4082-A106-75517CD12771}" type="presParOf" srcId="{015F7C24-AD1F-4310-B486-DAA8712C006E}" destId="{6A0EE621-EF94-4933-BE11-F457386752A8}" srcOrd="2" destOrd="0" presId="urn:microsoft.com/office/officeart/2005/8/layout/vList5"/>
    <dgm:cxn modelId="{B5D7CDB2-48CF-4142-A690-B34D07B6B2A4}" type="presParOf" srcId="{6A0EE621-EF94-4933-BE11-F457386752A8}" destId="{675A00AF-BD75-4430-9CC0-508F36015C9E}" srcOrd="0" destOrd="0" presId="urn:microsoft.com/office/officeart/2005/8/layout/vList5"/>
    <dgm:cxn modelId="{3020C1CB-2B2D-4866-A8CE-4EB9A0DC1524}" type="presParOf" srcId="{6A0EE621-EF94-4933-BE11-F457386752A8}" destId="{55D17A94-E4FE-4B28-AF39-522CB48709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64A2E8-0948-4DDB-B6C4-37F5C3F2E9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4703D0F-05C5-4DCE-A36D-546783E58BC6}">
      <dgm:prSet custT="1"/>
      <dgm:spPr/>
      <dgm:t>
        <a:bodyPr/>
        <a:lstStyle/>
        <a:p>
          <a:pPr rtl="0"/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Деякі факти, що пов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язані з рівнем  кваліфікації сучасних  фахівців ІКТ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F80E2F-F66F-43EB-859D-582ACE4BCACD}" type="parTrans" cxnId="{D731583B-EE07-4CC1-8509-D80D51B462EF}">
      <dgm:prSet/>
      <dgm:spPr/>
      <dgm:t>
        <a:bodyPr/>
        <a:lstStyle/>
        <a:p>
          <a:endParaRPr lang="uk-UA"/>
        </a:p>
      </dgm:t>
    </dgm:pt>
    <dgm:pt modelId="{927B686F-6835-4804-937B-FD24D3EAAADA}" type="sibTrans" cxnId="{D731583B-EE07-4CC1-8509-D80D51B462EF}">
      <dgm:prSet/>
      <dgm:spPr/>
      <dgm:t>
        <a:bodyPr/>
        <a:lstStyle/>
        <a:p>
          <a:endParaRPr lang="uk-UA"/>
        </a:p>
      </dgm:t>
    </dgm:pt>
    <dgm:pt modelId="{E1F2C768-8812-42A5-9400-B0FA14D4E9C6}" type="pres">
      <dgm:prSet presAssocID="{B264A2E8-0948-4DDB-B6C4-37F5C3F2E9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ACAFCFC-094F-45C5-8FBD-043D678B1452}" type="pres">
      <dgm:prSet presAssocID="{A4703D0F-05C5-4DCE-A36D-546783E58BC6}" presName="linNode" presStyleCnt="0"/>
      <dgm:spPr/>
    </dgm:pt>
    <dgm:pt modelId="{9618EFA9-82D1-4B27-984F-235FF0961024}" type="pres">
      <dgm:prSet presAssocID="{A4703D0F-05C5-4DCE-A36D-546783E58BC6}" presName="parentText" presStyleLbl="node1" presStyleIdx="0" presStyleCnt="1" custScaleX="277778" custLinFactNeighborX="165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084545E-7D0B-4D78-B056-499EA117C788}" type="presOf" srcId="{B264A2E8-0948-4DDB-B6C4-37F5C3F2E90E}" destId="{E1F2C768-8812-42A5-9400-B0FA14D4E9C6}" srcOrd="0" destOrd="0" presId="urn:microsoft.com/office/officeart/2005/8/layout/vList5"/>
    <dgm:cxn modelId="{F937922D-74F6-488C-9EA0-688F02030D49}" type="presOf" srcId="{A4703D0F-05C5-4DCE-A36D-546783E58BC6}" destId="{9618EFA9-82D1-4B27-984F-235FF0961024}" srcOrd="0" destOrd="0" presId="urn:microsoft.com/office/officeart/2005/8/layout/vList5"/>
    <dgm:cxn modelId="{D731583B-EE07-4CC1-8509-D80D51B462EF}" srcId="{B264A2E8-0948-4DDB-B6C4-37F5C3F2E90E}" destId="{A4703D0F-05C5-4DCE-A36D-546783E58BC6}" srcOrd="0" destOrd="0" parTransId="{7EF80E2F-F66F-43EB-859D-582ACE4BCACD}" sibTransId="{927B686F-6835-4804-937B-FD24D3EAAADA}"/>
    <dgm:cxn modelId="{ECC78074-5E24-4D70-B748-D898EA1856AC}" type="presParOf" srcId="{E1F2C768-8812-42A5-9400-B0FA14D4E9C6}" destId="{2ACAFCFC-094F-45C5-8FBD-043D678B1452}" srcOrd="0" destOrd="0" presId="urn:microsoft.com/office/officeart/2005/8/layout/vList5"/>
    <dgm:cxn modelId="{21EB94D9-9C86-4151-B296-63B165E59237}" type="presParOf" srcId="{2ACAFCFC-094F-45C5-8FBD-043D678B1452}" destId="{9618EFA9-82D1-4B27-984F-235FF096102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396E7BA-604A-40D1-A7B3-22C909A8F358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6DB63DAD-CE56-442C-A11A-5E4A0B10452B}">
      <dgm:prSet/>
      <dgm:spPr/>
      <dgm:t>
        <a:bodyPr/>
        <a:lstStyle/>
        <a:p>
          <a:pPr rtl="0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Ключевые компетенции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B97D7B61-7F5E-4B0E-B50F-79CDDDFC8A17}" type="parTrans" cxnId="{0F98E8E6-293E-49E9-9287-73A8877D41EC}">
      <dgm:prSet/>
      <dgm:spPr/>
      <dgm:t>
        <a:bodyPr/>
        <a:lstStyle/>
        <a:p>
          <a:endParaRPr lang="uk-UA"/>
        </a:p>
      </dgm:t>
    </dgm:pt>
    <dgm:pt modelId="{ECA1A8BA-8F3B-420B-9E40-43BC387F12AC}" type="sibTrans" cxnId="{0F98E8E6-293E-49E9-9287-73A8877D41EC}">
      <dgm:prSet/>
      <dgm:spPr/>
      <dgm:t>
        <a:bodyPr/>
        <a:lstStyle/>
        <a:p>
          <a:endParaRPr lang="uk-UA"/>
        </a:p>
      </dgm:t>
    </dgm:pt>
    <dgm:pt modelId="{D7DCB8DE-B78C-4BE6-A200-A426BC1CB6CA}">
      <dgm:prSet/>
      <dgm:spPr/>
      <dgm:t>
        <a:bodyPr/>
        <a:lstStyle/>
        <a:p>
          <a:pPr rtl="0"/>
          <a:r>
            <a:rPr lang="ru-RU" b="1" dirty="0" smtClean="0"/>
            <a:t>А.6. Проектирование приложений (1 уровень)</a:t>
          </a:r>
          <a:endParaRPr lang="uk-UA" b="1" dirty="0"/>
        </a:p>
      </dgm:t>
    </dgm:pt>
    <dgm:pt modelId="{9294A11F-999B-41CC-8AC3-26DA0A76AFC3}" type="parTrans" cxnId="{8C424305-492E-4594-B38C-A9ABD7D9A913}">
      <dgm:prSet/>
      <dgm:spPr/>
      <dgm:t>
        <a:bodyPr/>
        <a:lstStyle/>
        <a:p>
          <a:endParaRPr lang="uk-UA"/>
        </a:p>
      </dgm:t>
    </dgm:pt>
    <dgm:pt modelId="{15C72B37-BFC9-4591-A1F7-5489928153D3}" type="sibTrans" cxnId="{8C424305-492E-4594-B38C-A9ABD7D9A913}">
      <dgm:prSet/>
      <dgm:spPr/>
      <dgm:t>
        <a:bodyPr/>
        <a:lstStyle/>
        <a:p>
          <a:endParaRPr lang="uk-UA"/>
        </a:p>
      </dgm:t>
    </dgm:pt>
    <dgm:pt modelId="{2832437E-1DB1-48F3-9D9D-0CCA8AAD6933}">
      <dgm:prSet/>
      <dgm:spPr/>
      <dgm:t>
        <a:bodyPr/>
        <a:lstStyle/>
        <a:p>
          <a:pPr rtl="0"/>
          <a:r>
            <a:rPr lang="ru-RU" b="1" dirty="0" smtClean="0"/>
            <a:t>В.1. Проектирование и разработка (3 уровень)</a:t>
          </a:r>
          <a:endParaRPr lang="uk-UA" b="1" dirty="0"/>
        </a:p>
      </dgm:t>
    </dgm:pt>
    <dgm:pt modelId="{5752B2DB-14D5-434D-BC29-DF890E812842}" type="parTrans" cxnId="{87F623E5-91BD-4B8D-A69B-8A3AA3E7816E}">
      <dgm:prSet/>
      <dgm:spPr/>
      <dgm:t>
        <a:bodyPr/>
        <a:lstStyle/>
        <a:p>
          <a:endParaRPr lang="uk-UA"/>
        </a:p>
      </dgm:t>
    </dgm:pt>
    <dgm:pt modelId="{EE5BAB93-880E-40D2-B72F-67526123E1DC}" type="sibTrans" cxnId="{87F623E5-91BD-4B8D-A69B-8A3AA3E7816E}">
      <dgm:prSet/>
      <dgm:spPr/>
      <dgm:t>
        <a:bodyPr/>
        <a:lstStyle/>
        <a:p>
          <a:endParaRPr lang="uk-UA"/>
        </a:p>
      </dgm:t>
    </dgm:pt>
    <dgm:pt modelId="{A094850A-7C94-4DA9-8591-2AA4A65F499D}">
      <dgm:prSet/>
      <dgm:spPr/>
      <dgm:t>
        <a:bodyPr/>
        <a:lstStyle/>
        <a:p>
          <a:pPr rtl="0"/>
          <a:r>
            <a:rPr lang="ru-RU" b="1" dirty="0" smtClean="0"/>
            <a:t>В.2. Интеграция систем (2-3 уровень)</a:t>
          </a:r>
          <a:endParaRPr lang="uk-UA" b="1" dirty="0"/>
        </a:p>
      </dgm:t>
    </dgm:pt>
    <dgm:pt modelId="{F5A31AF4-39BF-4A30-8BA0-AAC7F3EBDF3A}" type="parTrans" cxnId="{CD022145-49D7-43D6-8BA9-447D6DBFF3BE}">
      <dgm:prSet/>
      <dgm:spPr/>
      <dgm:t>
        <a:bodyPr/>
        <a:lstStyle/>
        <a:p>
          <a:endParaRPr lang="uk-UA"/>
        </a:p>
      </dgm:t>
    </dgm:pt>
    <dgm:pt modelId="{EB16E558-D2F0-430E-B0D9-62B04627F683}" type="sibTrans" cxnId="{CD022145-49D7-43D6-8BA9-447D6DBFF3BE}">
      <dgm:prSet/>
      <dgm:spPr/>
      <dgm:t>
        <a:bodyPr/>
        <a:lstStyle/>
        <a:p>
          <a:endParaRPr lang="uk-UA"/>
        </a:p>
      </dgm:t>
    </dgm:pt>
    <dgm:pt modelId="{B2CC7472-58D7-4BC2-AA3B-1CB72B7426AD}">
      <dgm:prSet/>
      <dgm:spPr/>
      <dgm:t>
        <a:bodyPr/>
        <a:lstStyle/>
        <a:p>
          <a:pPr rtl="0"/>
          <a:r>
            <a:rPr lang="ru-RU" b="1" dirty="0" smtClean="0"/>
            <a:t>С.4. Управление проблемами (3 уровень)</a:t>
          </a:r>
          <a:endParaRPr lang="uk-UA" b="1" dirty="0"/>
        </a:p>
      </dgm:t>
    </dgm:pt>
    <dgm:pt modelId="{4FD81922-B262-46D3-9DAD-173BF4DCD45A}" type="parTrans" cxnId="{397A2F0C-53DD-4C1D-B8E7-19BC62473D29}">
      <dgm:prSet/>
      <dgm:spPr/>
      <dgm:t>
        <a:bodyPr/>
        <a:lstStyle/>
        <a:p>
          <a:endParaRPr lang="uk-UA"/>
        </a:p>
      </dgm:t>
    </dgm:pt>
    <dgm:pt modelId="{2D4065EE-C82D-407A-8FC8-9E7DEA4A7CC8}" type="sibTrans" cxnId="{397A2F0C-53DD-4C1D-B8E7-19BC62473D29}">
      <dgm:prSet/>
      <dgm:spPr/>
      <dgm:t>
        <a:bodyPr/>
        <a:lstStyle/>
        <a:p>
          <a:endParaRPr lang="uk-UA"/>
        </a:p>
      </dgm:t>
    </dgm:pt>
    <dgm:pt modelId="{3961C781-3201-4DC3-8195-341F2DBE31DF}">
      <dgm:prSet/>
      <dgm:spPr/>
      <dgm:t>
        <a:bodyPr/>
        <a:lstStyle/>
        <a:p>
          <a:pPr rtl="0"/>
          <a:r>
            <a:rPr lang="ru-RU" b="1" dirty="0" smtClean="0"/>
            <a:t>D.10. Управление информацией и знаниям (3 уровень)</a:t>
          </a:r>
          <a:endParaRPr lang="uk-UA" b="1" dirty="0"/>
        </a:p>
      </dgm:t>
    </dgm:pt>
    <dgm:pt modelId="{1E1DFE7F-A5AE-4B6E-B2EF-1180482DE882}" type="parTrans" cxnId="{E3AD4AE3-BA97-4BC0-8C25-5BDBB9E741BA}">
      <dgm:prSet/>
      <dgm:spPr/>
      <dgm:t>
        <a:bodyPr/>
        <a:lstStyle/>
        <a:p>
          <a:endParaRPr lang="uk-UA"/>
        </a:p>
      </dgm:t>
    </dgm:pt>
    <dgm:pt modelId="{84BA03CC-87A6-4BF1-9F72-DBAADEE96587}" type="sibTrans" cxnId="{E3AD4AE3-BA97-4BC0-8C25-5BDBB9E741BA}">
      <dgm:prSet/>
      <dgm:spPr/>
      <dgm:t>
        <a:bodyPr/>
        <a:lstStyle/>
        <a:p>
          <a:endParaRPr lang="uk-UA"/>
        </a:p>
      </dgm:t>
    </dgm:pt>
    <dgm:pt modelId="{BA39EB71-444A-4EB1-B3AB-C8DC7299AE97}" type="pres">
      <dgm:prSet presAssocID="{F396E7BA-604A-40D1-A7B3-22C909A8F3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A954298-D8A8-4A65-978B-2813B425317F}" type="pres">
      <dgm:prSet presAssocID="{6DB63DAD-CE56-442C-A11A-5E4A0B10452B}" presName="linNode" presStyleCnt="0"/>
      <dgm:spPr/>
    </dgm:pt>
    <dgm:pt modelId="{10C538E3-E166-4D26-9A6F-AA4A585EE6ED}" type="pres">
      <dgm:prSet presAssocID="{6DB63DAD-CE56-442C-A11A-5E4A0B10452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A12172-9C8E-428D-ADD0-E7DD62878940}" type="pres">
      <dgm:prSet presAssocID="{6DB63DAD-CE56-442C-A11A-5E4A0B10452B}" presName="descendantText" presStyleLbl="alignAccFollowNode1" presStyleIdx="0" presStyleCnt="1" custScaleX="149902" custScaleY="125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C424305-492E-4594-B38C-A9ABD7D9A913}" srcId="{6DB63DAD-CE56-442C-A11A-5E4A0B10452B}" destId="{D7DCB8DE-B78C-4BE6-A200-A426BC1CB6CA}" srcOrd="0" destOrd="0" parTransId="{9294A11F-999B-41CC-8AC3-26DA0A76AFC3}" sibTransId="{15C72B37-BFC9-4591-A1F7-5489928153D3}"/>
    <dgm:cxn modelId="{CD022145-49D7-43D6-8BA9-447D6DBFF3BE}" srcId="{6DB63DAD-CE56-442C-A11A-5E4A0B10452B}" destId="{A094850A-7C94-4DA9-8591-2AA4A65F499D}" srcOrd="2" destOrd="0" parTransId="{F5A31AF4-39BF-4A30-8BA0-AAC7F3EBDF3A}" sibTransId="{EB16E558-D2F0-430E-B0D9-62B04627F683}"/>
    <dgm:cxn modelId="{11B241A4-4EC8-4F45-9CF8-E8631421674E}" type="presOf" srcId="{2832437E-1DB1-48F3-9D9D-0CCA8AAD6933}" destId="{ECA12172-9C8E-428D-ADD0-E7DD62878940}" srcOrd="0" destOrd="1" presId="urn:microsoft.com/office/officeart/2005/8/layout/vList5"/>
    <dgm:cxn modelId="{D98AADD7-3D8A-4596-BBF9-3CB3C6C9181C}" type="presOf" srcId="{6DB63DAD-CE56-442C-A11A-5E4A0B10452B}" destId="{10C538E3-E166-4D26-9A6F-AA4A585EE6ED}" srcOrd="0" destOrd="0" presId="urn:microsoft.com/office/officeart/2005/8/layout/vList5"/>
    <dgm:cxn modelId="{87F623E5-91BD-4B8D-A69B-8A3AA3E7816E}" srcId="{6DB63DAD-CE56-442C-A11A-5E4A0B10452B}" destId="{2832437E-1DB1-48F3-9D9D-0CCA8AAD6933}" srcOrd="1" destOrd="0" parTransId="{5752B2DB-14D5-434D-BC29-DF890E812842}" sibTransId="{EE5BAB93-880E-40D2-B72F-67526123E1DC}"/>
    <dgm:cxn modelId="{7A87956D-BAE2-49FB-9D9D-433457015C13}" type="presOf" srcId="{B2CC7472-58D7-4BC2-AA3B-1CB72B7426AD}" destId="{ECA12172-9C8E-428D-ADD0-E7DD62878940}" srcOrd="0" destOrd="3" presId="urn:microsoft.com/office/officeart/2005/8/layout/vList5"/>
    <dgm:cxn modelId="{1A0B36A4-EFB3-403E-9837-1B947A2829FF}" type="presOf" srcId="{F396E7BA-604A-40D1-A7B3-22C909A8F358}" destId="{BA39EB71-444A-4EB1-B3AB-C8DC7299AE97}" srcOrd="0" destOrd="0" presId="urn:microsoft.com/office/officeart/2005/8/layout/vList5"/>
    <dgm:cxn modelId="{3BEB666A-859F-4B19-B9A3-B2439C6E44E9}" type="presOf" srcId="{D7DCB8DE-B78C-4BE6-A200-A426BC1CB6CA}" destId="{ECA12172-9C8E-428D-ADD0-E7DD62878940}" srcOrd="0" destOrd="0" presId="urn:microsoft.com/office/officeart/2005/8/layout/vList5"/>
    <dgm:cxn modelId="{28574910-9C05-4FA6-817C-AE32682A3C91}" type="presOf" srcId="{A094850A-7C94-4DA9-8591-2AA4A65F499D}" destId="{ECA12172-9C8E-428D-ADD0-E7DD62878940}" srcOrd="0" destOrd="2" presId="urn:microsoft.com/office/officeart/2005/8/layout/vList5"/>
    <dgm:cxn modelId="{04125A53-45A5-46CE-89F2-6C13D961B3EB}" type="presOf" srcId="{3961C781-3201-4DC3-8195-341F2DBE31DF}" destId="{ECA12172-9C8E-428D-ADD0-E7DD62878940}" srcOrd="0" destOrd="4" presId="urn:microsoft.com/office/officeart/2005/8/layout/vList5"/>
    <dgm:cxn modelId="{E3AD4AE3-BA97-4BC0-8C25-5BDBB9E741BA}" srcId="{6DB63DAD-CE56-442C-A11A-5E4A0B10452B}" destId="{3961C781-3201-4DC3-8195-341F2DBE31DF}" srcOrd="4" destOrd="0" parTransId="{1E1DFE7F-A5AE-4B6E-B2EF-1180482DE882}" sibTransId="{84BA03CC-87A6-4BF1-9F72-DBAADEE96587}"/>
    <dgm:cxn modelId="{397A2F0C-53DD-4C1D-B8E7-19BC62473D29}" srcId="{6DB63DAD-CE56-442C-A11A-5E4A0B10452B}" destId="{B2CC7472-58D7-4BC2-AA3B-1CB72B7426AD}" srcOrd="3" destOrd="0" parTransId="{4FD81922-B262-46D3-9DAD-173BF4DCD45A}" sibTransId="{2D4065EE-C82D-407A-8FC8-9E7DEA4A7CC8}"/>
    <dgm:cxn modelId="{0F98E8E6-293E-49E9-9287-73A8877D41EC}" srcId="{F396E7BA-604A-40D1-A7B3-22C909A8F358}" destId="{6DB63DAD-CE56-442C-A11A-5E4A0B10452B}" srcOrd="0" destOrd="0" parTransId="{B97D7B61-7F5E-4B0E-B50F-79CDDDFC8A17}" sibTransId="{ECA1A8BA-8F3B-420B-9E40-43BC387F12AC}"/>
    <dgm:cxn modelId="{5AF7C513-CBD1-461B-A782-F79B127E6962}" type="presParOf" srcId="{BA39EB71-444A-4EB1-B3AB-C8DC7299AE97}" destId="{BA954298-D8A8-4A65-978B-2813B425317F}" srcOrd="0" destOrd="0" presId="urn:microsoft.com/office/officeart/2005/8/layout/vList5"/>
    <dgm:cxn modelId="{95CC8D2B-CEA3-4BCB-9382-F37EA8841EF5}" type="presParOf" srcId="{BA954298-D8A8-4A65-978B-2813B425317F}" destId="{10C538E3-E166-4D26-9A6F-AA4A585EE6ED}" srcOrd="0" destOrd="0" presId="urn:microsoft.com/office/officeart/2005/8/layout/vList5"/>
    <dgm:cxn modelId="{DA45F289-0452-47F3-A1B2-AF37CD1107CB}" type="presParOf" srcId="{BA954298-D8A8-4A65-978B-2813B425317F}" destId="{ECA12172-9C8E-428D-ADD0-E7DD628789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89480DB-FD26-43AB-9697-3C0A75C518F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5C84912-1F41-465F-A822-70185D7F3D58}">
      <dgm:prSet custT="1"/>
      <dgm:spPr/>
      <dgm:t>
        <a:bodyPr/>
        <a:lstStyle/>
        <a:p>
          <a:pPr algn="ctr" rtl="0"/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Пример использования </a:t>
          </a:r>
          <a:r>
            <a:rPr lang="de-DE" sz="3200" b="1" dirty="0" smtClean="0">
              <a:latin typeface="Times New Roman" pitchFamily="18" charset="0"/>
              <a:cs typeface="Times New Roman" pitchFamily="18" charset="0"/>
            </a:rPr>
            <a:t>e-CF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32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в компаниях и организациях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E841BF08-F9D1-4E57-8A1D-6AC84F66ABEB}" type="parTrans" cxnId="{FD90A61F-8E7A-4A5E-AA7F-6A38CE3784C4}">
      <dgm:prSet/>
      <dgm:spPr/>
      <dgm:t>
        <a:bodyPr/>
        <a:lstStyle/>
        <a:p>
          <a:endParaRPr lang="ru-RU"/>
        </a:p>
      </dgm:t>
    </dgm:pt>
    <dgm:pt modelId="{41873D6F-4F1C-4D36-934F-B1838ED28107}" type="sibTrans" cxnId="{FD90A61F-8E7A-4A5E-AA7F-6A38CE3784C4}">
      <dgm:prSet/>
      <dgm:spPr/>
      <dgm:t>
        <a:bodyPr/>
        <a:lstStyle/>
        <a:p>
          <a:endParaRPr lang="ru-RU"/>
        </a:p>
      </dgm:t>
    </dgm:pt>
    <dgm:pt modelId="{D6527251-4D7B-430C-9067-3F4CBCB5DCA1}" type="pres">
      <dgm:prSet presAssocID="{D89480DB-FD26-43AB-9697-3C0A75C518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4C907FC-8342-49B4-A64B-A1756D27300C}" type="pres">
      <dgm:prSet presAssocID="{D5C84912-1F41-465F-A822-70185D7F3D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D90A61F-8E7A-4A5E-AA7F-6A38CE3784C4}" srcId="{D89480DB-FD26-43AB-9697-3C0A75C518FF}" destId="{D5C84912-1F41-465F-A822-70185D7F3D58}" srcOrd="0" destOrd="0" parTransId="{E841BF08-F9D1-4E57-8A1D-6AC84F66ABEB}" sibTransId="{41873D6F-4F1C-4D36-934F-B1838ED28107}"/>
    <dgm:cxn modelId="{25DBCB76-981B-4E79-B0E5-0139745E7678}" type="presOf" srcId="{D5C84912-1F41-465F-A822-70185D7F3D58}" destId="{D4C907FC-8342-49B4-A64B-A1756D27300C}" srcOrd="0" destOrd="0" presId="urn:microsoft.com/office/officeart/2005/8/layout/vList2"/>
    <dgm:cxn modelId="{14974FA6-AEE5-4FE1-AE9A-3790136380C9}" type="presOf" srcId="{D89480DB-FD26-43AB-9697-3C0A75C518FF}" destId="{D6527251-4D7B-430C-9067-3F4CBCB5DCA1}" srcOrd="0" destOrd="0" presId="urn:microsoft.com/office/officeart/2005/8/layout/vList2"/>
    <dgm:cxn modelId="{C500422A-1C1D-4D62-9F42-699ECBC1673E}" type="presParOf" srcId="{D6527251-4D7B-430C-9067-3F4CBCB5DCA1}" destId="{D4C907FC-8342-49B4-A64B-A1756D2730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72D0BEE-9F03-430B-B297-16D7082274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F1EB6F7-2564-4EF4-93BF-93F2119B2D56}">
      <dgm:prSet custT="1"/>
      <dgm:spPr/>
      <dgm:t>
        <a:bodyPr/>
        <a:lstStyle/>
        <a:p>
          <a:pPr algn="ctr" rtl="0"/>
          <a:r>
            <a:rPr lang="uk-UA" sz="6000" b="1" baseline="0" dirty="0" smtClean="0"/>
            <a:t>Дякую за увагу!</a:t>
          </a:r>
          <a:endParaRPr lang="ru-RU" sz="6000" b="1" baseline="0" dirty="0"/>
        </a:p>
      </dgm:t>
    </dgm:pt>
    <dgm:pt modelId="{C360FAFA-5A0E-496F-A473-9FBF793DADB0}" type="parTrans" cxnId="{DC68C0B5-22C7-4C6E-8568-788EF07C61CF}">
      <dgm:prSet/>
      <dgm:spPr/>
      <dgm:t>
        <a:bodyPr/>
        <a:lstStyle/>
        <a:p>
          <a:endParaRPr lang="ru-RU"/>
        </a:p>
      </dgm:t>
    </dgm:pt>
    <dgm:pt modelId="{52D82838-3C9C-4968-8ADD-C8C8807503D3}" type="sibTrans" cxnId="{DC68C0B5-22C7-4C6E-8568-788EF07C61CF}">
      <dgm:prSet/>
      <dgm:spPr/>
      <dgm:t>
        <a:bodyPr/>
        <a:lstStyle/>
        <a:p>
          <a:endParaRPr lang="ru-RU"/>
        </a:p>
      </dgm:t>
    </dgm:pt>
    <dgm:pt modelId="{656D4611-97D2-49B5-822E-BAF89E1B5B3F}" type="pres">
      <dgm:prSet presAssocID="{D72D0BEE-9F03-430B-B297-16D7082274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6EC6E-2941-4598-9BF4-B5F6588EDF9A}" type="pres">
      <dgm:prSet presAssocID="{5F1EB6F7-2564-4EF4-93BF-93F2119B2D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81438-CD7C-4A6A-96AA-220EF44EFA67}" type="presOf" srcId="{5F1EB6F7-2564-4EF4-93BF-93F2119B2D56}" destId="{DB86EC6E-2941-4598-9BF4-B5F6588EDF9A}" srcOrd="0" destOrd="0" presId="urn:microsoft.com/office/officeart/2005/8/layout/vList2"/>
    <dgm:cxn modelId="{DC68C0B5-22C7-4C6E-8568-788EF07C61CF}" srcId="{D72D0BEE-9F03-430B-B297-16D708227411}" destId="{5F1EB6F7-2564-4EF4-93BF-93F2119B2D56}" srcOrd="0" destOrd="0" parTransId="{C360FAFA-5A0E-496F-A473-9FBF793DADB0}" sibTransId="{52D82838-3C9C-4968-8ADD-C8C8807503D3}"/>
    <dgm:cxn modelId="{AE0FFD78-0B4E-48CC-B878-6A07B7D557FF}" type="presOf" srcId="{D72D0BEE-9F03-430B-B297-16D708227411}" destId="{656D4611-97D2-49B5-822E-BAF89E1B5B3F}" srcOrd="0" destOrd="0" presId="urn:microsoft.com/office/officeart/2005/8/layout/vList2"/>
    <dgm:cxn modelId="{3C60C5FB-CFBB-4056-8752-9941668195E9}" type="presParOf" srcId="{656D4611-97D2-49B5-822E-BAF89E1B5B3F}" destId="{DB86EC6E-2941-4598-9BF4-B5F6588EDF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8DA5C5-A248-4E75-89C7-2EC66C57DC4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3EFC536-6F82-405B-B2A8-8215574D1401}">
      <dgm:prSet custT="1"/>
      <dgm:spPr/>
      <dgm:t>
        <a:bodyPr/>
        <a:lstStyle/>
        <a:p>
          <a:pPr algn="ctr" rtl="0"/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Шляхи підвищення якості підготовки ІКТ-спеціалістів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EF784-DC37-42B0-8E19-15363FB9DDDF}" type="parTrans" cxnId="{BBD8C697-0955-48EA-88DB-D3375B01C8EE}">
      <dgm:prSet/>
      <dgm:spPr/>
      <dgm:t>
        <a:bodyPr/>
        <a:lstStyle/>
        <a:p>
          <a:endParaRPr lang="uk-UA"/>
        </a:p>
      </dgm:t>
    </dgm:pt>
    <dgm:pt modelId="{4EA892AA-BE8D-4F2F-8338-A750BF07399D}" type="sibTrans" cxnId="{BBD8C697-0955-48EA-88DB-D3375B01C8EE}">
      <dgm:prSet/>
      <dgm:spPr/>
      <dgm:t>
        <a:bodyPr/>
        <a:lstStyle/>
        <a:p>
          <a:endParaRPr lang="uk-UA"/>
        </a:p>
      </dgm:t>
    </dgm:pt>
    <dgm:pt modelId="{3891B80A-D4E2-48CB-AD42-0EA3FCAAB1A8}" type="pres">
      <dgm:prSet presAssocID="{058DA5C5-A248-4E75-89C7-2EC66C57DC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2F4F099-E0BF-471C-9709-4A1C4AF8F22C}" type="pres">
      <dgm:prSet presAssocID="{C3EFC536-6F82-405B-B2A8-8215574D1401}" presName="parentText" presStyleLbl="node1" presStyleIdx="0" presStyleCnt="1" custScaleY="27289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BD8C697-0955-48EA-88DB-D3375B01C8EE}" srcId="{058DA5C5-A248-4E75-89C7-2EC66C57DC45}" destId="{C3EFC536-6F82-405B-B2A8-8215574D1401}" srcOrd="0" destOrd="0" parTransId="{3EDEF784-DC37-42B0-8E19-15363FB9DDDF}" sibTransId="{4EA892AA-BE8D-4F2F-8338-A750BF07399D}"/>
    <dgm:cxn modelId="{58351391-27E2-4849-9962-664BDC052F6E}" type="presOf" srcId="{C3EFC536-6F82-405B-B2A8-8215574D1401}" destId="{12F4F099-E0BF-471C-9709-4A1C4AF8F22C}" srcOrd="0" destOrd="0" presId="urn:microsoft.com/office/officeart/2005/8/layout/vList2"/>
    <dgm:cxn modelId="{FED36325-EA4B-4741-80CF-7CF005C76EEA}" type="presOf" srcId="{058DA5C5-A248-4E75-89C7-2EC66C57DC45}" destId="{3891B80A-D4E2-48CB-AD42-0EA3FCAAB1A8}" srcOrd="0" destOrd="0" presId="urn:microsoft.com/office/officeart/2005/8/layout/vList2"/>
    <dgm:cxn modelId="{15B6CFF6-F9C2-4211-A04F-61108833DE43}" type="presParOf" srcId="{3891B80A-D4E2-48CB-AD42-0EA3FCAAB1A8}" destId="{12F4F099-E0BF-471C-9709-4A1C4AF8F2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EE8B63-2A49-4F08-8A63-D9297B82A211}" type="doc">
      <dgm:prSet loTypeId="urn:microsoft.com/office/officeart/2005/8/layout/venn1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uk-UA"/>
        </a:p>
      </dgm:t>
    </dgm:pt>
    <dgm:pt modelId="{3DB38B9F-FA07-4491-8403-269A1DB9A863}">
      <dgm:prSet custT="1"/>
      <dgm:spPr/>
      <dgm:t>
        <a:bodyPr/>
        <a:lstStyle/>
        <a:p>
          <a:pPr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планів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підготовки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фахівців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ІКТ та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вендорів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підготовка ІКТ-фахівців на рівні міжнародної професійної сертифікації.  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A50B0-4231-41EA-AE20-4BAD0B4B96A1}" type="parTrans" cxnId="{727A1579-AB12-4AB7-A337-7E4DBD916A3B}">
      <dgm:prSet/>
      <dgm:spPr/>
      <dgm:t>
        <a:bodyPr/>
        <a:lstStyle/>
        <a:p>
          <a:endParaRPr lang="uk-UA"/>
        </a:p>
      </dgm:t>
    </dgm:pt>
    <dgm:pt modelId="{7406CADF-2C48-44CD-8E0B-1130BF0D7FD7}" type="sibTrans" cxnId="{727A1579-AB12-4AB7-A337-7E4DBD916A3B}">
      <dgm:prSet/>
      <dgm:spPr/>
      <dgm:t>
        <a:bodyPr/>
        <a:lstStyle/>
        <a:p>
          <a:endParaRPr lang="uk-UA"/>
        </a:p>
      </dgm:t>
    </dgm:pt>
    <dgm:pt modelId="{18F2EFA0-33ED-416E-BDD8-C683C16EC840}">
      <dgm:prSet/>
      <dgm:spPr/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Використання для формування змісту вищої ІКТ-освіти процесно-</a:t>
          </a:r>
          <a:r>
            <a:rPr lang="uk-UA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компетентнісного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підходу та створення на його основі методології розробки освітніх стандартів нового покоління.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CC4249-8F04-471A-9D62-EA9A700D4580}" type="parTrans" cxnId="{3F58E21F-44DD-4A5B-AD60-B5AA323FFF41}">
      <dgm:prSet/>
      <dgm:spPr/>
      <dgm:t>
        <a:bodyPr/>
        <a:lstStyle/>
        <a:p>
          <a:endParaRPr lang="uk-UA"/>
        </a:p>
      </dgm:t>
    </dgm:pt>
    <dgm:pt modelId="{B6909D1F-94CD-412D-BFBF-2F4690C3E02D}" type="sibTrans" cxnId="{3F58E21F-44DD-4A5B-AD60-B5AA323FFF41}">
      <dgm:prSet/>
      <dgm:spPr/>
      <dgm:t>
        <a:bodyPr/>
        <a:lstStyle/>
        <a:p>
          <a:endParaRPr lang="uk-UA"/>
        </a:p>
      </dgm:t>
    </dgm:pt>
    <dgm:pt modelId="{F9F2065C-9ED4-4DDA-977C-E2F06E28A553}" type="pres">
      <dgm:prSet presAssocID="{32EE8B63-2A49-4F08-8A63-D9297B82A21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05582-F9B5-483D-9A46-717E6ED97176}" type="pres">
      <dgm:prSet presAssocID="{3DB38B9F-FA07-4491-8403-269A1DB9A863}" presName="circ1" presStyleLbl="vennNode1" presStyleIdx="0" presStyleCnt="2" custScaleY="105003" custLinFactNeighborX="-6980"/>
      <dgm:spPr/>
      <dgm:t>
        <a:bodyPr/>
        <a:lstStyle/>
        <a:p>
          <a:endParaRPr lang="ru-RU"/>
        </a:p>
      </dgm:t>
    </dgm:pt>
    <dgm:pt modelId="{E7B42D5A-B7AF-4621-95EE-E693FB7F854C}" type="pres">
      <dgm:prSet presAssocID="{3DB38B9F-FA07-4491-8403-269A1DB9A86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50CBF-3A80-4257-A645-AFFBC7047AD8}" type="pres">
      <dgm:prSet presAssocID="{18F2EFA0-33ED-416E-BDD8-C683C16EC840}" presName="circ2" presStyleLbl="vennNode1" presStyleIdx="1" presStyleCnt="2" custScaleY="105003" custLinFactNeighborX="8556"/>
      <dgm:spPr/>
      <dgm:t>
        <a:bodyPr/>
        <a:lstStyle/>
        <a:p>
          <a:endParaRPr lang="ru-RU"/>
        </a:p>
      </dgm:t>
    </dgm:pt>
    <dgm:pt modelId="{E255518E-7638-447E-9EA3-71B33671D91E}" type="pres">
      <dgm:prSet presAssocID="{18F2EFA0-33ED-416E-BDD8-C683C16EC8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39F6B0-6B12-4493-9869-342891F7D5B6}" type="presOf" srcId="{18F2EFA0-33ED-416E-BDD8-C683C16EC840}" destId="{45D50CBF-3A80-4257-A645-AFFBC7047AD8}" srcOrd="0" destOrd="0" presId="urn:microsoft.com/office/officeart/2005/8/layout/venn1"/>
    <dgm:cxn modelId="{34FC432E-8B23-42C7-83C8-B42D1C92581C}" type="presOf" srcId="{18F2EFA0-33ED-416E-BDD8-C683C16EC840}" destId="{E255518E-7638-447E-9EA3-71B33671D91E}" srcOrd="1" destOrd="0" presId="urn:microsoft.com/office/officeart/2005/8/layout/venn1"/>
    <dgm:cxn modelId="{D32C4341-A904-4188-94F0-4F8E6D2576CC}" type="presOf" srcId="{3DB38B9F-FA07-4491-8403-269A1DB9A863}" destId="{E7B42D5A-B7AF-4621-95EE-E693FB7F854C}" srcOrd="1" destOrd="0" presId="urn:microsoft.com/office/officeart/2005/8/layout/venn1"/>
    <dgm:cxn modelId="{727A1579-AB12-4AB7-A337-7E4DBD916A3B}" srcId="{32EE8B63-2A49-4F08-8A63-D9297B82A211}" destId="{3DB38B9F-FA07-4491-8403-269A1DB9A863}" srcOrd="0" destOrd="0" parTransId="{2EAA50B0-4231-41EA-AE20-4BAD0B4B96A1}" sibTransId="{7406CADF-2C48-44CD-8E0B-1130BF0D7FD7}"/>
    <dgm:cxn modelId="{B5B1AB18-97CB-4127-AA05-534E9636B83A}" type="presOf" srcId="{32EE8B63-2A49-4F08-8A63-D9297B82A211}" destId="{F9F2065C-9ED4-4DDA-977C-E2F06E28A553}" srcOrd="0" destOrd="0" presId="urn:microsoft.com/office/officeart/2005/8/layout/venn1"/>
    <dgm:cxn modelId="{3F58E21F-44DD-4A5B-AD60-B5AA323FFF41}" srcId="{32EE8B63-2A49-4F08-8A63-D9297B82A211}" destId="{18F2EFA0-33ED-416E-BDD8-C683C16EC840}" srcOrd="1" destOrd="0" parTransId="{2FCC4249-8F04-471A-9D62-EA9A700D4580}" sibTransId="{B6909D1F-94CD-412D-BFBF-2F4690C3E02D}"/>
    <dgm:cxn modelId="{072287AE-3432-46EB-B450-17E67BFB6155}" type="presOf" srcId="{3DB38B9F-FA07-4491-8403-269A1DB9A863}" destId="{D3405582-F9B5-483D-9A46-717E6ED97176}" srcOrd="0" destOrd="0" presId="urn:microsoft.com/office/officeart/2005/8/layout/venn1"/>
    <dgm:cxn modelId="{484A22E5-B30F-403C-A9C2-478EFBBF6342}" type="presParOf" srcId="{F9F2065C-9ED4-4DDA-977C-E2F06E28A553}" destId="{D3405582-F9B5-483D-9A46-717E6ED97176}" srcOrd="0" destOrd="0" presId="urn:microsoft.com/office/officeart/2005/8/layout/venn1"/>
    <dgm:cxn modelId="{D551E229-7BB8-4A2C-88B6-63FFCDA36FA9}" type="presParOf" srcId="{F9F2065C-9ED4-4DDA-977C-E2F06E28A553}" destId="{E7B42D5A-B7AF-4621-95EE-E693FB7F854C}" srcOrd="1" destOrd="0" presId="urn:microsoft.com/office/officeart/2005/8/layout/venn1"/>
    <dgm:cxn modelId="{C0B8F5FB-1919-4B9E-8A82-34CBFB20DC4A}" type="presParOf" srcId="{F9F2065C-9ED4-4DDA-977C-E2F06E28A553}" destId="{45D50CBF-3A80-4257-A645-AFFBC7047AD8}" srcOrd="2" destOrd="0" presId="urn:microsoft.com/office/officeart/2005/8/layout/venn1"/>
    <dgm:cxn modelId="{4DFBBDD6-CE86-4858-B2C0-9FC96ED260EA}" type="presParOf" srcId="{F9F2065C-9ED4-4DDA-977C-E2F06E28A553}" destId="{E255518E-7638-447E-9EA3-71B33671D91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E85C16-1F80-4A7C-B030-211E03C7884F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CF5AEEB-F255-4B36-B663-B21F46FBFC2D}">
      <dgm:prSet custT="1"/>
      <dgm:spPr/>
      <dgm:t>
        <a:bodyPr/>
        <a:lstStyle/>
        <a:p>
          <a:pPr algn="ctr" rtl="0"/>
          <a:r>
            <a:rPr lang="uk-UA" sz="3600" b="1" dirty="0" smtClean="0">
              <a:latin typeface="Times New Roman" pitchFamily="18" charset="0"/>
              <a:cs typeface="Times New Roman" pitchFamily="18" charset="0"/>
            </a:rPr>
            <a:t>Сертифікація вендорів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7D198817-4E27-4A11-B952-58CFB85328E6}" type="parTrans" cxnId="{0C9A5A01-00E7-47CF-A932-D1352A5576CE}">
      <dgm:prSet/>
      <dgm:spPr/>
      <dgm:t>
        <a:bodyPr/>
        <a:lstStyle/>
        <a:p>
          <a:endParaRPr lang="ru-RU"/>
        </a:p>
      </dgm:t>
    </dgm:pt>
    <dgm:pt modelId="{2F5F202C-5738-41CF-B9C1-44D22E555C23}" type="sibTrans" cxnId="{0C9A5A01-00E7-47CF-A932-D1352A5576CE}">
      <dgm:prSet/>
      <dgm:spPr/>
      <dgm:t>
        <a:bodyPr/>
        <a:lstStyle/>
        <a:p>
          <a:endParaRPr lang="ru-RU"/>
        </a:p>
      </dgm:t>
    </dgm:pt>
    <dgm:pt modelId="{B3045016-EE9B-49DE-B840-1CC7D056D160}" type="pres">
      <dgm:prSet presAssocID="{20E85C16-1F80-4A7C-B030-211E03C788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3A8BC-35AA-41ED-9CEA-F27E20B4CD94}" type="pres">
      <dgm:prSet presAssocID="{CCF5AEEB-F255-4B36-B663-B21F46FBFC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A5A01-00E7-47CF-A932-D1352A5576CE}" srcId="{20E85C16-1F80-4A7C-B030-211E03C7884F}" destId="{CCF5AEEB-F255-4B36-B663-B21F46FBFC2D}" srcOrd="0" destOrd="0" parTransId="{7D198817-4E27-4A11-B952-58CFB85328E6}" sibTransId="{2F5F202C-5738-41CF-B9C1-44D22E555C23}"/>
    <dgm:cxn modelId="{1F7C59B3-7074-462F-8479-4536632118E7}" type="presOf" srcId="{20E85C16-1F80-4A7C-B030-211E03C7884F}" destId="{B3045016-EE9B-49DE-B840-1CC7D056D160}" srcOrd="0" destOrd="0" presId="urn:microsoft.com/office/officeart/2005/8/layout/vList2"/>
    <dgm:cxn modelId="{118DDD0C-628C-47C4-B1D5-315919CB7883}" type="presOf" srcId="{CCF5AEEB-F255-4B36-B663-B21F46FBFC2D}" destId="{87E3A8BC-35AA-41ED-9CEA-F27E20B4CD94}" srcOrd="0" destOrd="0" presId="urn:microsoft.com/office/officeart/2005/8/layout/vList2"/>
    <dgm:cxn modelId="{934FC71C-8677-4A05-922D-AE296B82654C}" type="presParOf" srcId="{B3045016-EE9B-49DE-B840-1CC7D056D160}" destId="{87E3A8BC-35AA-41ED-9CEA-F27E20B4CD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0C247D-68B3-4910-84DF-FE226C21B474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16EA94D-5AF5-49FD-98BB-CFD99FE3384A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Сертифікація - це визнання фірмою-виробником (вендором) компетенції, тобто можливості використання знань, умінь і навичок конкретної людини для досягнення очікуваних результатів для реалізації життєвого циклу системи ІКТ.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BF0D458-4D61-4DE2-BD3D-3F48D07175D6}" type="parTrans" cxnId="{B0799775-51E0-461E-AE4B-05791D9BC312}">
      <dgm:prSet/>
      <dgm:spPr/>
      <dgm:t>
        <a:bodyPr/>
        <a:lstStyle/>
        <a:p>
          <a:endParaRPr lang="ru-RU"/>
        </a:p>
      </dgm:t>
    </dgm:pt>
    <dgm:pt modelId="{C18B08C5-2236-4149-86E3-11A4C5C74D35}" type="sibTrans" cxnId="{B0799775-51E0-461E-AE4B-05791D9BC312}">
      <dgm:prSet/>
      <dgm:spPr/>
      <dgm:t>
        <a:bodyPr/>
        <a:lstStyle/>
        <a:p>
          <a:endParaRPr lang="ru-RU"/>
        </a:p>
      </dgm:t>
    </dgm:pt>
    <dgm:pt modelId="{38CB23BD-F144-4867-9488-843AF5CF80CB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Сертифікація дозволяє галузевим підприємствам перевіряти співробітників на відповідність кваліфікації, в той час як раніше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    </a:t>
          </a:r>
          <a:r>
            <a:rPr lang="ru-RU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вважалося</a:t>
          </a:r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привілеєм і невід'ємним правом системи формальної освіти. </a:t>
          </a:r>
          <a:endParaRPr lang="ru-RU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94BB96-BA29-4932-ABB4-1E635A744A46}" type="parTrans" cxnId="{66041F6C-0943-46EF-BC7B-01377FCCE37E}">
      <dgm:prSet/>
      <dgm:spPr/>
      <dgm:t>
        <a:bodyPr/>
        <a:lstStyle/>
        <a:p>
          <a:endParaRPr lang="ru-RU"/>
        </a:p>
      </dgm:t>
    </dgm:pt>
    <dgm:pt modelId="{58D7C523-8801-4C05-AADE-B0F5E27D4D95}" type="sibTrans" cxnId="{66041F6C-0943-46EF-BC7B-01377FCCE37E}">
      <dgm:prSet/>
      <dgm:spPr/>
      <dgm:t>
        <a:bodyPr/>
        <a:lstStyle/>
        <a:p>
          <a:endParaRPr lang="ru-RU"/>
        </a:p>
      </dgm:t>
    </dgm:pt>
    <dgm:pt modelId="{9EBC69C0-3C66-41B4-AA31-943218470877}" type="pres">
      <dgm:prSet presAssocID="{B80C247D-68B3-4910-84DF-FE226C21B4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5DFEC2-A527-472B-BEA1-63952F52A72B}" type="pres">
      <dgm:prSet presAssocID="{A16EA94D-5AF5-49FD-98BB-CFD99FE3384A}" presName="parentText" presStyleLbl="node1" presStyleIdx="0" presStyleCnt="2" custScaleY="1080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4698D-4E1B-4EB5-AE19-5414DF0608A9}" type="pres">
      <dgm:prSet presAssocID="{C18B08C5-2236-4149-86E3-11A4C5C74D35}" presName="spacer" presStyleCnt="0"/>
      <dgm:spPr/>
      <dgm:t>
        <a:bodyPr/>
        <a:lstStyle/>
        <a:p>
          <a:endParaRPr lang="ru-RU"/>
        </a:p>
      </dgm:t>
    </dgm:pt>
    <dgm:pt modelId="{A5378E10-F65A-4D74-BA5B-DA6F2453F7A0}" type="pres">
      <dgm:prSet presAssocID="{38CB23BD-F144-4867-9488-843AF5CF80C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9F33F-9A14-4F17-B29D-8D0B1606767D}" type="presOf" srcId="{A16EA94D-5AF5-49FD-98BB-CFD99FE3384A}" destId="{5C5DFEC2-A527-472B-BEA1-63952F52A72B}" srcOrd="0" destOrd="0" presId="urn:microsoft.com/office/officeart/2005/8/layout/vList2"/>
    <dgm:cxn modelId="{B0799775-51E0-461E-AE4B-05791D9BC312}" srcId="{B80C247D-68B3-4910-84DF-FE226C21B474}" destId="{A16EA94D-5AF5-49FD-98BB-CFD99FE3384A}" srcOrd="0" destOrd="0" parTransId="{6BF0D458-4D61-4DE2-BD3D-3F48D07175D6}" sibTransId="{C18B08C5-2236-4149-86E3-11A4C5C74D35}"/>
    <dgm:cxn modelId="{812CA9E8-610E-4D47-9B3D-45671FFDEC80}" type="presOf" srcId="{38CB23BD-F144-4867-9488-843AF5CF80CB}" destId="{A5378E10-F65A-4D74-BA5B-DA6F2453F7A0}" srcOrd="0" destOrd="0" presId="urn:microsoft.com/office/officeart/2005/8/layout/vList2"/>
    <dgm:cxn modelId="{66041F6C-0943-46EF-BC7B-01377FCCE37E}" srcId="{B80C247D-68B3-4910-84DF-FE226C21B474}" destId="{38CB23BD-F144-4867-9488-843AF5CF80CB}" srcOrd="1" destOrd="0" parTransId="{DE94BB96-BA29-4932-ABB4-1E635A744A46}" sibTransId="{58D7C523-8801-4C05-AADE-B0F5E27D4D95}"/>
    <dgm:cxn modelId="{C6D228C9-89DA-4616-9A25-11F22231EF67}" type="presOf" srcId="{B80C247D-68B3-4910-84DF-FE226C21B474}" destId="{9EBC69C0-3C66-41B4-AA31-943218470877}" srcOrd="0" destOrd="0" presId="urn:microsoft.com/office/officeart/2005/8/layout/vList2"/>
    <dgm:cxn modelId="{AD906CBB-9908-4BE8-9120-00A428753B22}" type="presParOf" srcId="{9EBC69C0-3C66-41B4-AA31-943218470877}" destId="{5C5DFEC2-A527-472B-BEA1-63952F52A72B}" srcOrd="0" destOrd="0" presId="urn:microsoft.com/office/officeart/2005/8/layout/vList2"/>
    <dgm:cxn modelId="{C3EC83A2-4DE0-4E4A-A554-C34877E1A931}" type="presParOf" srcId="{9EBC69C0-3C66-41B4-AA31-943218470877}" destId="{B7E4698D-4E1B-4EB5-AE19-5414DF0608A9}" srcOrd="1" destOrd="0" presId="urn:microsoft.com/office/officeart/2005/8/layout/vList2"/>
    <dgm:cxn modelId="{56A71D04-CAB8-4B2C-B9C2-31AECBD0E0BA}" type="presParOf" srcId="{9EBC69C0-3C66-41B4-AA31-943218470877}" destId="{A5378E10-F65A-4D74-BA5B-DA6F2453F7A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E85C16-1F80-4A7C-B030-211E03C7884F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CF5AEEB-F255-4B36-B663-B21F46FBFC2D}">
      <dgm:prSet custT="1"/>
      <dgm:spPr/>
      <dgm:t>
        <a:bodyPr/>
        <a:lstStyle/>
        <a:p>
          <a:pPr algn="ctr" rtl="0"/>
          <a:r>
            <a:rPr lang="uk-UA" sz="3600" b="1" dirty="0" smtClean="0">
              <a:latin typeface="Times New Roman" pitchFamily="18" charset="0"/>
              <a:cs typeface="Times New Roman" pitchFamily="18" charset="0"/>
            </a:rPr>
            <a:t>Сертифікація вендорів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7D198817-4E27-4A11-B952-58CFB85328E6}" type="parTrans" cxnId="{0C9A5A01-00E7-47CF-A932-D1352A5576CE}">
      <dgm:prSet/>
      <dgm:spPr/>
      <dgm:t>
        <a:bodyPr/>
        <a:lstStyle/>
        <a:p>
          <a:endParaRPr lang="ru-RU"/>
        </a:p>
      </dgm:t>
    </dgm:pt>
    <dgm:pt modelId="{2F5F202C-5738-41CF-B9C1-44D22E555C23}" type="sibTrans" cxnId="{0C9A5A01-00E7-47CF-A932-D1352A5576CE}">
      <dgm:prSet/>
      <dgm:spPr/>
      <dgm:t>
        <a:bodyPr/>
        <a:lstStyle/>
        <a:p>
          <a:endParaRPr lang="ru-RU"/>
        </a:p>
      </dgm:t>
    </dgm:pt>
    <dgm:pt modelId="{B3045016-EE9B-49DE-B840-1CC7D056D160}" type="pres">
      <dgm:prSet presAssocID="{20E85C16-1F80-4A7C-B030-211E03C788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3A8BC-35AA-41ED-9CEA-F27E20B4CD94}" type="pres">
      <dgm:prSet presAssocID="{CCF5AEEB-F255-4B36-B663-B21F46FBFC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A5A01-00E7-47CF-A932-D1352A5576CE}" srcId="{20E85C16-1F80-4A7C-B030-211E03C7884F}" destId="{CCF5AEEB-F255-4B36-B663-B21F46FBFC2D}" srcOrd="0" destOrd="0" parTransId="{7D198817-4E27-4A11-B952-58CFB85328E6}" sibTransId="{2F5F202C-5738-41CF-B9C1-44D22E555C23}"/>
    <dgm:cxn modelId="{9487C899-29F8-45FF-B4AA-72AFE610DFE4}" type="presOf" srcId="{CCF5AEEB-F255-4B36-B663-B21F46FBFC2D}" destId="{87E3A8BC-35AA-41ED-9CEA-F27E20B4CD94}" srcOrd="0" destOrd="0" presId="urn:microsoft.com/office/officeart/2005/8/layout/vList2"/>
    <dgm:cxn modelId="{DAF6FF2F-3AF2-4316-B169-EF4A7A7433FA}" type="presOf" srcId="{20E85C16-1F80-4A7C-B030-211E03C7884F}" destId="{B3045016-EE9B-49DE-B840-1CC7D056D160}" srcOrd="0" destOrd="0" presId="urn:microsoft.com/office/officeart/2005/8/layout/vList2"/>
    <dgm:cxn modelId="{D6C45581-BD5A-4B1C-904D-89BB0B0303D8}" type="presParOf" srcId="{B3045016-EE9B-49DE-B840-1CC7D056D160}" destId="{87E3A8BC-35AA-41ED-9CEA-F27E20B4CD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694446-F4B9-4752-BAC4-4FB3DFA617FD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8CBD915-459A-4217-9DDD-ADF0134D0449}">
      <dgm:prSet custT="1"/>
      <dgm:spPr/>
      <dgm:t>
        <a:bodyPr/>
        <a:lstStyle/>
        <a:p>
          <a:pPr rtl="0"/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Завдяки сертифікації компанії можуть фактично інтегрувати контроль професійної діяльності в процес працевлаштування. </a:t>
          </a:r>
          <a:r>
            <a:rPr lang="uk-UA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Прикладом можуть служити сертифікації, пропоновані корпорацією Microsoft, HP, IBM, </a:t>
          </a:r>
          <a:r>
            <a:rPr lang="uk-UA" sz="2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Cisco</a:t>
          </a:r>
          <a:r>
            <a:rPr lang="uk-UA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2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Oracle</a:t>
          </a:r>
          <a:r>
            <a:rPr lang="uk-UA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та іншими компаніями.</a:t>
          </a:r>
          <a:endParaRPr lang="ru-RU" sz="2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1D3CD1-BF8E-4A67-B22D-2D19D2EAA8DF}" type="parTrans" cxnId="{750F6ED3-B85E-41D8-AC92-C9A44AA18AB9}">
      <dgm:prSet/>
      <dgm:spPr/>
      <dgm:t>
        <a:bodyPr/>
        <a:lstStyle/>
        <a:p>
          <a:endParaRPr lang="ru-RU"/>
        </a:p>
      </dgm:t>
    </dgm:pt>
    <dgm:pt modelId="{3D62FBAC-4704-4F33-97BB-1AC23941859E}" type="sibTrans" cxnId="{750F6ED3-B85E-41D8-AC92-C9A44AA18AB9}">
      <dgm:prSet/>
      <dgm:spPr/>
      <dgm:t>
        <a:bodyPr/>
        <a:lstStyle/>
        <a:p>
          <a:endParaRPr lang="ru-RU"/>
        </a:p>
      </dgm:t>
    </dgm:pt>
    <dgm:pt modelId="{751FFA52-2102-4381-A0AE-5B7645D015CB}">
      <dgm:prSet custT="1"/>
      <dgm:spPr/>
      <dgm:t>
        <a:bodyPr/>
        <a:lstStyle/>
        <a:p>
          <a:pPr rtl="0"/>
          <a:r>
            <a:rPr lang="uk-UA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Сертифікати є надзвичайно престижними </a:t>
          </a: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як для працівників так і  для роботодавців. </a:t>
          </a:r>
          <a:r>
            <a:rPr lang="uk-UA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Працевлаштування до </a:t>
          </a:r>
          <a:r>
            <a:rPr lang="uk-UA" sz="2800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компаній-вендорів</a:t>
          </a:r>
          <a:r>
            <a:rPr lang="uk-UA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  та компаній  їх партнерів без наявності сертифікатів стає проблематичним.</a:t>
          </a:r>
          <a:endParaRPr lang="ru-RU" sz="28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7C2B06-8371-40FC-97A6-7995EC004D63}" type="parTrans" cxnId="{964F4690-8269-4301-9E0B-1FEDDF81DEC4}">
      <dgm:prSet/>
      <dgm:spPr/>
      <dgm:t>
        <a:bodyPr/>
        <a:lstStyle/>
        <a:p>
          <a:endParaRPr lang="ru-RU"/>
        </a:p>
      </dgm:t>
    </dgm:pt>
    <dgm:pt modelId="{F1A1DDD2-D54D-4D93-A9B1-C8B3ABB7812A}" type="sibTrans" cxnId="{964F4690-8269-4301-9E0B-1FEDDF81DEC4}">
      <dgm:prSet/>
      <dgm:spPr/>
      <dgm:t>
        <a:bodyPr/>
        <a:lstStyle/>
        <a:p>
          <a:endParaRPr lang="ru-RU"/>
        </a:p>
      </dgm:t>
    </dgm:pt>
    <dgm:pt modelId="{7243E372-2CA5-4587-BCDF-79476EEFD595}" type="pres">
      <dgm:prSet presAssocID="{D0694446-F4B9-4752-BAC4-4FB3DFA617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3A03E7-D444-4FF6-8BB4-ADB0AD4487EE}" type="pres">
      <dgm:prSet presAssocID="{08CBD915-459A-4217-9DDD-ADF0134D0449}" presName="linNode" presStyleCnt="0"/>
      <dgm:spPr/>
    </dgm:pt>
    <dgm:pt modelId="{7D532C33-FB58-4C1F-9F16-3E92B70C43B8}" type="pres">
      <dgm:prSet presAssocID="{08CBD915-459A-4217-9DDD-ADF0134D0449}" presName="parentText" presStyleLbl="node1" presStyleIdx="0" presStyleCnt="2" custScaleX="277778" custScaleY="795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1C7D1-BB0D-4649-81D1-944544EF7202}" type="pres">
      <dgm:prSet presAssocID="{3D62FBAC-4704-4F33-97BB-1AC23941859E}" presName="sp" presStyleCnt="0"/>
      <dgm:spPr/>
    </dgm:pt>
    <dgm:pt modelId="{B26AFDF2-2AFA-479B-9E0A-9181AF3D8420}" type="pres">
      <dgm:prSet presAssocID="{751FFA52-2102-4381-A0AE-5B7645D015CB}" presName="linNode" presStyleCnt="0"/>
      <dgm:spPr/>
    </dgm:pt>
    <dgm:pt modelId="{3EC9818F-A238-473A-80E4-D0D3287BD5FC}" type="pres">
      <dgm:prSet presAssocID="{751FFA52-2102-4381-A0AE-5B7645D015CB}" presName="parentText" presStyleLbl="node1" presStyleIdx="1" presStyleCnt="2" custScaleX="277778" custScaleY="648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0F6ED3-B85E-41D8-AC92-C9A44AA18AB9}" srcId="{D0694446-F4B9-4752-BAC4-4FB3DFA617FD}" destId="{08CBD915-459A-4217-9DDD-ADF0134D0449}" srcOrd="0" destOrd="0" parTransId="{631D3CD1-BF8E-4A67-B22D-2D19D2EAA8DF}" sibTransId="{3D62FBAC-4704-4F33-97BB-1AC23941859E}"/>
    <dgm:cxn modelId="{964F4690-8269-4301-9E0B-1FEDDF81DEC4}" srcId="{D0694446-F4B9-4752-BAC4-4FB3DFA617FD}" destId="{751FFA52-2102-4381-A0AE-5B7645D015CB}" srcOrd="1" destOrd="0" parTransId="{8D7C2B06-8371-40FC-97A6-7995EC004D63}" sibTransId="{F1A1DDD2-D54D-4D93-A9B1-C8B3ABB7812A}"/>
    <dgm:cxn modelId="{EA47BDF5-59FC-4299-8953-0880F8B738AD}" type="presOf" srcId="{08CBD915-459A-4217-9DDD-ADF0134D0449}" destId="{7D532C33-FB58-4C1F-9F16-3E92B70C43B8}" srcOrd="0" destOrd="0" presId="urn:microsoft.com/office/officeart/2005/8/layout/vList5"/>
    <dgm:cxn modelId="{431614F2-5CDA-4703-BFE8-CA0F99023459}" type="presOf" srcId="{751FFA52-2102-4381-A0AE-5B7645D015CB}" destId="{3EC9818F-A238-473A-80E4-D0D3287BD5FC}" srcOrd="0" destOrd="0" presId="urn:microsoft.com/office/officeart/2005/8/layout/vList5"/>
    <dgm:cxn modelId="{FEFE6AFF-A8F4-4614-B588-8E047F16EA5E}" type="presOf" srcId="{D0694446-F4B9-4752-BAC4-4FB3DFA617FD}" destId="{7243E372-2CA5-4587-BCDF-79476EEFD595}" srcOrd="0" destOrd="0" presId="urn:microsoft.com/office/officeart/2005/8/layout/vList5"/>
    <dgm:cxn modelId="{39201071-0223-44D8-874E-8A4676A0F41B}" type="presParOf" srcId="{7243E372-2CA5-4587-BCDF-79476EEFD595}" destId="{DE3A03E7-D444-4FF6-8BB4-ADB0AD4487EE}" srcOrd="0" destOrd="0" presId="urn:microsoft.com/office/officeart/2005/8/layout/vList5"/>
    <dgm:cxn modelId="{5BEEE9BA-9C89-4A42-8E0E-BF2D78F98242}" type="presParOf" srcId="{DE3A03E7-D444-4FF6-8BB4-ADB0AD4487EE}" destId="{7D532C33-FB58-4C1F-9F16-3E92B70C43B8}" srcOrd="0" destOrd="0" presId="urn:microsoft.com/office/officeart/2005/8/layout/vList5"/>
    <dgm:cxn modelId="{043E9340-F5F7-4CD5-AD7A-D9F36249206E}" type="presParOf" srcId="{7243E372-2CA5-4587-BCDF-79476EEFD595}" destId="{1511C7D1-BB0D-4649-81D1-944544EF7202}" srcOrd="1" destOrd="0" presId="urn:microsoft.com/office/officeart/2005/8/layout/vList5"/>
    <dgm:cxn modelId="{8E3ACD60-0FEC-48D2-9CE0-FD87D285DC63}" type="presParOf" srcId="{7243E372-2CA5-4587-BCDF-79476EEFD595}" destId="{B26AFDF2-2AFA-479B-9E0A-9181AF3D8420}" srcOrd="2" destOrd="0" presId="urn:microsoft.com/office/officeart/2005/8/layout/vList5"/>
    <dgm:cxn modelId="{076F4539-6843-47AA-8680-61D86B636D8A}" type="presParOf" srcId="{B26AFDF2-2AFA-479B-9E0A-9181AF3D8420}" destId="{3EC9818F-A238-473A-80E4-D0D3287BD5F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BE4C9-0881-4B20-BF5B-DF3950109185}">
      <dsp:nvSpPr>
        <dsp:cNvPr id="0" name=""/>
        <dsp:cNvSpPr/>
      </dsp:nvSpPr>
      <dsp:spPr>
        <a:xfrm>
          <a:off x="7869" y="0"/>
          <a:ext cx="8057026" cy="338437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err="1" smtClean="0">
              <a:latin typeface="Times New Roman" pitchFamily="18" charset="0"/>
              <a:cs typeface="Times New Roman" pitchFamily="18" charset="0"/>
            </a:rPr>
            <a:t>Особливості</a:t>
          </a: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b="1" kern="1200" dirty="0" err="1" smtClean="0">
              <a:latin typeface="Times New Roman" pitchFamily="18" charset="0"/>
              <a:cs typeface="Times New Roman" pitchFamily="18" charset="0"/>
            </a:rPr>
            <a:t>підготовки</a:t>
          </a: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4800" b="1" kern="120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 кар</a:t>
          </a:r>
          <a:r>
            <a:rPr lang="en-US" sz="4800" b="1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ru-RU" sz="4800" b="1" kern="1200" dirty="0" err="1" smtClean="0">
              <a:latin typeface="Times New Roman" pitchFamily="18" charset="0"/>
              <a:cs typeface="Times New Roman" pitchFamily="18" charset="0"/>
            </a:rPr>
            <a:t>єри</a:t>
          </a: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4800" b="1" kern="1200" dirty="0" err="1" smtClean="0"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 кадрами в </a:t>
          </a:r>
          <a:r>
            <a:rPr lang="ru-RU" sz="4800" b="1" kern="1200" dirty="0" err="1" smtClean="0"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 ІКТ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3081" y="165212"/>
        <a:ext cx="7726602" cy="30539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077F-CF02-48CF-8040-76DBC9587C82}">
      <dsp:nvSpPr>
        <dsp:cNvPr id="0" name=""/>
        <dsp:cNvSpPr/>
      </dsp:nvSpPr>
      <dsp:spPr>
        <a:xfrm rot="10800000">
          <a:off x="841804" y="837"/>
          <a:ext cx="7387795" cy="17125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5177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HPATA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HP Accredited Technical Associate   </a:t>
          </a:r>
          <a:endParaRPr lang="uk-UA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69936" y="837"/>
        <a:ext cx="6959663" cy="1712527"/>
      </dsp:txXfrm>
    </dsp:sp>
    <dsp:sp modelId="{8DD1FD44-F884-443C-9E8C-9769447A3DF5}">
      <dsp:nvSpPr>
        <dsp:cNvPr id="0" name=""/>
        <dsp:cNvSpPr/>
      </dsp:nvSpPr>
      <dsp:spPr>
        <a:xfrm>
          <a:off x="0" y="837"/>
          <a:ext cx="1712527" cy="17125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98FCB-C48C-4D05-9C1F-15C0F74B8E2C}">
      <dsp:nvSpPr>
        <dsp:cNvPr id="0" name=""/>
        <dsp:cNvSpPr/>
      </dsp:nvSpPr>
      <dsp:spPr>
        <a:xfrm>
          <a:off x="0" y="0"/>
          <a:ext cx="6131024" cy="1231336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Cloud</a:t>
          </a:r>
          <a:endParaRPr lang="uk-UA" sz="5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131024" cy="1231336"/>
      </dsp:txXfrm>
    </dsp:sp>
    <dsp:sp modelId="{F1821992-782E-45BE-9D32-5E391DC3C677}">
      <dsp:nvSpPr>
        <dsp:cNvPr id="0" name=""/>
        <dsp:cNvSpPr/>
      </dsp:nvSpPr>
      <dsp:spPr>
        <a:xfrm>
          <a:off x="2993" y="1231336"/>
          <a:ext cx="2041678" cy="25858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Connected Devices</a:t>
          </a:r>
          <a:endParaRPr lang="uk-UA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3" y="1231336"/>
        <a:ext cx="2041678" cy="2585807"/>
      </dsp:txXfrm>
    </dsp:sp>
    <dsp:sp modelId="{80A58417-2623-4183-8D52-3792052BD428}">
      <dsp:nvSpPr>
        <dsp:cNvPr id="0" name=""/>
        <dsp:cNvSpPr/>
      </dsp:nvSpPr>
      <dsp:spPr>
        <a:xfrm>
          <a:off x="2044672" y="1231336"/>
          <a:ext cx="2041678" cy="2585807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Network</a:t>
          </a:r>
          <a:endParaRPr lang="uk-UA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4672" y="1231336"/>
        <a:ext cx="2041678" cy="2585807"/>
      </dsp:txXfrm>
    </dsp:sp>
    <dsp:sp modelId="{1109AADE-5815-4E51-80A1-F958E5CFC035}">
      <dsp:nvSpPr>
        <dsp:cNvPr id="0" name=""/>
        <dsp:cNvSpPr/>
      </dsp:nvSpPr>
      <dsp:spPr>
        <a:xfrm>
          <a:off x="4086351" y="1231336"/>
          <a:ext cx="2041678" cy="258580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Server &amp; Storage</a:t>
          </a:r>
          <a:endParaRPr lang="uk-UA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6351" y="1231336"/>
        <a:ext cx="2041678" cy="2585807"/>
      </dsp:txXfrm>
    </dsp:sp>
    <dsp:sp modelId="{15FFB42D-6E2A-4F36-81EB-16C46BE8460C}">
      <dsp:nvSpPr>
        <dsp:cNvPr id="0" name=""/>
        <dsp:cNvSpPr/>
      </dsp:nvSpPr>
      <dsp:spPr>
        <a:xfrm>
          <a:off x="0" y="3817144"/>
          <a:ext cx="6131024" cy="287311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3D774-9470-4039-A97B-3B3CC07C6195}">
      <dsp:nvSpPr>
        <dsp:cNvPr id="0" name=""/>
        <dsp:cNvSpPr/>
      </dsp:nvSpPr>
      <dsp:spPr>
        <a:xfrm>
          <a:off x="948" y="0"/>
          <a:ext cx="1942318" cy="410445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 for Business</a:t>
          </a:r>
          <a:endParaRPr lang="uk-UA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764" y="94816"/>
        <a:ext cx="1752686" cy="39148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FA092-D3E3-42A4-A3EA-61F2FA89D79B}">
      <dsp:nvSpPr>
        <dsp:cNvPr id="0" name=""/>
        <dsp:cNvSpPr/>
      </dsp:nvSpPr>
      <dsp:spPr>
        <a:xfrm>
          <a:off x="0" y="255"/>
          <a:ext cx="8274545" cy="14396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Сертифіковані курси з технологій 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HP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які відповідають етапам життєвого циклу системи ІКТ та відповідним компетенціям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278" y="70533"/>
        <a:ext cx="8133989" cy="12990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3B22F-A1C0-43B3-AD7F-8449DD722CD2}">
      <dsp:nvSpPr>
        <dsp:cNvPr id="0" name=""/>
        <dsp:cNvSpPr/>
      </dsp:nvSpPr>
      <dsp:spPr>
        <a:xfrm>
          <a:off x="0" y="0"/>
          <a:ext cx="8229600" cy="1007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Європейська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рамка ІКТ-</a:t>
          </a: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компетенцій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e-</a:t>
          </a:r>
          <a:r>
            <a:rPr lang="de-DE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CF 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</a:t>
          </a:r>
          <a:r>
            <a:rPr lang="de-DE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2.0</a:t>
          </a: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(3.0)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uk-UA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90" y="49190"/>
        <a:ext cx="8131220" cy="9092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8999A-1A9C-4F3C-A7C4-01EDBCE79492}">
      <dsp:nvSpPr>
        <dsp:cNvPr id="0" name=""/>
        <dsp:cNvSpPr/>
      </dsp:nvSpPr>
      <dsp:spPr>
        <a:xfrm>
          <a:off x="802" y="1182"/>
          <a:ext cx="8354789" cy="1119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Європейська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рамка ІКТ-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компетенцій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основною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ланкою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загальної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довгострокової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стратегії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ЄС </a:t>
          </a:r>
          <a:r>
            <a:rPr lang="de-DE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de-DE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e-</a:t>
          </a:r>
          <a:r>
            <a:rPr lang="de-DE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skills</a:t>
          </a:r>
          <a:r>
            <a:rPr lang="de-DE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 </a:t>
          </a:r>
          <a:r>
            <a:rPr lang="de-DE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for</a:t>
          </a:r>
          <a:r>
            <a:rPr lang="de-DE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 </a:t>
          </a:r>
          <a:r>
            <a:rPr lang="de-DE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the</a:t>
          </a:r>
          <a:r>
            <a:rPr lang="de-DE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 21st Century</a:t>
          </a:r>
          <a:r>
            <a:rPr lang="de-DE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здатна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змінити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ситуацію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забезпеченню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ІКТ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трудовими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ресурсами</a:t>
          </a: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69" y="55849"/>
        <a:ext cx="8245455" cy="1010516"/>
      </dsp:txXfrm>
    </dsp:sp>
    <dsp:sp modelId="{D5FFDE61-49E0-4FED-B1C0-B4B8177CB979}">
      <dsp:nvSpPr>
        <dsp:cNvPr id="0" name=""/>
        <dsp:cNvSpPr/>
      </dsp:nvSpPr>
      <dsp:spPr>
        <a:xfrm>
          <a:off x="802" y="1177025"/>
          <a:ext cx="8354789" cy="9200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Власник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проекту: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Робоча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група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комітету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стандартизації</a:t>
          </a: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de-DE" sz="22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European </a:t>
          </a:r>
          <a:r>
            <a:rPr lang="de-DE" sz="22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Committee</a:t>
          </a:r>
          <a:r>
            <a:rPr lang="de-DE" sz="22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2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</a:t>
          </a:r>
          <a:r>
            <a:rPr lang="de-DE" sz="22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Standardisation</a:t>
          </a:r>
          <a:r>
            <a:rPr lang="ru-RU" sz="22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de-DE" sz="22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CEN Workshop ICT Skills) </a:t>
          </a:r>
          <a:endParaRPr lang="uk-UA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17" y="1221940"/>
        <a:ext cx="8264959" cy="830250"/>
      </dsp:txXfrm>
    </dsp:sp>
    <dsp:sp modelId="{B88B4286-5CEB-4E2D-AD28-D32C7B3EF34D}">
      <dsp:nvSpPr>
        <dsp:cNvPr id="0" name=""/>
        <dsp:cNvSpPr/>
      </dsp:nvSpPr>
      <dsp:spPr>
        <a:xfrm rot="5400000">
          <a:off x="4927684" y="22319"/>
          <a:ext cx="1256177" cy="561195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всіх видів компаній;</a:t>
          </a:r>
          <a:endParaRPr lang="uk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державного сектору;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професійної освіти;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соціальних партнерів.</a:t>
          </a:r>
        </a:p>
      </dsp:txBody>
      <dsp:txXfrm rot="-5400000">
        <a:off x="2749796" y="2261529"/>
        <a:ext cx="5550631" cy="1133533"/>
      </dsp:txXfrm>
    </dsp:sp>
    <dsp:sp modelId="{88065478-83C8-4369-AA3B-F658ACADA22D}">
      <dsp:nvSpPr>
        <dsp:cNvPr id="0" name=""/>
        <dsp:cNvSpPr/>
      </dsp:nvSpPr>
      <dsp:spPr>
        <a:xfrm>
          <a:off x="802" y="2153099"/>
          <a:ext cx="2748993" cy="13503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Модель ІКТ-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компетенцій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затребуваною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23" y="2219020"/>
        <a:ext cx="2617151" cy="1218552"/>
      </dsp:txXfrm>
    </dsp:sp>
    <dsp:sp modelId="{6D2007E3-D332-435F-8751-DD9427B16287}">
      <dsp:nvSpPr>
        <dsp:cNvPr id="0" name=""/>
        <dsp:cNvSpPr/>
      </dsp:nvSpPr>
      <dsp:spPr>
        <a:xfrm rot="5400000">
          <a:off x="5094800" y="1300006"/>
          <a:ext cx="895880" cy="563881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 кар'єри; управління ІКТ-кадрами; моніторингу попиту та пропозиції на ринку праці; гармонізації національних і корпоративних рамок компетенцій, кваліфікацій, сертифікацій та інше.</a:t>
          </a:r>
          <a:endParaRPr lang="uk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23335" y="3715205"/>
        <a:ext cx="5595078" cy="808414"/>
      </dsp:txXfrm>
    </dsp:sp>
    <dsp:sp modelId="{DF900332-915E-4E01-A59D-FF4C88FED892}">
      <dsp:nvSpPr>
        <dsp:cNvPr id="0" name=""/>
        <dsp:cNvSpPr/>
      </dsp:nvSpPr>
      <dsp:spPr>
        <a:xfrm>
          <a:off x="802" y="3559486"/>
          <a:ext cx="2722532" cy="11198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Основний інструмент для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69" y="3614153"/>
        <a:ext cx="2613198" cy="10105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3B22F-A1C0-43B3-AD7F-8449DD722CD2}">
      <dsp:nvSpPr>
        <dsp:cNvPr id="0" name=""/>
        <dsp:cNvSpPr/>
      </dsp:nvSpPr>
      <dsp:spPr>
        <a:xfrm>
          <a:off x="0" y="0"/>
          <a:ext cx="8229600" cy="1007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Команда  експертів з розробки </a:t>
          </a: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Європейської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рамки ІКТ-</a:t>
          </a: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компетенцій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uk-UA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90" y="49190"/>
        <a:ext cx="8131220" cy="9092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19C12-B129-4656-88FC-68F4A5F1A039}">
      <dsp:nvSpPr>
        <dsp:cNvPr id="0" name=""/>
        <dsp:cNvSpPr/>
      </dsp:nvSpPr>
      <dsp:spPr>
        <a:xfrm>
          <a:off x="0" y="0"/>
          <a:ext cx="1224394" cy="36933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Бакалавр</a:t>
          </a:r>
          <a:endParaRPr lang="uk-UA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308" y="54087"/>
        <a:ext cx="865778" cy="2611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F814F-165E-4946-A763-AFF979A635AC}">
      <dsp:nvSpPr>
        <dsp:cNvPr id="0" name=""/>
        <dsp:cNvSpPr/>
      </dsp:nvSpPr>
      <dsp:spPr>
        <a:xfrm>
          <a:off x="0" y="0"/>
          <a:ext cx="1080118" cy="36933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Магістр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180" y="54087"/>
        <a:ext cx="763758" cy="2611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9B765-164A-45F5-BED9-96D0E94A3C99}">
      <dsp:nvSpPr>
        <dsp:cNvPr id="0" name=""/>
        <dsp:cNvSpPr/>
      </dsp:nvSpPr>
      <dsp:spPr>
        <a:xfrm>
          <a:off x="0" y="0"/>
          <a:ext cx="671979" cy="28780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Times New Roman" pitchFamily="18" charset="0"/>
              <a:cs typeface="Times New Roman" pitchFamily="18" charset="0"/>
            </a:rPr>
            <a:t>PHD</a:t>
          </a:r>
          <a:endParaRPr lang="uk-UA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409" y="42149"/>
        <a:ext cx="475161" cy="203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F468-0EF8-4309-80CE-49883479E127}">
      <dsp:nvSpPr>
        <dsp:cNvPr id="0" name=""/>
        <dsp:cNvSpPr/>
      </dsp:nvSpPr>
      <dsp:spPr>
        <a:xfrm rot="5400000">
          <a:off x="4133487" y="-1698541"/>
          <a:ext cx="2160249" cy="5701339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b="1" kern="1200" dirty="0" smtClean="0">
              <a:latin typeface="Times New Roman" pitchFamily="18" charset="0"/>
              <a:cs typeface="Times New Roman" pitchFamily="18" charset="0"/>
            </a:rPr>
            <a:t>Професор кафедри Інформаційних технологій </a:t>
          </a:r>
          <a:r>
            <a:rPr lang="uk-UA" sz="3100" b="1" kern="1200" dirty="0" err="1" smtClean="0">
              <a:latin typeface="Times New Roman" pitchFamily="18" charset="0"/>
              <a:cs typeface="Times New Roman" pitchFamily="18" charset="0"/>
            </a:rPr>
            <a:t>Гніденко</a:t>
          </a:r>
          <a:r>
            <a:rPr lang="uk-UA" sz="3100" b="1" kern="1200" dirty="0" smtClean="0">
              <a:latin typeface="Times New Roman" pitchFamily="18" charset="0"/>
              <a:cs typeface="Times New Roman" pitchFamily="18" charset="0"/>
            </a:rPr>
            <a:t> М.П.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62943" y="177458"/>
        <a:ext cx="5595884" cy="1949339"/>
      </dsp:txXfrm>
    </dsp:sp>
    <dsp:sp modelId="{850502C2-DDFC-427E-9FC9-478666B3CE41}">
      <dsp:nvSpPr>
        <dsp:cNvPr id="0" name=""/>
        <dsp:cNvSpPr/>
      </dsp:nvSpPr>
      <dsp:spPr>
        <a:xfrm>
          <a:off x="614" y="0"/>
          <a:ext cx="2362328" cy="230425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Доповідач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099" y="112485"/>
        <a:ext cx="2137358" cy="20792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5429-8781-4361-BBDF-7A6EF85AD078}">
      <dsp:nvSpPr>
        <dsp:cNvPr id="0" name=""/>
        <dsp:cNvSpPr/>
      </dsp:nvSpPr>
      <dsp:spPr>
        <a:xfrm>
          <a:off x="0" y="0"/>
          <a:ext cx="1805429" cy="40102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Молодший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бакалавр</a:t>
          </a:r>
          <a:endParaRPr lang="uk-UA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399" y="58728"/>
        <a:ext cx="1276631" cy="28356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5496B-594A-4305-937F-B786A7F0D175}">
      <dsp:nvSpPr>
        <dsp:cNvPr id="0" name=""/>
        <dsp:cNvSpPr/>
      </dsp:nvSpPr>
      <dsp:spPr>
        <a:xfrm>
          <a:off x="0" y="419"/>
          <a:ext cx="8429684" cy="86276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/>
            <a:t>Побудова профайлу и кластеру компетенцій спеціаліста по тестуванню   </a:t>
          </a:r>
          <a:endParaRPr lang="ru-RU" sz="2800" kern="1200" dirty="0"/>
        </a:p>
      </dsp:txBody>
      <dsp:txXfrm>
        <a:off x="42116" y="42535"/>
        <a:ext cx="8345452" cy="77852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9480B-D289-4AB2-8FD5-E970AB24CC1C}">
      <dsp:nvSpPr>
        <dsp:cNvPr id="0" name=""/>
        <dsp:cNvSpPr/>
      </dsp:nvSpPr>
      <dsp:spPr>
        <a:xfrm>
          <a:off x="0" y="580"/>
          <a:ext cx="8229600" cy="1078959"/>
        </a:xfrm>
        <a:prstGeom prst="roundRect">
          <a:avLst/>
        </a:prstGeom>
        <a:solidFill>
          <a:srgbClr val="0082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Специалист по сетям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                      </a:t>
          </a: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Network Specialist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uk-UA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670" y="53250"/>
        <a:ext cx="8124260" cy="97361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345D1-58EF-4665-A887-A7D0E0947D9F}">
      <dsp:nvSpPr>
        <dsp:cNvPr id="0" name=""/>
        <dsp:cNvSpPr/>
      </dsp:nvSpPr>
      <dsp:spPr>
        <a:xfrm rot="5400000">
          <a:off x="4595867" y="-2317848"/>
          <a:ext cx="1283002" cy="598439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Обеспечивает соответствие установленной сети, включая телекоммуникационную и/или компьютерную инфраструктуру, потребностям организации в информационном обмене. 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45169" y="95481"/>
        <a:ext cx="5921768" cy="1157740"/>
      </dsp:txXfrm>
    </dsp:sp>
    <dsp:sp modelId="{8F251B6C-8071-45B7-8871-386C2928AB10}">
      <dsp:nvSpPr>
        <dsp:cNvPr id="0" name=""/>
        <dsp:cNvSpPr/>
      </dsp:nvSpPr>
      <dsp:spPr>
        <a:xfrm>
          <a:off x="31" y="1"/>
          <a:ext cx="2245137" cy="1348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Краткое описание</a:t>
          </a:r>
          <a:endParaRPr lang="uk-UA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69" y="65839"/>
        <a:ext cx="2113461" cy="1217024"/>
      </dsp:txXfrm>
    </dsp:sp>
    <dsp:sp modelId="{426644EA-3BC3-4A52-851E-31DC434BF905}">
      <dsp:nvSpPr>
        <dsp:cNvPr id="0" name=""/>
        <dsp:cNvSpPr/>
      </dsp:nvSpPr>
      <dsp:spPr>
        <a:xfrm rot="5400000">
          <a:off x="4563660" y="-893675"/>
          <a:ext cx="1348764" cy="59683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Осуществляет управление и обслуживание сетевой информационной системы, устраняет проблемы и дефекты с целью обеспечения определённого уровня обслуживания. Контролирует и улучшает работу сети. </a:t>
          </a:r>
          <a:endParaRPr lang="uk-UA" sz="19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53849" y="1481977"/>
        <a:ext cx="5902547" cy="1217082"/>
      </dsp:txXfrm>
    </dsp:sp>
    <dsp:sp modelId="{A10D5EE7-2FAC-4C18-915A-F826A1E640C2}">
      <dsp:nvSpPr>
        <dsp:cNvPr id="0" name=""/>
        <dsp:cNvSpPr/>
      </dsp:nvSpPr>
      <dsp:spPr>
        <a:xfrm>
          <a:off x="31" y="1416169"/>
          <a:ext cx="2253817" cy="1348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Цель работы</a:t>
          </a:r>
          <a:r>
            <a:rPr lang="ru-RU" sz="3700" kern="1200" dirty="0" smtClean="0"/>
            <a:t>	</a:t>
          </a:r>
          <a:endParaRPr lang="uk-UA" sz="3700" kern="1200" dirty="0"/>
        </a:p>
      </dsp:txBody>
      <dsp:txXfrm>
        <a:off x="65869" y="1482007"/>
        <a:ext cx="2122141" cy="121702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6A58C-7D8A-419C-8047-552C179F78D6}">
      <dsp:nvSpPr>
        <dsp:cNvPr id="0" name=""/>
        <dsp:cNvSpPr/>
      </dsp:nvSpPr>
      <dsp:spPr>
        <a:xfrm rot="5400000">
          <a:off x="4321785" y="-2059335"/>
          <a:ext cx="1896488" cy="601886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В.1. Проектирование и разработка (2-3 уровень)</a:t>
          </a:r>
          <a:endParaRPr lang="uk-UA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В.2. Интеграция систем (2-3 уровень)</a:t>
          </a:r>
          <a:endParaRPr lang="uk-UA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В.4. Развертывание решений (2-3 уровень)</a:t>
          </a:r>
          <a:endParaRPr lang="uk-UA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С.4. Управление проблемами (2-3 уровень)</a:t>
          </a:r>
          <a:endParaRPr lang="uk-UA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Е.8. Управление информационной безопасностью (2 уровень)</a:t>
          </a:r>
          <a:endParaRPr lang="uk-UA" sz="1900" b="1" kern="1200" dirty="0"/>
        </a:p>
      </dsp:txBody>
      <dsp:txXfrm rot="-5400000">
        <a:off x="2260596" y="94433"/>
        <a:ext cx="5926288" cy="1711330"/>
      </dsp:txXfrm>
    </dsp:sp>
    <dsp:sp modelId="{1C4E52F5-EA4B-4ABC-A623-4420E45A5438}">
      <dsp:nvSpPr>
        <dsp:cNvPr id="0" name=""/>
        <dsp:cNvSpPr/>
      </dsp:nvSpPr>
      <dsp:spPr>
        <a:xfrm>
          <a:off x="1457" y="926"/>
          <a:ext cx="2259138" cy="189648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Ключевые компетенции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036" y="93505"/>
        <a:ext cx="2073980" cy="171133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07452-C9C0-4221-9A0E-DD618D55D9E7}">
      <dsp:nvSpPr>
        <dsp:cNvPr id="0" name=""/>
        <dsp:cNvSpPr/>
      </dsp:nvSpPr>
      <dsp:spPr>
        <a:xfrm>
          <a:off x="0" y="457"/>
          <a:ext cx="8229600" cy="935189"/>
        </a:xfrm>
        <a:prstGeom prst="roundRect">
          <a:avLst/>
        </a:prstGeom>
        <a:solidFill>
          <a:srgbClr val="0082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Системный администратор                   (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Systems Administrator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uk-UA" sz="32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5652" y="46109"/>
        <a:ext cx="8138296" cy="84388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2EE30-4D31-4D73-83A8-7132561B791D}">
      <dsp:nvSpPr>
        <dsp:cNvPr id="0" name=""/>
        <dsp:cNvSpPr/>
      </dsp:nvSpPr>
      <dsp:spPr>
        <a:xfrm rot="5400000">
          <a:off x="4913704" y="-2526442"/>
          <a:ext cx="789452" cy="584233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Обеспечивает соответствие компонентов ИКТ-системы эксплуатационным требованиям.</a:t>
          </a:r>
          <a:endParaRPr lang="uk-UA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87261" y="38539"/>
        <a:ext cx="5803800" cy="712376"/>
      </dsp:txXfrm>
    </dsp:sp>
    <dsp:sp modelId="{29633971-DF0E-4B20-9FDB-F46BAD26396C}">
      <dsp:nvSpPr>
        <dsp:cNvPr id="0" name=""/>
        <dsp:cNvSpPr/>
      </dsp:nvSpPr>
      <dsp:spPr>
        <a:xfrm>
          <a:off x="178" y="290"/>
          <a:ext cx="2386905" cy="7917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Краткое описание</a:t>
          </a:r>
        </a:p>
      </dsp:txBody>
      <dsp:txXfrm>
        <a:off x="38830" y="38942"/>
        <a:ext cx="2309601" cy="714493"/>
      </dsp:txXfrm>
    </dsp:sp>
    <dsp:sp modelId="{EFB81A91-41A5-49B4-9BD3-92A957CB68F2}">
      <dsp:nvSpPr>
        <dsp:cNvPr id="0" name=""/>
        <dsp:cNvSpPr/>
      </dsp:nvSpPr>
      <dsp:spPr>
        <a:xfrm rot="5400000">
          <a:off x="4450804" y="-1185940"/>
          <a:ext cx="1714216" cy="584165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Устанавливает ПО, настраивает и обновляет системы ИКТ. Осуществляет управление повседневными операциями для обеспечения продолжительности работы оказываемых услуг, восстановления системы, обеспечения безопасности и соответствия эксплуатационным требованиям.</a:t>
          </a:r>
          <a:endParaRPr lang="uk-UA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87083" y="961462"/>
        <a:ext cx="5757978" cy="1546854"/>
      </dsp:txXfrm>
    </dsp:sp>
    <dsp:sp modelId="{9C29F8FD-074A-42FA-A8C5-FDBA1FF78C1E}">
      <dsp:nvSpPr>
        <dsp:cNvPr id="0" name=""/>
        <dsp:cNvSpPr/>
      </dsp:nvSpPr>
      <dsp:spPr>
        <a:xfrm>
          <a:off x="178" y="877965"/>
          <a:ext cx="2386905" cy="17138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Цель работы</a:t>
          </a:r>
          <a:endParaRPr lang="uk-UA" sz="4100" kern="1200" dirty="0"/>
        </a:p>
      </dsp:txBody>
      <dsp:txXfrm>
        <a:off x="83841" y="961628"/>
        <a:ext cx="2219579" cy="15465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462DA-B52F-4AC7-BBD1-519FD5E448AD}">
      <dsp:nvSpPr>
        <dsp:cNvPr id="0" name=""/>
        <dsp:cNvSpPr/>
      </dsp:nvSpPr>
      <dsp:spPr>
        <a:xfrm rot="5400000">
          <a:off x="4263745" y="-1856544"/>
          <a:ext cx="2158130" cy="587332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В.2. Интеграция систем (2 уровень)</a:t>
          </a:r>
          <a:endParaRPr lang="uk-UA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В.3. Тестирование (2 уровень)</a:t>
          </a:r>
          <a:endParaRPr lang="uk-UA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С.1. Поддержка пользователей (2-3 уровень) </a:t>
          </a:r>
          <a:endParaRPr lang="uk-UA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С.4. Управление проблемами (2 уровень)</a:t>
          </a:r>
          <a:endParaRPr lang="uk-UA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Е.8. Управление информационной безопасностью   (2 уровень)</a:t>
          </a:r>
          <a:endParaRPr lang="uk-UA" sz="2000" b="1" kern="1200" dirty="0"/>
        </a:p>
      </dsp:txBody>
      <dsp:txXfrm rot="-5400000">
        <a:off x="2406147" y="106405"/>
        <a:ext cx="5767977" cy="1947428"/>
      </dsp:txXfrm>
    </dsp:sp>
    <dsp:sp modelId="{3BDB8583-4AA4-4DFC-A548-1494F6C87FBA}">
      <dsp:nvSpPr>
        <dsp:cNvPr id="0" name=""/>
        <dsp:cNvSpPr/>
      </dsp:nvSpPr>
      <dsp:spPr>
        <a:xfrm>
          <a:off x="1444" y="1054"/>
          <a:ext cx="2404701" cy="21581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Ключевые компетенции</a:t>
          </a:r>
          <a:endParaRPr lang="uk-UA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795" y="106405"/>
        <a:ext cx="2193999" cy="194742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07452-C9C0-4221-9A0E-DD618D55D9E7}">
      <dsp:nvSpPr>
        <dsp:cNvPr id="0" name=""/>
        <dsp:cNvSpPr/>
      </dsp:nvSpPr>
      <dsp:spPr>
        <a:xfrm>
          <a:off x="0" y="457"/>
          <a:ext cx="8229600" cy="935189"/>
        </a:xfrm>
        <a:prstGeom prst="roundRect">
          <a:avLst/>
        </a:prstGeom>
        <a:solidFill>
          <a:srgbClr val="0082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Администратор баз данных                   (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Database Administrator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uk-UA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52" y="46109"/>
        <a:ext cx="8138296" cy="84388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FF49-7BED-44B1-9E8A-6D25F3757F35}">
      <dsp:nvSpPr>
        <dsp:cNvPr id="0" name=""/>
        <dsp:cNvSpPr/>
      </dsp:nvSpPr>
      <dsp:spPr>
        <a:xfrm rot="5400000">
          <a:off x="4882261" y="-2658694"/>
          <a:ext cx="716127" cy="60335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Разрабатывает, внедряет, осуществляет мониторинг и поддерживает базы данных</a:t>
          </a:r>
          <a:r>
            <a:rPr lang="ru-RU" sz="700" kern="1200" dirty="0" smtClean="0"/>
            <a:t>.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23567" y="34958"/>
        <a:ext cx="5998558" cy="646211"/>
      </dsp:txXfrm>
    </dsp:sp>
    <dsp:sp modelId="{F8164FBD-0936-4523-86D9-1CB69B44B18C}">
      <dsp:nvSpPr>
        <dsp:cNvPr id="0" name=""/>
        <dsp:cNvSpPr/>
      </dsp:nvSpPr>
      <dsp:spPr>
        <a:xfrm>
          <a:off x="667" y="236"/>
          <a:ext cx="2244582" cy="7190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Краткое описание </a:t>
          </a:r>
          <a:endParaRPr lang="uk-UA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8" y="35337"/>
        <a:ext cx="2174380" cy="648837"/>
      </dsp:txXfrm>
    </dsp:sp>
    <dsp:sp modelId="{55D17A94-E4FE-4B28-AF39-522CB487095B}">
      <dsp:nvSpPr>
        <dsp:cNvPr id="0" name=""/>
        <dsp:cNvSpPr/>
      </dsp:nvSpPr>
      <dsp:spPr>
        <a:xfrm rot="5400000">
          <a:off x="4221977" y="-1135213"/>
          <a:ext cx="2099014" cy="601753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Обеспечивает разработку и реализацию (Разработчик) или обеспечивает техническое обслуживание и ремонт базы данных организации (Администратор) для поддержки информационной системы решений, которые отвечают потребностям бизнес-информации. Контролирует разработку и проектирование стратегий баз данных, осуществляет мониторинг и повышение производительности и емкости базы данных, а также планирование будущих потребностей в расширении. Планирует, координирует и осуществляет меры по обеспечению безопасности базы данных.</a:t>
          </a:r>
          <a:endParaRPr lang="uk-UA" sz="15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62718" y="926511"/>
        <a:ext cx="5915069" cy="1894084"/>
      </dsp:txXfrm>
    </dsp:sp>
    <dsp:sp modelId="{675A00AF-BD75-4430-9CC0-508F36015C9E}">
      <dsp:nvSpPr>
        <dsp:cNvPr id="0" name=""/>
        <dsp:cNvSpPr/>
      </dsp:nvSpPr>
      <dsp:spPr>
        <a:xfrm>
          <a:off x="667" y="825848"/>
          <a:ext cx="2262049" cy="20954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Цель работы </a:t>
          </a:r>
          <a:endParaRPr lang="uk-UA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956" y="928137"/>
        <a:ext cx="2057471" cy="1890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8EFA9-82D1-4B27-984F-235FF0961024}">
      <dsp:nvSpPr>
        <dsp:cNvPr id="0" name=""/>
        <dsp:cNvSpPr/>
      </dsp:nvSpPr>
      <dsp:spPr>
        <a:xfrm>
          <a:off x="8010" y="457"/>
          <a:ext cx="8200951" cy="935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Деякі факти, що пов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язані з рівнем  кваліфікації сучасних  фахівців ІКТ</a:t>
          </a:r>
          <a:endParaRPr lang="uk-UA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62" y="46109"/>
        <a:ext cx="8109647" cy="84388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12172-9C8E-428D-ADD0-E7DD62878940}">
      <dsp:nvSpPr>
        <dsp:cNvPr id="0" name=""/>
        <dsp:cNvSpPr/>
      </dsp:nvSpPr>
      <dsp:spPr>
        <a:xfrm rot="5400000">
          <a:off x="4392866" y="-2133053"/>
          <a:ext cx="1754326" cy="602043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А.6. Проектирование приложений (1 уровень)</a:t>
          </a:r>
          <a:endParaRPr lang="uk-UA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В.1. Проектирование и разработка (3 уровень)</a:t>
          </a:r>
          <a:endParaRPr lang="uk-UA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В.2. Интеграция систем (2-3 уровень)</a:t>
          </a:r>
          <a:endParaRPr lang="uk-UA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С.4. Управление проблемами (3 уровень)</a:t>
          </a:r>
          <a:endParaRPr lang="uk-UA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D.10. Управление информацией и знаниям (3 уровень)</a:t>
          </a:r>
          <a:endParaRPr lang="uk-UA" sz="1800" b="1" kern="1200" dirty="0"/>
        </a:p>
      </dsp:txBody>
      <dsp:txXfrm rot="-5400000">
        <a:off x="2259813" y="85639"/>
        <a:ext cx="5934794" cy="1583048"/>
      </dsp:txXfrm>
    </dsp:sp>
    <dsp:sp modelId="{10C538E3-E166-4D26-9A6F-AA4A585EE6ED}">
      <dsp:nvSpPr>
        <dsp:cNvPr id="0" name=""/>
        <dsp:cNvSpPr/>
      </dsp:nvSpPr>
      <dsp:spPr>
        <a:xfrm>
          <a:off x="674" y="0"/>
          <a:ext cx="2259138" cy="175432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Ключевые компетенции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313" y="85639"/>
        <a:ext cx="2087860" cy="158304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907FC-8342-49B4-A64B-A1756D27300C}">
      <dsp:nvSpPr>
        <dsp:cNvPr id="0" name=""/>
        <dsp:cNvSpPr/>
      </dsp:nvSpPr>
      <dsp:spPr>
        <a:xfrm>
          <a:off x="0" y="135"/>
          <a:ext cx="7851849" cy="10801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Пример использования </a:t>
          </a:r>
          <a:r>
            <a:rPr lang="de-DE" sz="3200" b="1" kern="1200" dirty="0" smtClean="0">
              <a:latin typeface="Times New Roman" pitchFamily="18" charset="0"/>
              <a:cs typeface="Times New Roman" pitchFamily="18" charset="0"/>
            </a:rPr>
            <a:t>e-CF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32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в компаниях и организациях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728" y="52863"/>
        <a:ext cx="7746393" cy="97469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6EC6E-2941-4598-9BF4-B5F6588EDF9A}">
      <dsp:nvSpPr>
        <dsp:cNvPr id="0" name=""/>
        <dsp:cNvSpPr/>
      </dsp:nvSpPr>
      <dsp:spPr>
        <a:xfrm>
          <a:off x="0" y="519"/>
          <a:ext cx="8229600" cy="1141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baseline="0" dirty="0" smtClean="0"/>
            <a:t>Дякую за увагу!</a:t>
          </a:r>
          <a:endParaRPr lang="ru-RU" sz="6000" b="1" kern="1200" baseline="0" dirty="0"/>
        </a:p>
      </dsp:txBody>
      <dsp:txXfrm>
        <a:off x="55746" y="56265"/>
        <a:ext cx="8118108" cy="1030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4F099-E0BF-471C-9709-4A1C4AF8F22C}">
      <dsp:nvSpPr>
        <dsp:cNvPr id="0" name=""/>
        <dsp:cNvSpPr/>
      </dsp:nvSpPr>
      <dsp:spPr>
        <a:xfrm>
          <a:off x="0" y="459"/>
          <a:ext cx="8229600" cy="9400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Шляхи підвищення якості підготовки ІКТ-спеціалістів</a:t>
          </a:r>
          <a:endParaRPr lang="uk-UA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89" y="46348"/>
        <a:ext cx="8137822" cy="8482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05582-F9B5-483D-9A46-717E6ED97176}">
      <dsp:nvSpPr>
        <dsp:cNvPr id="0" name=""/>
        <dsp:cNvSpPr/>
      </dsp:nvSpPr>
      <dsp:spPr>
        <a:xfrm>
          <a:off x="0" y="28599"/>
          <a:ext cx="4567428" cy="4795936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планів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підготовки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фахівців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ІКТ та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вендорів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підготовка ІКТ-фахівців на рівні міжнародної професійної сертифікації.  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793" y="594143"/>
        <a:ext cx="2633472" cy="3664848"/>
      </dsp:txXfrm>
    </dsp:sp>
    <dsp:sp modelId="{45D50CBF-3A80-4257-A645-AFFBC7047AD8}">
      <dsp:nvSpPr>
        <dsp:cNvPr id="0" name=""/>
        <dsp:cNvSpPr/>
      </dsp:nvSpPr>
      <dsp:spPr>
        <a:xfrm>
          <a:off x="3662172" y="28599"/>
          <a:ext cx="4567428" cy="4795936"/>
        </a:xfrm>
        <a:prstGeom prst="ellipse">
          <a:avLst/>
        </a:prstGeom>
        <a:solidFill>
          <a:schemeClr val="accent6">
            <a:shade val="80000"/>
            <a:alpha val="50000"/>
            <a:hueOff val="14"/>
            <a:satOff val="19590"/>
            <a:lumOff val="6007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Використання для формування змісту вищої ІКТ-освіти процесно-</a:t>
          </a:r>
          <a:r>
            <a:rPr lang="uk-UA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компетентнісного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підходу та створення на його основі методології розробки освітніх стандартів нового покоління.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8334" y="594143"/>
        <a:ext cx="2633472" cy="36648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3A8BC-35AA-41ED-9CEA-F27E20B4CD94}">
      <dsp:nvSpPr>
        <dsp:cNvPr id="0" name=""/>
        <dsp:cNvSpPr/>
      </dsp:nvSpPr>
      <dsp:spPr>
        <a:xfrm>
          <a:off x="0" y="127"/>
          <a:ext cx="8229600" cy="7198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itchFamily="18" charset="0"/>
              <a:cs typeface="Times New Roman" pitchFamily="18" charset="0"/>
            </a:rPr>
            <a:t>Сертифікація вендорів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139" y="35266"/>
        <a:ext cx="8159322" cy="649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DFEC2-A527-472B-BEA1-63952F52A72B}">
      <dsp:nvSpPr>
        <dsp:cNvPr id="0" name=""/>
        <dsp:cNvSpPr/>
      </dsp:nvSpPr>
      <dsp:spPr>
        <a:xfrm>
          <a:off x="0" y="87206"/>
          <a:ext cx="8229600" cy="238966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Сертифікація - це визнання фірмою-виробником (вендором) компетенції, тобто можливості використання знань, умінь і навичок конкретної людини для досягнення очікуваних результатів для реалізації життєвого циклу системи ІКТ.</a:t>
          </a:r>
          <a:endParaRPr lang="ru-RU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6654" y="203860"/>
        <a:ext cx="7996292" cy="2156355"/>
      </dsp:txXfrm>
    </dsp:sp>
    <dsp:sp modelId="{A5378E10-F65A-4D74-BA5B-DA6F2453F7A0}">
      <dsp:nvSpPr>
        <dsp:cNvPr id="0" name=""/>
        <dsp:cNvSpPr/>
      </dsp:nvSpPr>
      <dsp:spPr>
        <a:xfrm>
          <a:off x="0" y="2554629"/>
          <a:ext cx="8229600" cy="22113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Сертифікація дозволяє галузевим підприємствам перевіряти співробітників на відповідність кваліфікації, в той час як раніше </a:t>
          </a:r>
          <a:r>
            <a:rPr lang="ru-RU" sz="2700" b="1" kern="12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        </a:t>
          </a:r>
          <a:r>
            <a:rPr lang="ru-RU" sz="27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вважалося</a:t>
          </a:r>
          <a:r>
            <a:rPr lang="ru-RU" sz="27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привілеєм і невід'ємним правом системи формальної освіти. </a:t>
          </a:r>
          <a:endParaRPr lang="ru-RU" sz="27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947" y="2662576"/>
        <a:ext cx="8013706" cy="1995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3A8BC-35AA-41ED-9CEA-F27E20B4CD94}">
      <dsp:nvSpPr>
        <dsp:cNvPr id="0" name=""/>
        <dsp:cNvSpPr/>
      </dsp:nvSpPr>
      <dsp:spPr>
        <a:xfrm>
          <a:off x="0" y="127"/>
          <a:ext cx="8229600" cy="7198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itchFamily="18" charset="0"/>
              <a:cs typeface="Times New Roman" pitchFamily="18" charset="0"/>
            </a:rPr>
            <a:t>Сертифікація вендорів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139" y="35266"/>
        <a:ext cx="8159322" cy="6495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32C33-FB58-4C1F-9F16-3E92B70C43B8}">
      <dsp:nvSpPr>
        <dsp:cNvPr id="0" name=""/>
        <dsp:cNvSpPr/>
      </dsp:nvSpPr>
      <dsp:spPr>
        <a:xfrm>
          <a:off x="4015" y="445"/>
          <a:ext cx="8221569" cy="272141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Завдяки сертифікації компанії можуть фактично інтегрувати контроль професійної діяльності в процес працевлаштування. </a:t>
          </a:r>
          <a:r>
            <a:rPr lang="uk-UA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Прикладом можуть служити сертифікації, пропоновані корпорацією Microsoft, HP, IBM, </a:t>
          </a:r>
          <a:r>
            <a:rPr lang="uk-UA" sz="28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Cisco</a:t>
          </a:r>
          <a:r>
            <a:rPr lang="uk-UA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28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Oracle</a:t>
          </a:r>
          <a:r>
            <a:rPr lang="uk-UA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та іншими компаніями.</a:t>
          </a:r>
          <a:endParaRPr lang="ru-RU" sz="2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864" y="133294"/>
        <a:ext cx="7955871" cy="2455721"/>
      </dsp:txXfrm>
    </dsp:sp>
    <dsp:sp modelId="{3EC9818F-A238-473A-80E4-D0D3287BD5FC}">
      <dsp:nvSpPr>
        <dsp:cNvPr id="0" name=""/>
        <dsp:cNvSpPr/>
      </dsp:nvSpPr>
      <dsp:spPr>
        <a:xfrm>
          <a:off x="4015" y="2892866"/>
          <a:ext cx="8221569" cy="22192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Сертифікати є надзвичайно престижними </a:t>
          </a: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як для працівників так і  для роботодавців. </a:t>
          </a:r>
          <a:r>
            <a:rPr lang="uk-UA" sz="28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Працевлаштування до </a:t>
          </a:r>
          <a:r>
            <a:rPr lang="uk-UA" sz="2800" b="1" kern="1200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компаній-вендорів</a:t>
          </a:r>
          <a:r>
            <a:rPr lang="uk-UA" sz="28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  та компаній  їх партнерів без наявності сертифікатів стає проблематичним.</a:t>
          </a:r>
          <a:endParaRPr lang="ru-RU" sz="28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350" y="3001201"/>
        <a:ext cx="8004899" cy="200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829D-4114-468C-9F47-FA350D556050}" type="datetimeFigureOut">
              <a:rPr lang="uk-UA" smtClean="0"/>
              <a:pPr/>
              <a:t>24.11.2015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5C939-6B4D-4FF5-8201-F2ECCE97913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2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B3B6-44F3-41C8-B4A5-EF257F2D403D}" type="slidenum">
              <a:rPr lang="uk-UA" smtClean="0">
                <a:solidFill>
                  <a:prstClr val="black"/>
                </a:solidFill>
              </a:rPr>
              <a:pPr/>
              <a:t>3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7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24.11.2015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24.11.2015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24.11.2015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670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013287"/>
            <a:ext cx="8370380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39725" y="406280"/>
            <a:ext cx="8375650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766A52CD-7E17-485F-8B03-3A6882669552}" type="slidenum">
              <a:rPr/>
              <a:pPr>
                <a:defRPr/>
              </a:pPr>
              <a:t>‹№›</a:t>
            </a:fld>
            <a:endParaRPr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HP Confidential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208258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46FA-F805-46E7-A29E-0DD6796342A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37C-4B85-46C7-8EB8-1F020ECDEBF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1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46FA-F805-46E7-A29E-0DD6796342A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37C-4B85-46C7-8EB8-1F020ECDEBF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3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46FA-F805-46E7-A29E-0DD6796342A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37C-4B85-46C7-8EB8-1F020ECDEBF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29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46FA-F805-46E7-A29E-0DD6796342A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37C-4B85-46C7-8EB8-1F020ECDEBF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21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46FA-F805-46E7-A29E-0DD6796342A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37C-4B85-46C7-8EB8-1F020ECDEBF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45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46FA-F805-46E7-A29E-0DD6796342A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37C-4B85-46C7-8EB8-1F020ECDEBF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3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24.11.2015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46FA-F805-46E7-A29E-0DD6796342A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37C-4B85-46C7-8EB8-1F020ECDEBF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90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46FA-F805-46E7-A29E-0DD6796342A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37C-4B85-46C7-8EB8-1F020ECDEBF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1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46FA-F805-46E7-A29E-0DD6796342A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37C-4B85-46C7-8EB8-1F020ECDEBF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8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46FA-F805-46E7-A29E-0DD6796342A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37C-4B85-46C7-8EB8-1F020ECDEBF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85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46FA-F805-46E7-A29E-0DD6796342A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D37C-4B85-46C7-8EB8-1F020ECDEBF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31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761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865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013287"/>
            <a:ext cx="8370380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39725" y="406280"/>
            <a:ext cx="8375650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167FEBA2-A78A-41BF-B70B-5DDA398EA023}" type="slidenum">
              <a:rPr/>
              <a:pPr>
                <a:defRPr/>
              </a:pPr>
              <a:t>‹№›</a:t>
            </a:fld>
            <a:endParaRPr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HP Confidential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252498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4487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013287"/>
            <a:ext cx="8370380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39725" y="406280"/>
            <a:ext cx="8375650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766A52CD-7E17-485F-8B03-3A6882669552}" type="slidenum">
              <a:rPr/>
              <a:pPr>
                <a:defRPr/>
              </a:pPr>
              <a:t>‹№›</a:t>
            </a:fld>
            <a:endParaRPr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HP Confidential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972511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24.11.2015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2437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013287"/>
            <a:ext cx="8370380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39725" y="406280"/>
            <a:ext cx="8375650" cy="6264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766A52CD-7E17-485F-8B03-3A6882669552}" type="slidenum">
              <a:rPr/>
              <a:pPr>
                <a:defRPr/>
              </a:pPr>
              <a:t>‹№›</a:t>
            </a:fld>
            <a:endParaRPr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HP Confidential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16546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F5EE-2A23-4352-91D2-B32D7E5C5C4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B5F3-403E-416F-9200-43E93F1E74AD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24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F5EE-2A23-4352-91D2-B32D7E5C5C4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B5F3-403E-416F-9200-43E93F1E74AD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97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F5EE-2A23-4352-91D2-B32D7E5C5C4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B5F3-403E-416F-9200-43E93F1E74AD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39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F5EE-2A23-4352-91D2-B32D7E5C5C4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B5F3-403E-416F-9200-43E93F1E74AD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08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F5EE-2A23-4352-91D2-B32D7E5C5C4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B5F3-403E-416F-9200-43E93F1E74AD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90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F5EE-2A23-4352-91D2-B32D7E5C5C4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B5F3-403E-416F-9200-43E93F1E74AD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44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F5EE-2A23-4352-91D2-B32D7E5C5C4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B5F3-403E-416F-9200-43E93F1E74AD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36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F5EE-2A23-4352-91D2-B32D7E5C5C4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B5F3-403E-416F-9200-43E93F1E74AD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1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24.11.2015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F5EE-2A23-4352-91D2-B32D7E5C5C4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B5F3-403E-416F-9200-43E93F1E74AD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56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F5EE-2A23-4352-91D2-B32D7E5C5C4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B5F3-403E-416F-9200-43E93F1E74AD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43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F5EE-2A23-4352-91D2-B32D7E5C5C4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B5F3-403E-416F-9200-43E93F1E74AD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07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6504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46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16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954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5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863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8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24.11.2015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8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66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2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16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56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4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96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6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5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8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24.11.2015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676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61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339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73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390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87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719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459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165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2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24.11.2015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40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82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164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044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285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0010F7D-5B42-4E35-A88C-5FF646EB503C}" type="datetimeFigureOut">
              <a:rPr lang="ru-RU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AD35DCA-2778-4250-A6CA-ED1EA8BF9CF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4404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8A5867B-B995-4028-A6FF-C2B7D96258A0}" type="datetimeFigureOut">
              <a:rPr lang="ru-RU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D1DAB67-A2B7-405E-9F65-16CE45CB7C2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5187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2D6375C-CCD2-41F4-A4D7-9A9028EFE3C5}" type="datetimeFigureOut">
              <a:rPr lang="ru-RU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57A4B7F-C6D1-47CF-A382-804661079D47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7946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AB3CBB2-3A96-45A8-A142-0C7888F0437E}" type="datetimeFigureOut">
              <a:rPr lang="ru-RU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6B7A1B8-33D8-43EF-BEB3-B24326C9C500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2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24.11.2015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998C60A6-6592-41BC-A621-EFBBFBC12B7D}" type="datetimeFigureOut">
              <a:rPr lang="ru-RU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D675693-FC4E-4B29-9D2B-9A378D1B2ED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530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000C83E-460B-4D20-9B51-24D529B389ED}" type="datetimeFigureOut">
              <a:rPr lang="ru-RU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E233E63-E247-4609-B34B-CE64608EB093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49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77EB3A7-D3F4-4FC5-B1B5-ECAAA2919570}" type="datetimeFigureOut">
              <a:rPr lang="ru-RU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FD2B326-3AAF-4824-8671-A6E7E75ABE7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0281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B35EDDE-CA54-4D34-8B50-ECF92CF6E11C}" type="datetimeFigureOut">
              <a:rPr lang="ru-RU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9CBA6EF-4127-4346-AFE7-B2D2F290C71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9469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63351C5-6114-491D-8C22-BBF37E722F00}" type="datetimeFigureOut">
              <a:rPr lang="ru-RU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B5A9814-805D-466A-93B9-C798A1C5A23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9405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C50EF33-4477-401C-B65D-694B00ED0703}" type="datetimeFigureOut">
              <a:rPr lang="ru-RU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E837032-34EF-4698-82F5-4A251317A49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2557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051F67D-7150-4DC2-B7ED-952C9E9F6491}" type="datetimeFigureOut">
              <a:rPr lang="ru-RU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53F66C2-9A94-4946-9B35-F927219E6F8D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2338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0600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318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7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24.11.2015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741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284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430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54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81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108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355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9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24.11.2015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146FA-F805-46E7-A29E-0DD6796342A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0D37C-4B85-46C7-8EB8-1F020ECDEBF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3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F5EE-2A23-4352-91D2-B32D7E5C5C4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EB5F3-403E-416F-9200-43E93F1E74AD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91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5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84FA-6D51-4171-88C5-FF4B84AE9C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DD08-ED75-459E-B3B5-4F235E5421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8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9557EBB-2C22-4E0E-B188-B00B7F734EA5}" type="datetimeFigureOut">
              <a:rPr lang="ru-RU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28239AF-EA02-4E5A-83B1-46B2AE8FB75A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5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A91FBC-04D7-4D52-834D-069FD862B0C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24.11.2015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6643B0-A75C-40CE-9D96-376CC9A83EA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97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Data" Target="../diagrams/data19.xml"/><Relationship Id="rId18" Type="http://schemas.openxmlformats.org/officeDocument/2006/relationships/diagramData" Target="../diagrams/data20.xml"/><Relationship Id="rId3" Type="http://schemas.openxmlformats.org/officeDocument/2006/relationships/diagramLayout" Target="../diagrams/layout17.xml"/><Relationship Id="rId21" Type="http://schemas.openxmlformats.org/officeDocument/2006/relationships/diagramColors" Target="../diagrams/colors20.xml"/><Relationship Id="rId7" Type="http://schemas.openxmlformats.org/officeDocument/2006/relationships/diagramData" Target="../diagrams/data18.xml"/><Relationship Id="rId12" Type="http://schemas.openxmlformats.org/officeDocument/2006/relationships/image" Target="../media/image7.png"/><Relationship Id="rId17" Type="http://schemas.microsoft.com/office/2007/relationships/diagramDrawing" Target="../diagrams/drawing19.xml"/><Relationship Id="rId2" Type="http://schemas.openxmlformats.org/officeDocument/2006/relationships/diagramData" Target="../diagrams/data17.xml"/><Relationship Id="rId16" Type="http://schemas.openxmlformats.org/officeDocument/2006/relationships/diagramColors" Target="../diagrams/colors19.xml"/><Relationship Id="rId20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diagramQuickStyle" Target="../diagrams/quickStyle19.xml"/><Relationship Id="rId10" Type="http://schemas.openxmlformats.org/officeDocument/2006/relationships/diagramColors" Target="../diagrams/colors18.xml"/><Relationship Id="rId19" Type="http://schemas.openxmlformats.org/officeDocument/2006/relationships/diagramLayout" Target="../diagrams/layout20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Layout" Target="../diagrams/layout19.xml"/><Relationship Id="rId22" Type="http://schemas.microsoft.com/office/2007/relationships/diagramDrawing" Target="../diagrams/drawing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8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Layout" Target="../diagrams/layout27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diagramData" Target="../diagrams/data27.xml"/><Relationship Id="rId2" Type="http://schemas.openxmlformats.org/officeDocument/2006/relationships/diagramData" Target="../diagrams/data25.xml"/><Relationship Id="rId16" Type="http://schemas.microsoft.com/office/2007/relationships/diagramDrawing" Target="../diagrams/drawing27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Colors" Target="../diagrams/colors27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QuickStyle" Target="../diagrams/quickStyle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9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www.whitehouse.gov/" TargetMode="Externa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4.emf"/><Relationship Id="rId7" Type="http://schemas.openxmlformats.org/officeDocument/2006/relationships/diagramLayout" Target="../diagrams/layout1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3.xml"/><Relationship Id="rId6" Type="http://schemas.openxmlformats.org/officeDocument/2006/relationships/diagramData" Target="../diagrams/data13.xml"/><Relationship Id="rId5" Type="http://schemas.openxmlformats.org/officeDocument/2006/relationships/image" Target="../media/image6.emf"/><Relationship Id="rId10" Type="http://schemas.microsoft.com/office/2007/relationships/diagramDrawing" Target="../diagrams/drawing13.xml"/><Relationship Id="rId4" Type="http://schemas.openxmlformats.org/officeDocument/2006/relationships/image" Target="../media/image5.emf"/><Relationship Id="rId9" Type="http://schemas.openxmlformats.org/officeDocument/2006/relationships/diagramColors" Target="../diagrams/colors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8281144"/>
              </p:ext>
            </p:extLst>
          </p:nvPr>
        </p:nvGraphicFramePr>
        <p:xfrm>
          <a:off x="539552" y="404664"/>
          <a:ext cx="80648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74012226"/>
              </p:ext>
            </p:extLst>
          </p:nvPr>
        </p:nvGraphicFramePr>
        <p:xfrm>
          <a:off x="539552" y="4005064"/>
          <a:ext cx="806489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710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ZoneTexte 7"/>
          <p:cNvSpPr txBox="1">
            <a:spLocks noChangeArrowheads="1"/>
          </p:cNvSpPr>
          <p:nvPr/>
        </p:nvSpPr>
        <p:spPr bwMode="auto">
          <a:xfrm>
            <a:off x="1330771" y="285750"/>
            <a:ext cx="3313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Бізнес</a:t>
            </a:r>
            <a:r>
              <a:rPr lang="ru-RU" sz="20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(</a:t>
            </a:r>
            <a:r>
              <a:rPr lang="ru-RU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управління</a:t>
            </a:r>
            <a:r>
              <a:rPr lang="ru-RU" sz="20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486" name="ZoneTexte 9"/>
          <p:cNvSpPr txBox="1">
            <a:spLocks noChangeArrowheads="1"/>
          </p:cNvSpPr>
          <p:nvPr/>
        </p:nvSpPr>
        <p:spPr bwMode="auto">
          <a:xfrm>
            <a:off x="6000750" y="285750"/>
            <a:ext cx="2071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Технології</a:t>
            </a:r>
            <a:endParaRPr lang="en-US" sz="2000" dirty="0" smtClean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487" name="ZoneTexte 10"/>
          <p:cNvSpPr txBox="1">
            <a:spLocks noChangeArrowheads="1"/>
          </p:cNvSpPr>
          <p:nvPr/>
        </p:nvSpPr>
        <p:spPr bwMode="auto">
          <a:xfrm rot="-5400000">
            <a:off x="-2446337" y="3090863"/>
            <a:ext cx="5857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Шкала сложности и автономности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уровни</a:t>
            </a:r>
            <a:r>
              <a:rPr lang="uk-UA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e-CF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от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e-1 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до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e-5</a:t>
            </a:r>
          </a:p>
        </p:txBody>
      </p:sp>
      <p:sp>
        <p:nvSpPr>
          <p:cNvPr id="20488" name="ZoneTexte 12"/>
          <p:cNvSpPr txBox="1">
            <a:spLocks noChangeArrowheads="1"/>
          </p:cNvSpPr>
          <p:nvPr/>
        </p:nvSpPr>
        <p:spPr bwMode="auto">
          <a:xfrm>
            <a:off x="1475656" y="1468016"/>
            <a:ext cx="1928812" cy="304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Account Manager </a:t>
            </a:r>
          </a:p>
        </p:txBody>
      </p:sp>
      <p:sp>
        <p:nvSpPr>
          <p:cNvPr id="20489" name="ZoneTexte 13"/>
          <p:cNvSpPr txBox="1">
            <a:spLocks noChangeArrowheads="1"/>
          </p:cNvSpPr>
          <p:nvPr/>
        </p:nvSpPr>
        <p:spPr bwMode="auto">
          <a:xfrm>
            <a:off x="1115616" y="2476128"/>
            <a:ext cx="1949450" cy="304800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Business Analyst</a:t>
            </a:r>
          </a:p>
        </p:txBody>
      </p:sp>
      <p:sp>
        <p:nvSpPr>
          <p:cNvPr id="20490" name="ZoneTexte 14"/>
          <p:cNvSpPr txBox="1">
            <a:spLocks noChangeArrowheads="1"/>
          </p:cNvSpPr>
          <p:nvPr/>
        </p:nvSpPr>
        <p:spPr bwMode="auto">
          <a:xfrm>
            <a:off x="3635896" y="1340768"/>
            <a:ext cx="2370163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Enterprise Architect</a:t>
            </a:r>
          </a:p>
        </p:txBody>
      </p:sp>
      <p:sp>
        <p:nvSpPr>
          <p:cNvPr id="20491" name="ZoneTexte 18"/>
          <p:cNvSpPr txBox="1">
            <a:spLocks noChangeArrowheads="1"/>
          </p:cNvSpPr>
          <p:nvPr/>
        </p:nvSpPr>
        <p:spPr bwMode="auto">
          <a:xfrm>
            <a:off x="4373662" y="6076528"/>
            <a:ext cx="2214562" cy="304800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Service Desk Agent</a:t>
            </a:r>
          </a:p>
        </p:txBody>
      </p:sp>
      <p:sp>
        <p:nvSpPr>
          <p:cNvPr id="20492" name="ZoneTexte 19"/>
          <p:cNvSpPr txBox="1">
            <a:spLocks noChangeArrowheads="1"/>
          </p:cNvSpPr>
          <p:nvPr/>
        </p:nvSpPr>
        <p:spPr bwMode="auto">
          <a:xfrm>
            <a:off x="6677347" y="4132312"/>
            <a:ext cx="2143125" cy="304800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Network Specialist</a:t>
            </a:r>
          </a:p>
        </p:txBody>
      </p:sp>
      <p:sp>
        <p:nvSpPr>
          <p:cNvPr id="20493" name="ZoneTexte 21"/>
          <p:cNvSpPr txBox="1">
            <a:spLocks noChangeArrowheads="1"/>
          </p:cNvSpPr>
          <p:nvPr/>
        </p:nvSpPr>
        <p:spPr bwMode="auto">
          <a:xfrm>
            <a:off x="4214813" y="2276872"/>
            <a:ext cx="2154237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Project Manager</a:t>
            </a:r>
          </a:p>
        </p:txBody>
      </p:sp>
      <p:sp>
        <p:nvSpPr>
          <p:cNvPr id="20494" name="ZoneTexte 22"/>
          <p:cNvSpPr txBox="1">
            <a:spLocks noChangeArrowheads="1"/>
          </p:cNvSpPr>
          <p:nvPr/>
        </p:nvSpPr>
        <p:spPr bwMode="auto">
          <a:xfrm>
            <a:off x="6443663" y="2500313"/>
            <a:ext cx="2376487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ICT Security Manager</a:t>
            </a:r>
          </a:p>
        </p:txBody>
      </p:sp>
      <p:sp>
        <p:nvSpPr>
          <p:cNvPr id="20495" name="ZoneTexte 26"/>
          <p:cNvSpPr txBox="1">
            <a:spLocks noChangeArrowheads="1"/>
          </p:cNvSpPr>
          <p:nvPr/>
        </p:nvSpPr>
        <p:spPr bwMode="auto">
          <a:xfrm>
            <a:off x="4586263" y="4149080"/>
            <a:ext cx="1785937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Tests Specialist</a:t>
            </a:r>
          </a:p>
        </p:txBody>
      </p:sp>
      <p:cxnSp>
        <p:nvCxnSpPr>
          <p:cNvPr id="20496" name="Connecteur droit avec flèche 25"/>
          <p:cNvCxnSpPr>
            <a:cxnSpLocks noChangeShapeType="1"/>
          </p:cNvCxnSpPr>
          <p:nvPr/>
        </p:nvCxnSpPr>
        <p:spPr bwMode="auto">
          <a:xfrm flipV="1">
            <a:off x="828675" y="764704"/>
            <a:ext cx="0" cy="565760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Connecteur droit avec flèche 26"/>
          <p:cNvCxnSpPr/>
          <p:nvPr/>
        </p:nvCxnSpPr>
        <p:spPr>
          <a:xfrm flipH="1">
            <a:off x="1114748" y="685800"/>
            <a:ext cx="3258914" cy="68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5143500" y="691108"/>
            <a:ext cx="2857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00" name="Rectangle 42"/>
          <p:cNvSpPr>
            <a:spLocks noChangeArrowheads="1"/>
          </p:cNvSpPr>
          <p:nvPr/>
        </p:nvSpPr>
        <p:spPr bwMode="auto">
          <a:xfrm>
            <a:off x="1116137" y="1844824"/>
            <a:ext cx="2591767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Business 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Information </a:t>
            </a: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Manager</a:t>
            </a:r>
          </a:p>
        </p:txBody>
      </p:sp>
      <p:sp>
        <p:nvSpPr>
          <p:cNvPr id="20501" name="Rectangle 43"/>
          <p:cNvSpPr>
            <a:spLocks noChangeArrowheads="1"/>
          </p:cNvSpPr>
          <p:nvPr/>
        </p:nvSpPr>
        <p:spPr bwMode="auto">
          <a:xfrm>
            <a:off x="3823568" y="2636912"/>
            <a:ext cx="22606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Auditor/QA Manager</a:t>
            </a:r>
          </a:p>
        </p:txBody>
      </p:sp>
      <p:sp>
        <p:nvSpPr>
          <p:cNvPr id="20503" name="ZoneTexte 13"/>
          <p:cNvSpPr txBox="1">
            <a:spLocks noChangeArrowheads="1"/>
          </p:cNvSpPr>
          <p:nvPr/>
        </p:nvSpPr>
        <p:spPr bwMode="auto">
          <a:xfrm>
            <a:off x="5514429" y="1844824"/>
            <a:ext cx="1793875" cy="304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ICT Consultant</a:t>
            </a:r>
          </a:p>
        </p:txBody>
      </p:sp>
      <p:sp>
        <p:nvSpPr>
          <p:cNvPr id="20504" name="ZoneTexte 26"/>
          <p:cNvSpPr txBox="1">
            <a:spLocks noChangeArrowheads="1"/>
          </p:cNvSpPr>
          <p:nvPr/>
        </p:nvSpPr>
        <p:spPr bwMode="auto">
          <a:xfrm>
            <a:off x="3851920" y="2996952"/>
            <a:ext cx="1855787" cy="307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Service Manager</a:t>
            </a:r>
          </a:p>
        </p:txBody>
      </p:sp>
      <p:sp>
        <p:nvSpPr>
          <p:cNvPr id="20505" name="Rectangle 35"/>
          <p:cNvSpPr>
            <a:spLocks noChangeArrowheads="1"/>
          </p:cNvSpPr>
          <p:nvPr/>
        </p:nvSpPr>
        <p:spPr bwMode="auto">
          <a:xfrm>
            <a:off x="1115616" y="2905199"/>
            <a:ext cx="2635944" cy="3077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ICT Operations Manager</a:t>
            </a:r>
          </a:p>
        </p:txBody>
      </p:sp>
      <p:sp>
        <p:nvSpPr>
          <p:cNvPr id="20506" name="Rectangle 37"/>
          <p:cNvSpPr>
            <a:spLocks noChangeArrowheads="1"/>
          </p:cNvSpPr>
          <p:nvPr/>
        </p:nvSpPr>
        <p:spPr bwMode="auto">
          <a:xfrm>
            <a:off x="2555875" y="908720"/>
            <a:ext cx="26924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Chief Information Officer</a:t>
            </a:r>
          </a:p>
        </p:txBody>
      </p:sp>
      <p:sp>
        <p:nvSpPr>
          <p:cNvPr id="20507" name="Rectangle 33"/>
          <p:cNvSpPr>
            <a:spLocks noChangeArrowheads="1"/>
          </p:cNvSpPr>
          <p:nvPr/>
        </p:nvSpPr>
        <p:spPr bwMode="auto">
          <a:xfrm>
            <a:off x="4060353" y="5229200"/>
            <a:ext cx="2455863" cy="3079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Digital Media Designer</a:t>
            </a:r>
          </a:p>
        </p:txBody>
      </p:sp>
      <p:sp>
        <p:nvSpPr>
          <p:cNvPr id="20508" name="ZoneTexte 16"/>
          <p:cNvSpPr txBox="1">
            <a:spLocks noChangeArrowheads="1"/>
          </p:cNvSpPr>
          <p:nvPr/>
        </p:nvSpPr>
        <p:spPr bwMode="auto">
          <a:xfrm>
            <a:off x="6715125" y="5572472"/>
            <a:ext cx="1598613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Developer</a:t>
            </a:r>
          </a:p>
        </p:txBody>
      </p:sp>
      <p:sp>
        <p:nvSpPr>
          <p:cNvPr id="20509" name="ZoneTexte 25"/>
          <p:cNvSpPr txBox="1">
            <a:spLocks noChangeArrowheads="1"/>
          </p:cNvSpPr>
          <p:nvPr/>
        </p:nvSpPr>
        <p:spPr bwMode="auto">
          <a:xfrm>
            <a:off x="6586860" y="5209257"/>
            <a:ext cx="2233612" cy="307975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Technical Specialist</a:t>
            </a:r>
          </a:p>
        </p:txBody>
      </p:sp>
      <p:sp>
        <p:nvSpPr>
          <p:cNvPr id="20510" name="ZoneTexte 24"/>
          <p:cNvSpPr txBox="1">
            <a:spLocks noChangeArrowheads="1"/>
          </p:cNvSpPr>
          <p:nvPr/>
        </p:nvSpPr>
        <p:spPr bwMode="auto">
          <a:xfrm>
            <a:off x="4720059" y="4725144"/>
            <a:ext cx="1508125" cy="304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ICT Trainer</a:t>
            </a:r>
          </a:p>
        </p:txBody>
      </p:sp>
      <p:sp>
        <p:nvSpPr>
          <p:cNvPr id="20511" name="Rectangle 40"/>
          <p:cNvSpPr>
            <a:spLocks noChangeArrowheads="1"/>
          </p:cNvSpPr>
          <p:nvPr/>
        </p:nvSpPr>
        <p:spPr bwMode="auto">
          <a:xfrm>
            <a:off x="5189885" y="3356992"/>
            <a:ext cx="1830387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Systems Analyst</a:t>
            </a:r>
          </a:p>
        </p:txBody>
      </p:sp>
      <p:sp>
        <p:nvSpPr>
          <p:cNvPr id="20512" name="ZoneTexte 15"/>
          <p:cNvSpPr txBox="1">
            <a:spLocks noChangeArrowheads="1"/>
          </p:cNvSpPr>
          <p:nvPr/>
        </p:nvSpPr>
        <p:spPr bwMode="auto">
          <a:xfrm>
            <a:off x="6307139" y="4504764"/>
            <a:ext cx="2495550" cy="292388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Database Administrator</a:t>
            </a:r>
            <a:endParaRPr lang="en-US" sz="1300" dirty="0" smtClean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513" name="ZoneTexte 27"/>
          <p:cNvSpPr txBox="1">
            <a:spLocks noChangeArrowheads="1"/>
          </p:cNvSpPr>
          <p:nvPr/>
        </p:nvSpPr>
        <p:spPr bwMode="auto">
          <a:xfrm>
            <a:off x="6286500" y="4852392"/>
            <a:ext cx="2500313" cy="304800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Systems Administrator</a:t>
            </a:r>
          </a:p>
        </p:txBody>
      </p:sp>
      <p:sp>
        <p:nvSpPr>
          <p:cNvPr id="20514" name="ZoneTexte 15"/>
          <p:cNvSpPr txBox="1">
            <a:spLocks noChangeArrowheads="1"/>
          </p:cNvSpPr>
          <p:nvPr/>
        </p:nvSpPr>
        <p:spPr bwMode="auto">
          <a:xfrm>
            <a:off x="6307139" y="3789040"/>
            <a:ext cx="2513333" cy="29238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ICT Security Specialist</a:t>
            </a:r>
            <a:endParaRPr lang="en-US" sz="1300" dirty="0" smtClean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515" name="ZoneTexte 14"/>
          <p:cNvSpPr txBox="1">
            <a:spLocks noChangeArrowheads="1"/>
          </p:cNvSpPr>
          <p:nvPr/>
        </p:nvSpPr>
        <p:spPr bwMode="auto">
          <a:xfrm>
            <a:off x="6372200" y="1340768"/>
            <a:ext cx="2455862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Systems Architect</a:t>
            </a:r>
          </a:p>
        </p:txBody>
      </p:sp>
      <p:sp>
        <p:nvSpPr>
          <p:cNvPr id="17444" name="Rectangle 42"/>
          <p:cNvSpPr>
            <a:spLocks noChangeArrowheads="1"/>
          </p:cNvSpPr>
          <p:nvPr/>
        </p:nvSpPr>
        <p:spPr bwMode="auto">
          <a:xfrm>
            <a:off x="1115616" y="4614227"/>
            <a:ext cx="2119312" cy="83099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ИКТ профессии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 сполучна лінія 2"/>
          <p:cNvCxnSpPr/>
          <p:nvPr/>
        </p:nvCxnSpPr>
        <p:spPr>
          <a:xfrm>
            <a:off x="1115616" y="3717032"/>
            <a:ext cx="77045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50035908"/>
              </p:ext>
            </p:extLst>
          </p:nvPr>
        </p:nvGraphicFramePr>
        <p:xfrm>
          <a:off x="1115616" y="3779748"/>
          <a:ext cx="122439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62298728"/>
              </p:ext>
            </p:extLst>
          </p:nvPr>
        </p:nvGraphicFramePr>
        <p:xfrm>
          <a:off x="1187624" y="3275692"/>
          <a:ext cx="108012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47" y="1376263"/>
            <a:ext cx="770572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74654316"/>
              </p:ext>
            </p:extLst>
          </p:nvPr>
        </p:nvGraphicFramePr>
        <p:xfrm>
          <a:off x="1139666" y="836712"/>
          <a:ext cx="671979" cy="28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55" y="5912767"/>
            <a:ext cx="770572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5609038"/>
              </p:ext>
            </p:extLst>
          </p:nvPr>
        </p:nvGraphicFramePr>
        <p:xfrm>
          <a:off x="1259632" y="6021289"/>
          <a:ext cx="1805434" cy="401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4052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Схема 25"/>
          <p:cNvGraphicFramePr/>
          <p:nvPr/>
        </p:nvGraphicFramePr>
        <p:xfrm>
          <a:off x="357158" y="188913"/>
          <a:ext cx="8429684" cy="86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de-DE" dirty="0" smtClean="0">
              <a:solidFill>
                <a:prstClr val="white">
                  <a:shade val="50000"/>
                </a:prstClr>
              </a:solidFill>
              <a:latin typeface="Arial" charset="0"/>
            </a:endParaRPr>
          </a:p>
          <a:p>
            <a:endParaRPr lang="de-DE" dirty="0" smtClean="0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pic>
        <p:nvPicPr>
          <p:cNvPr id="276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286380" y="1214422"/>
            <a:ext cx="3644902" cy="5214974"/>
          </a:xfrm>
          <a:noFill/>
        </p:spPr>
      </p:pic>
      <p:sp>
        <p:nvSpPr>
          <p:cNvPr id="27655" name="Скругленный прямоугольник 24"/>
          <p:cNvSpPr>
            <a:spLocks noChangeArrowheads="1"/>
          </p:cNvSpPr>
          <p:nvPr/>
        </p:nvSpPr>
        <p:spPr bwMode="auto">
          <a:xfrm>
            <a:off x="8316913" y="2857496"/>
            <a:ext cx="215900" cy="1444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656" name="Скругленный прямоугольник 27"/>
          <p:cNvSpPr>
            <a:spLocks noChangeArrowheads="1"/>
          </p:cNvSpPr>
          <p:nvPr/>
        </p:nvSpPr>
        <p:spPr bwMode="auto">
          <a:xfrm>
            <a:off x="8316540" y="3000375"/>
            <a:ext cx="215900" cy="1428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657" name="Скругленный прямоугольник 28"/>
          <p:cNvSpPr>
            <a:spLocks noChangeArrowheads="1"/>
          </p:cNvSpPr>
          <p:nvPr/>
        </p:nvSpPr>
        <p:spPr bwMode="auto">
          <a:xfrm>
            <a:off x="8316913" y="3141663"/>
            <a:ext cx="215900" cy="1444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658" name="Скругленный прямоугольник 29"/>
          <p:cNvSpPr>
            <a:spLocks noChangeArrowheads="1"/>
          </p:cNvSpPr>
          <p:nvPr/>
        </p:nvSpPr>
        <p:spPr bwMode="auto">
          <a:xfrm>
            <a:off x="8316913" y="3286125"/>
            <a:ext cx="215900" cy="1428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659" name="Скругленный прямоугольник 30"/>
          <p:cNvSpPr>
            <a:spLocks noChangeArrowheads="1"/>
          </p:cNvSpPr>
          <p:nvPr/>
        </p:nvSpPr>
        <p:spPr bwMode="auto">
          <a:xfrm>
            <a:off x="8244408" y="3860602"/>
            <a:ext cx="215900" cy="1444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661" name="Левая фигурная скобка 30"/>
          <p:cNvSpPr>
            <a:spLocks/>
          </p:cNvSpPr>
          <p:nvPr/>
        </p:nvSpPr>
        <p:spPr bwMode="auto">
          <a:xfrm>
            <a:off x="7929563" y="2849562"/>
            <a:ext cx="45719" cy="1371526"/>
          </a:xfrm>
          <a:prstGeom prst="leftBrace">
            <a:avLst>
              <a:gd name="adj1" fmla="val 8395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663" name="Скругленный прямоугольник 24"/>
          <p:cNvSpPr>
            <a:spLocks noChangeArrowheads="1"/>
          </p:cNvSpPr>
          <p:nvPr/>
        </p:nvSpPr>
        <p:spPr bwMode="auto">
          <a:xfrm>
            <a:off x="8499475" y="2857500"/>
            <a:ext cx="215900" cy="1444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664" name="Скругленный прямоугольник 28"/>
          <p:cNvSpPr>
            <a:spLocks noChangeArrowheads="1"/>
          </p:cNvSpPr>
          <p:nvPr/>
        </p:nvSpPr>
        <p:spPr bwMode="auto">
          <a:xfrm>
            <a:off x="8072438" y="3001958"/>
            <a:ext cx="243978" cy="14288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665" name="Скругленный прямоугольник 28"/>
          <p:cNvSpPr>
            <a:spLocks noChangeArrowheads="1"/>
          </p:cNvSpPr>
          <p:nvPr/>
        </p:nvSpPr>
        <p:spPr bwMode="auto">
          <a:xfrm>
            <a:off x="8072438" y="3143250"/>
            <a:ext cx="215900" cy="1444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666" name="Скругленный прямоугольник 28"/>
          <p:cNvSpPr>
            <a:spLocks noChangeArrowheads="1"/>
          </p:cNvSpPr>
          <p:nvPr/>
        </p:nvSpPr>
        <p:spPr bwMode="auto">
          <a:xfrm>
            <a:off x="8028384" y="3860602"/>
            <a:ext cx="215900" cy="1444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4929188" y="3643313"/>
            <a:ext cx="785812" cy="4286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669" name="Line 19"/>
          <p:cNvSpPr>
            <a:spLocks noChangeShapeType="1"/>
          </p:cNvSpPr>
          <p:nvPr/>
        </p:nvSpPr>
        <p:spPr bwMode="auto">
          <a:xfrm flipH="1">
            <a:off x="4929188" y="3429000"/>
            <a:ext cx="2928937" cy="1785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7671" name="Picture 72" descr="C:\Documents and Settings\Admin.MICROSOF-1BD06F\Рабочий стол\Специалист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500" y="1214422"/>
            <a:ext cx="448468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2" name="Скругленный прямоугольник 21"/>
          <p:cNvSpPr>
            <a:spLocks noChangeArrowheads="1"/>
          </p:cNvSpPr>
          <p:nvPr/>
        </p:nvSpPr>
        <p:spPr bwMode="auto">
          <a:xfrm>
            <a:off x="1285875" y="3071812"/>
            <a:ext cx="3643313" cy="1714509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7673" name="Скругленный прямоугольник 21"/>
          <p:cNvSpPr>
            <a:spLocks noChangeArrowheads="1"/>
          </p:cNvSpPr>
          <p:nvPr/>
        </p:nvSpPr>
        <p:spPr bwMode="auto">
          <a:xfrm>
            <a:off x="1331913" y="4929198"/>
            <a:ext cx="3597275" cy="928694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  <p:bldP spid="27655" grpId="0" animBg="1"/>
      <p:bldP spid="27656" grpId="0" animBg="1"/>
      <p:bldP spid="27657" grpId="0" animBg="1"/>
      <p:bldP spid="27658" grpId="0" animBg="1"/>
      <p:bldP spid="27659" grpId="0" animBg="1"/>
      <p:bldP spid="27661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9" grpId="0" animBg="1"/>
      <p:bldP spid="27672" grpId="0" animBg="1"/>
      <p:bldP spid="276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16533266"/>
              </p:ext>
            </p:extLst>
          </p:nvPr>
        </p:nvGraphicFramePr>
        <p:xfrm>
          <a:off x="457200" y="404664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647986"/>
              </p:ext>
            </p:extLst>
          </p:nvPr>
        </p:nvGraphicFramePr>
        <p:xfrm>
          <a:off x="457200" y="1600201"/>
          <a:ext cx="8229600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51558695"/>
              </p:ext>
            </p:extLst>
          </p:nvPr>
        </p:nvGraphicFramePr>
        <p:xfrm>
          <a:off x="467544" y="4554994"/>
          <a:ext cx="8280920" cy="189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713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92718242"/>
              </p:ext>
            </p:extLst>
          </p:nvPr>
        </p:nvGraphicFramePr>
        <p:xfrm>
          <a:off x="457200" y="404664"/>
          <a:ext cx="82296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262973"/>
              </p:ext>
            </p:extLst>
          </p:nvPr>
        </p:nvGraphicFramePr>
        <p:xfrm>
          <a:off x="457200" y="1484784"/>
          <a:ext cx="82296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52664411"/>
              </p:ext>
            </p:extLst>
          </p:nvPr>
        </p:nvGraphicFramePr>
        <p:xfrm>
          <a:off x="467544" y="4221088"/>
          <a:ext cx="828092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537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8077459"/>
              </p:ext>
            </p:extLst>
          </p:nvPr>
        </p:nvGraphicFramePr>
        <p:xfrm>
          <a:off x="467544" y="404664"/>
          <a:ext cx="82296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2548617"/>
              </p:ext>
            </p:extLst>
          </p:nvPr>
        </p:nvGraphicFramePr>
        <p:xfrm>
          <a:off x="467544" y="1513815"/>
          <a:ext cx="8280920" cy="292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19401551"/>
              </p:ext>
            </p:extLst>
          </p:nvPr>
        </p:nvGraphicFramePr>
        <p:xfrm>
          <a:off x="467544" y="4643844"/>
          <a:ext cx="828092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545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de-DE" smtClean="0"/>
          </a:p>
          <a:p>
            <a:endParaRPr lang="de-DE" u="sng" smtClean="0"/>
          </a:p>
        </p:txBody>
      </p:sp>
      <p:pic>
        <p:nvPicPr>
          <p:cNvPr id="5837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208911" cy="436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755576" y="404366"/>
          <a:ext cx="7851849" cy="108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92894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9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539552" y="1375023"/>
            <a:ext cx="8208962" cy="507831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Доведено, що на макро-рівні  існує </a:t>
            </a:r>
            <a:r>
              <a:rPr lang="ru-RU" alt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 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кореляції  між 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ІКТ трудовими ресурсами і ВВП*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той 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час,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недостатній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ІКТ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перешкодою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так і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развитку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ІКТ.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sz="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8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Щорічні  втрати бізнесу від невдач при впровадженні</a:t>
            </a:r>
            <a:r>
              <a:rPr lang="en-US" alt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</a:t>
            </a:r>
            <a:r>
              <a:rPr lang="ru-RU" alt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Т-проектів у всьому  світі складає приблизно </a:t>
            </a:r>
            <a:r>
              <a:rPr lang="ru-RU" alt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ru-RU" altLang="uk-UA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трильйонів</a:t>
            </a:r>
            <a:r>
              <a:rPr lang="ru-RU" altLang="uk-UA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Є</a:t>
            </a:r>
            <a:r>
              <a:rPr lang="ru-RU" alt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</a:t>
            </a:r>
            <a:r>
              <a:rPr lang="ru-RU" alt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більше половини ІКТ-проектів перевищують бюджет більше ніж на </a:t>
            </a:r>
            <a:r>
              <a:rPr lang="ru-RU" alt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80%**</a:t>
            </a:r>
            <a:r>
              <a:rPr lang="ru-RU" alt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uk-UA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причині недостатньої кваліфікації  ІКТ-кадрів</a:t>
            </a:r>
            <a:r>
              <a:rPr lang="en-US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 втрати складають  майже </a:t>
            </a:r>
            <a:r>
              <a:rPr lang="ru-RU" alt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ІКТ-бюджету США**</a:t>
            </a:r>
            <a:r>
              <a:rPr lang="en-US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8 тис. проектів тільки </a:t>
            </a:r>
            <a:r>
              <a:rPr lang="ru-RU" alt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16 % 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успішних, </a:t>
            </a:r>
            <a:r>
              <a:rPr lang="ru-RU" alt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ru-RU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закриті,  у решти проектіх – затримки, перегляди, перевищення бюджетів, терміни</a:t>
            </a:r>
            <a:r>
              <a:rPr lang="en-US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ru-RU" altLang="uk-UA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uk-UA" sz="800" i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Джерела</a:t>
            </a:r>
            <a:r>
              <a:rPr lang="en-US" altLang="uk-UA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uk-UA" sz="1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uk-UA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e-Skills Manifesto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uk-UA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alt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CEPIS and IVI tasked by European Commission to develop ICT Professionalism and enhance mobility of CIOs in Europe. – Press Release, Brussels</a:t>
            </a:r>
            <a:r>
              <a:rPr lang="ru-RU" alt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2011</a:t>
            </a:r>
            <a:endParaRPr lang="ru-RU" altLang="uk-UA" sz="1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***Доклад </a:t>
            </a:r>
            <a:r>
              <a:rPr lang="en-US" alt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Vivek Kundra Federal Chief Information Officer </a:t>
            </a:r>
            <a:r>
              <a:rPr lang="en-US" alt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www.whitehouse.gov</a:t>
            </a:r>
            <a:endParaRPr lang="en-US" altLang="uk-UA" sz="1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uk-UA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ru-RU" altLang="uk-UA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**Исследование </a:t>
            </a:r>
            <a:r>
              <a:rPr lang="en-US" altLang="uk-UA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Standish group </a:t>
            </a:r>
            <a:r>
              <a:rPr lang="en-US" alt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http://www.standishgroup.com/</a:t>
            </a:r>
            <a:r>
              <a:rPr lang="en-US" altLang="uk-UA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1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30127189"/>
              </p:ext>
            </p:extLst>
          </p:nvPr>
        </p:nvGraphicFramePr>
        <p:xfrm>
          <a:off x="539552" y="260648"/>
          <a:ext cx="820896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9872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21838198"/>
              </p:ext>
            </p:extLst>
          </p:nvPr>
        </p:nvGraphicFramePr>
        <p:xfrm>
          <a:off x="457200" y="260648"/>
          <a:ext cx="8229600" cy="94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229869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647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47075654"/>
              </p:ext>
            </p:extLst>
          </p:nvPr>
        </p:nvGraphicFramePr>
        <p:xfrm>
          <a:off x="457200" y="476672"/>
          <a:ext cx="8229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646989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686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66345938"/>
              </p:ext>
            </p:extLst>
          </p:nvPr>
        </p:nvGraphicFramePr>
        <p:xfrm>
          <a:off x="457200" y="476672"/>
          <a:ext cx="8229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20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87694584"/>
              </p:ext>
            </p:extLst>
          </p:nvPr>
        </p:nvGraphicFramePr>
        <p:xfrm>
          <a:off x="457200" y="274638"/>
          <a:ext cx="8229600" cy="1714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02467"/>
              </p:ext>
            </p:extLst>
          </p:nvPr>
        </p:nvGraphicFramePr>
        <p:xfrm>
          <a:off x="2555776" y="2276872"/>
          <a:ext cx="61310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58144875"/>
              </p:ext>
            </p:extLst>
          </p:nvPr>
        </p:nvGraphicFramePr>
        <p:xfrm>
          <a:off x="539552" y="2276872"/>
          <a:ext cx="194421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472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7" y="1929830"/>
            <a:ext cx="3885259" cy="21472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929830"/>
            <a:ext cx="3960440" cy="21472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1" y="4221088"/>
            <a:ext cx="3889375" cy="21602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221088"/>
            <a:ext cx="3960439" cy="21602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40359782"/>
              </p:ext>
            </p:extLst>
          </p:nvPr>
        </p:nvGraphicFramePr>
        <p:xfrm>
          <a:off x="447457" y="260648"/>
          <a:ext cx="8274545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619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00265086"/>
              </p:ext>
            </p:extLst>
          </p:nvPr>
        </p:nvGraphicFramePr>
        <p:xfrm>
          <a:off x="457200" y="404664"/>
          <a:ext cx="822960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893117"/>
              </p:ext>
            </p:extLst>
          </p:nvPr>
        </p:nvGraphicFramePr>
        <p:xfrm>
          <a:off x="395288" y="1700808"/>
          <a:ext cx="836295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41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uk-UA" b="0" smtClean="0">
              <a:solidFill>
                <a:prstClr val="black"/>
              </a:solidFill>
            </a:endParaRPr>
          </a:p>
          <a:p>
            <a:pPr eaLnBrk="1" hangingPunct="1"/>
            <a:endParaRPr lang="de-DE" altLang="uk-UA" b="0" u="sng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2335571"/>
              </p:ext>
            </p:extLst>
          </p:nvPr>
        </p:nvGraphicFramePr>
        <p:xfrm>
          <a:off x="457200" y="404664"/>
          <a:ext cx="822960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uk-UA" b="0" smtClean="0">
              <a:solidFill>
                <a:prstClr val="black"/>
              </a:solidFill>
            </a:endParaRPr>
          </a:p>
          <a:p>
            <a:pPr eaLnBrk="1" hangingPunct="1"/>
            <a:endParaRPr lang="de-DE" altLang="uk-UA" b="0" u="sng" smtClean="0">
              <a:solidFill>
                <a:prstClr val="black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eaLnBrk="1" hangingPunct="1">
              <a:lnSpc>
                <a:spcPct val="90000"/>
              </a:lnSpc>
              <a:spcBef>
                <a:spcPct val="40000"/>
              </a:spcBef>
              <a:buClr>
                <a:srgbClr val="2A056C"/>
              </a:buClr>
              <a:buFont typeface="Wingdings" pitchFamily="2" charset="2"/>
              <a:buChar char="§"/>
            </a:pP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Власники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ІКТ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</a:t>
            </a:r>
            <a:endParaRPr lang="ru-RU" altLang="uk-UA" sz="23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spcBef>
                <a:spcPct val="40000"/>
              </a:spcBef>
              <a:buClr>
                <a:srgbClr val="2A056C"/>
              </a:buClr>
              <a:buFont typeface="Wingdings" pitchFamily="2" charset="2"/>
              <a:buChar char="§"/>
            </a:pP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ІКТ-служб і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кадровий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</a:t>
            </a:r>
          </a:p>
          <a:p>
            <a:pPr lvl="0" eaLnBrk="1" hangingPunct="1">
              <a:lnSpc>
                <a:spcPct val="90000"/>
              </a:lnSpc>
              <a:spcBef>
                <a:spcPct val="40000"/>
              </a:spcBef>
              <a:buClr>
                <a:srgbClr val="2A056C"/>
              </a:buClr>
              <a:buFont typeface="Wingdings" pitchFamily="2" charset="2"/>
              <a:buChar char="§"/>
            </a:pP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дослідницьких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endParaRPr lang="ru-RU" altLang="uk-UA" sz="23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spcBef>
                <a:spcPct val="40000"/>
              </a:spcBef>
              <a:buClr>
                <a:srgbClr val="2A056C"/>
              </a:buClr>
              <a:buFont typeface="Wingdings" pitchFamily="2" charset="2"/>
              <a:buChar char="§"/>
            </a:pP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Власники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корпоративних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</a:t>
            </a:r>
            <a:endParaRPr lang="ru-RU" altLang="uk-UA" sz="23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spcBef>
                <a:spcPct val="40000"/>
              </a:spcBef>
              <a:buClr>
                <a:srgbClr val="2A056C"/>
              </a:buClr>
              <a:buFont typeface="Wingdings" pitchFamily="2" charset="2"/>
              <a:buChar char="§"/>
            </a:pP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3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altLang="uk-UA" sz="2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ІКТ-сектора</a:t>
            </a:r>
            <a:r>
              <a:rPr lang="de-DE" altLang="uk-UA" sz="23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altLang="uk-UA" sz="23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1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de-DE" altLang="uk-UA" sz="10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spcBef>
                <a:spcPct val="40000"/>
              </a:spcBef>
              <a:buClr>
                <a:srgbClr val="2A056C"/>
              </a:buClr>
              <a:buFont typeface="Wingdings" pitchFamily="2" charset="2"/>
              <a:buChar char="§"/>
            </a:pPr>
            <a:r>
              <a:rPr lang="ru-RU" altLang="uk-UA" sz="2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de-DE" altLang="uk-UA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altLang="uk-UA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Deutsche Telekom, Bayer Business Services, CIGREF, PSA Peugeot Citroen, </a:t>
            </a:r>
            <a:r>
              <a:rPr lang="de-DE" altLang="uk-UA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EuroCIO</a:t>
            </a:r>
            <a:r>
              <a:rPr lang="de-DE" altLang="uk-UA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EXIN International, Microsoft, Cisco, IG Metall, EMSI Grenoble, </a:t>
            </a:r>
            <a:r>
              <a:rPr lang="de-DE" altLang="uk-UA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Fondazione</a:t>
            </a:r>
            <a:r>
              <a:rPr lang="de-DE" altLang="uk-UA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uk-UA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Politecnico</a:t>
            </a:r>
            <a:r>
              <a:rPr lang="de-DE" altLang="uk-UA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Milano, e-Skills UK, Cap Gemini, European e-Skills </a:t>
            </a:r>
            <a:r>
              <a:rPr lang="de-DE" altLang="uk-UA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de-DE" altLang="uk-UA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Airbus, </a:t>
            </a:r>
            <a:r>
              <a:rPr lang="de-DE" altLang="uk-UA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Syntec</a:t>
            </a:r>
            <a:r>
              <a:rPr lang="de-DE" altLang="uk-UA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uk-UA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Informatique</a:t>
            </a:r>
            <a:r>
              <a:rPr lang="de-DE" altLang="uk-UA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AFPA, </a:t>
            </a:r>
            <a:r>
              <a:rPr lang="de-DE" altLang="uk-UA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Bitkom</a:t>
            </a:r>
            <a:r>
              <a:rPr lang="de-DE" altLang="uk-UA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uk-UA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</a:t>
            </a:r>
            <a:r>
              <a:rPr lang="de-DE" altLang="uk-UA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uk-UA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d‘Italia</a:t>
            </a:r>
            <a:r>
              <a:rPr lang="de-DE" altLang="uk-UA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UK </a:t>
            </a:r>
            <a:r>
              <a:rPr lang="de-DE" altLang="uk-UA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Cabinet</a:t>
            </a:r>
            <a:r>
              <a:rPr lang="de-DE" altLang="uk-UA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Office, </a:t>
            </a:r>
            <a:r>
              <a:rPr lang="de-DE" altLang="uk-UA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Cepis</a:t>
            </a:r>
            <a:r>
              <a:rPr lang="de-DE" altLang="uk-UA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ECABO, Michelin, UNI Europa, PIN SME, IPA Japan, … </a:t>
            </a:r>
          </a:p>
        </p:txBody>
      </p:sp>
    </p:spTree>
    <p:extLst>
      <p:ext uri="{BB962C8B-B14F-4D97-AF65-F5344CB8AC3E}">
        <p14:creationId xmlns:p14="http://schemas.microsoft.com/office/powerpoint/2010/main" val="24837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build="p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974</Words>
  <Application>Microsoft Office PowerPoint</Application>
  <PresentationFormat>Екран (4:3)</PresentationFormat>
  <Paragraphs>119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слайдів</vt:lpstr>
      </vt:variant>
      <vt:variant>
        <vt:i4>16</vt:i4>
      </vt:variant>
    </vt:vector>
  </HeadingPairs>
  <TitlesOfParts>
    <vt:vector size="24" baseType="lpstr">
      <vt:lpstr>Тема Office</vt:lpstr>
      <vt:lpstr>1_Тема Office</vt:lpstr>
      <vt:lpstr>3_Тема Office</vt:lpstr>
      <vt:lpstr>1_Апекс</vt:lpstr>
      <vt:lpstr>4_Тема Office</vt:lpstr>
      <vt:lpstr>5_Тема Office</vt:lpstr>
      <vt:lpstr>9_Тема Office</vt:lpstr>
      <vt:lpstr>6_Апекс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Gnidenko</cp:lastModifiedBy>
  <cp:revision>70</cp:revision>
  <cp:lastPrinted>2015-11-24T17:42:58Z</cp:lastPrinted>
  <dcterms:created xsi:type="dcterms:W3CDTF">2010-02-23T11:30:32Z</dcterms:created>
  <dcterms:modified xsi:type="dcterms:W3CDTF">2015-11-24T18:10:43Z</dcterms:modified>
</cp:coreProperties>
</file>