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5" autoAdjust="0"/>
    <p:restoredTop sz="86445" autoAdjust="0"/>
  </p:normalViewPr>
  <p:slideViewPr>
    <p:cSldViewPr>
      <p:cViewPr>
        <p:scale>
          <a:sx n="86" d="100"/>
          <a:sy n="86" d="100"/>
        </p:scale>
        <p:origin x="-1284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ABE-EE68-4E1F-91A9-310DF8C5EA69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E268-ED48-4007-B895-D663DDF9364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ABE-EE68-4E1F-91A9-310DF8C5EA69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E268-ED48-4007-B895-D663DDF93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ABE-EE68-4E1F-91A9-310DF8C5EA69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E268-ED48-4007-B895-D663DDF93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ABE-EE68-4E1F-91A9-310DF8C5EA69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E268-ED48-4007-B895-D663DDF93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ABE-EE68-4E1F-91A9-310DF8C5EA69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E268-ED48-4007-B895-D663DDF9364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ABE-EE68-4E1F-91A9-310DF8C5EA69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E268-ED48-4007-B895-D663DDF93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ABE-EE68-4E1F-91A9-310DF8C5EA69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E268-ED48-4007-B895-D663DDF93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ABE-EE68-4E1F-91A9-310DF8C5EA69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0E268-ED48-4007-B895-D663DDF936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ABE-EE68-4E1F-91A9-310DF8C5EA69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E268-ED48-4007-B895-D663DDF93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ABE-EE68-4E1F-91A9-310DF8C5EA69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A0E268-ED48-4007-B895-D663DDF93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8313ABE-EE68-4E1F-91A9-310DF8C5EA69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E268-ED48-4007-B895-D663DDF93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313ABE-EE68-4E1F-91A9-310DF8C5EA69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A0E268-ED48-4007-B895-D663DDF9364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060848"/>
            <a:ext cx="7175351" cy="2504569"/>
          </a:xfrm>
          <a:noFill/>
          <a:ln>
            <a:noFill/>
          </a:ln>
        </p:spPr>
        <p:txBody>
          <a:bodyPr>
            <a:noAutofit/>
          </a:bodyPr>
          <a:lstStyle/>
          <a:p>
            <a:pPr marL="182880" algn="ctr"/>
            <a:r>
              <a:rPr lang="ru-RU" sz="4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Шороп</a:t>
            </a:r>
            <a:r>
              <a:rPr lang="ru-RU" sz="4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Владислав </a:t>
            </a:r>
            <a:r>
              <a:rPr lang="ru-RU" sz="48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ПетРович</a:t>
            </a:r>
            <a:endParaRPr lang="ru-RU" sz="4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229200"/>
            <a:ext cx="5637010" cy="115212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МНД-11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826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7353" y="2348879"/>
            <a:ext cx="9173159" cy="4543617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Менеджмент як вид</a:t>
            </a:r>
            <a:r>
              <a:rPr lang="en-US" sz="3600" dirty="0" smtClean="0"/>
              <a:t> </a:t>
            </a:r>
            <a:r>
              <a:rPr lang="uk-UA" sz="3600" dirty="0" smtClean="0"/>
              <a:t>діяльності – процес оптимізації людських, матеріальних і фінансових ресурсів для досягнення організаційних цілей.</a:t>
            </a:r>
            <a:br>
              <a:rPr lang="uk-UA" sz="3600" dirty="0" smtClean="0"/>
            </a:br>
            <a:r>
              <a:rPr lang="uk-UA" sz="4000" dirty="0"/>
              <a:t> </a:t>
            </a:r>
            <a:r>
              <a:rPr lang="uk-UA" sz="4000" dirty="0" smtClean="0"/>
              <a:t>                         </a:t>
            </a:r>
            <a:r>
              <a:rPr lang="ru-RU" sz="2200" dirty="0" err="1" smtClean="0"/>
              <a:t>Гаррінгтон</a:t>
            </a:r>
            <a:r>
              <a:rPr lang="ru-RU" sz="2200" dirty="0" smtClean="0"/>
              <a:t> </a:t>
            </a:r>
            <a:r>
              <a:rPr lang="ru-RU" sz="2200" dirty="0" err="1" smtClean="0"/>
              <a:t>Емерсон</a:t>
            </a:r>
            <a:r>
              <a:rPr lang="ru-RU" sz="2200" dirty="0" smtClean="0"/>
              <a:t> </a:t>
            </a:r>
            <a:r>
              <a:rPr lang="ru-RU" sz="2200" dirty="0"/>
              <a:t>(1853-1931)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88640"/>
            <a:ext cx="4968552" cy="2812965"/>
          </a:xfrm>
        </p:spPr>
      </p:pic>
    </p:spTree>
    <p:extLst>
      <p:ext uri="{BB962C8B-B14F-4D97-AF65-F5344CB8AC3E}">
        <p14:creationId xmlns:p14="http://schemas.microsoft.com/office/powerpoint/2010/main" val="214749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0"/>
            <a:ext cx="6984776" cy="2936408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08912" cy="3816424"/>
          </a:xfrm>
        </p:spPr>
        <p:txBody>
          <a:bodyPr>
            <a:noAutofit/>
          </a:bodyPr>
          <a:lstStyle/>
          <a:p>
            <a:r>
              <a:rPr lang="uk-UA" sz="4000" dirty="0" smtClean="0"/>
              <a:t>В майбутньому я бачу себе </a:t>
            </a:r>
            <a:r>
              <a:rPr lang="ru-RU" sz="4000" dirty="0" smtClean="0"/>
              <a:t>менеджером </a:t>
            </a:r>
            <a:r>
              <a:rPr lang="ru-RU" sz="4000" dirty="0"/>
              <a:t>по </a:t>
            </a:r>
            <a:r>
              <a:rPr lang="ru-RU" sz="4000" dirty="0" err="1"/>
              <a:t>роботі</a:t>
            </a:r>
            <a:r>
              <a:rPr lang="ru-RU" sz="4000" dirty="0"/>
              <a:t> з </a:t>
            </a:r>
            <a:r>
              <a:rPr lang="ru-RU" sz="4000" dirty="0" smtClean="0"/>
              <a:t>персоналом. Голов</a:t>
            </a:r>
            <a:r>
              <a:rPr lang="uk-UA" sz="4000" smtClean="0"/>
              <a:t>на мета -</a:t>
            </a:r>
            <a:r>
              <a:rPr lang="ru-RU" sz="4000" smtClean="0"/>
              <a:t> </a:t>
            </a:r>
            <a:r>
              <a:rPr lang="ru-RU" sz="4000" dirty="0" err="1"/>
              <a:t>щоб</a:t>
            </a:r>
            <a:r>
              <a:rPr lang="ru-RU" sz="4000" dirty="0"/>
              <a:t> </a:t>
            </a:r>
            <a:r>
              <a:rPr lang="ru-RU" sz="4000" dirty="0" err="1"/>
              <a:t>кожний</a:t>
            </a:r>
            <a:r>
              <a:rPr lang="ru-RU" sz="4000" dirty="0"/>
              <a:t> </a:t>
            </a:r>
            <a:r>
              <a:rPr lang="ru-RU" sz="4000" dirty="0" err="1"/>
              <a:t>співробітник</a:t>
            </a:r>
            <a:r>
              <a:rPr lang="ru-RU" sz="4000" dirty="0"/>
              <a:t> </a:t>
            </a:r>
            <a:r>
              <a:rPr lang="ru-RU" sz="4000" dirty="0" err="1"/>
              <a:t>працював</a:t>
            </a:r>
            <a:r>
              <a:rPr lang="ru-RU" sz="4000" dirty="0"/>
              <a:t> максимально </a:t>
            </a:r>
            <a:r>
              <a:rPr lang="ru-RU" sz="4000" dirty="0" err="1"/>
              <a:t>ефективно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5596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400" dirty="0" smtClean="0">
                <a:solidFill>
                  <a:srgbClr val="00B0F0"/>
                </a:solidFill>
              </a:rPr>
              <a:t>Яких знань та навичок я хочу здобути :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Стратегічне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й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</a:p>
          <a:p>
            <a:r>
              <a:rPr lang="ru-RU" dirty="0" err="1"/>
              <a:t>Стресостійкість</a:t>
            </a:r>
            <a:endParaRPr lang="ru-RU" dirty="0"/>
          </a:p>
          <a:p>
            <a:r>
              <a:rPr lang="ru-RU" dirty="0" err="1"/>
              <a:t>Комунікабельність</a:t>
            </a:r>
            <a:endParaRPr lang="ru-RU" dirty="0"/>
          </a:p>
          <a:p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знаходити</a:t>
            </a:r>
            <a:r>
              <a:rPr lang="ru-RU" dirty="0"/>
              <a:t> і </a:t>
            </a:r>
            <a:r>
              <a:rPr lang="ru-RU" dirty="0" err="1"/>
              <a:t>виправляти</a:t>
            </a:r>
            <a:r>
              <a:rPr lang="ru-RU" dirty="0"/>
              <a:t> </a:t>
            </a:r>
            <a:r>
              <a:rPr lang="ru-RU" dirty="0" err="1"/>
              <a:t>помилки</a:t>
            </a:r>
            <a:endParaRPr lang="ru-RU" dirty="0"/>
          </a:p>
          <a:p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аргументовано</a:t>
            </a:r>
            <a:r>
              <a:rPr lang="ru-RU" dirty="0"/>
              <a:t> </a:t>
            </a:r>
            <a:r>
              <a:rPr lang="ru-RU" dirty="0" err="1"/>
              <a:t>переконувати</a:t>
            </a:r>
            <a:endParaRPr lang="ru-RU" dirty="0"/>
          </a:p>
          <a:p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правильних</a:t>
            </a:r>
            <a:r>
              <a:rPr lang="ru-RU" dirty="0"/>
              <a:t> і </a:t>
            </a:r>
            <a:r>
              <a:rPr lang="ru-RU" dirty="0" err="1"/>
              <a:t>своєчасних</a:t>
            </a:r>
            <a:r>
              <a:rPr lang="ru-RU" dirty="0"/>
              <a:t> </a:t>
            </a:r>
            <a:r>
              <a:rPr lang="ru-RU" dirty="0" err="1"/>
              <a:t>перспективних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34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67544" y="0"/>
            <a:ext cx="7467600" cy="24775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19256" cy="5793507"/>
          </a:xfrm>
        </p:spPr>
        <p:txBody>
          <a:bodyPr/>
          <a:lstStyle/>
          <a:p>
            <a:r>
              <a:rPr lang="ru-RU" dirty="0" err="1"/>
              <a:t>В</a:t>
            </a:r>
            <a:r>
              <a:rPr lang="ru-RU" dirty="0" err="1" smtClean="0"/>
              <a:t>міння</a:t>
            </a:r>
            <a:r>
              <a:rPr lang="ru-RU" dirty="0" smtClean="0"/>
              <a:t> </a:t>
            </a:r>
            <a:r>
              <a:rPr lang="ru-RU" dirty="0" err="1"/>
              <a:t>організувати</a:t>
            </a:r>
            <a:r>
              <a:rPr lang="ru-RU" dirty="0"/>
              <a:t> роботу </a:t>
            </a:r>
            <a:r>
              <a:rPr lang="ru-RU" dirty="0" err="1" smtClean="0"/>
              <a:t>колективу</a:t>
            </a:r>
            <a:endParaRPr lang="ru-RU" dirty="0" smtClean="0"/>
          </a:p>
          <a:p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/>
              <a:t>довгострокові</a:t>
            </a:r>
            <a:r>
              <a:rPr lang="ru-RU" dirty="0"/>
              <a:t> і </a:t>
            </a:r>
            <a:r>
              <a:rPr lang="ru-RU" dirty="0" err="1"/>
              <a:t>короткострокові</a:t>
            </a:r>
            <a:r>
              <a:rPr lang="ru-RU" dirty="0"/>
              <a:t> </a:t>
            </a:r>
            <a:r>
              <a:rPr lang="ru-RU" dirty="0" err="1" smtClean="0"/>
              <a:t>цілі</a:t>
            </a:r>
            <a:endParaRPr lang="ru-RU" dirty="0" smtClean="0"/>
          </a:p>
          <a:p>
            <a:r>
              <a:rPr lang="ru-RU" dirty="0" err="1"/>
              <a:t>З</a:t>
            </a:r>
            <a:r>
              <a:rPr lang="ru-RU" dirty="0" err="1" smtClean="0"/>
              <a:t>датність</a:t>
            </a:r>
            <a:r>
              <a:rPr lang="ru-RU" dirty="0" smtClean="0"/>
              <a:t> </a:t>
            </a:r>
            <a:r>
              <a:rPr lang="ru-RU" dirty="0" err="1"/>
              <a:t>розбиратися</a:t>
            </a:r>
            <a:r>
              <a:rPr lang="ru-RU" dirty="0"/>
              <a:t> в людях, </a:t>
            </a:r>
            <a:r>
              <a:rPr lang="ru-RU" dirty="0" err="1"/>
              <a:t>розуміти</a:t>
            </a:r>
            <a:r>
              <a:rPr lang="ru-RU" dirty="0"/>
              <a:t> </a:t>
            </a:r>
            <a:r>
              <a:rPr lang="ru-RU" dirty="0" err="1"/>
              <a:t>складність</a:t>
            </a:r>
            <a:r>
              <a:rPr lang="ru-RU" dirty="0"/>
              <a:t> кожного характеру,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людей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, </a:t>
            </a:r>
            <a:r>
              <a:rPr lang="ru-RU" dirty="0" err="1" smtClean="0"/>
              <a:t>організації</a:t>
            </a:r>
            <a:endParaRPr lang="ru-RU" dirty="0" smtClean="0"/>
          </a:p>
          <a:p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помічати</a:t>
            </a:r>
            <a:r>
              <a:rPr lang="ru-RU" dirty="0"/>
              <a:t> </a:t>
            </a:r>
            <a:r>
              <a:rPr lang="ru-RU" dirty="0" err="1"/>
              <a:t>кращі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, </a:t>
            </a:r>
            <a:r>
              <a:rPr lang="ru-RU" dirty="0" err="1"/>
              <a:t>підтримувати</a:t>
            </a:r>
            <a:r>
              <a:rPr lang="ru-RU" dirty="0"/>
              <a:t> й </a:t>
            </a:r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, </a:t>
            </a:r>
            <a:r>
              <a:rPr lang="ru-RU" dirty="0" err="1"/>
              <a:t>усувати</a:t>
            </a:r>
            <a:r>
              <a:rPr lang="ru-RU" dirty="0"/>
              <a:t> </a:t>
            </a:r>
            <a:r>
              <a:rPr lang="ru-RU" dirty="0" err="1"/>
              <a:t>недоліки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476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467600" cy="1143000"/>
          </a:xfrm>
          <a:noFill/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chemeClr val="tx1">
                    <a:lumMod val="85000"/>
                  </a:schemeClr>
                </a:solidFill>
              </a:rPr>
              <a:t>Життєве кредо :</a:t>
            </a:r>
            <a:endParaRPr lang="ru-RU" sz="60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76873"/>
            <a:ext cx="7467600" cy="1656184"/>
          </a:xfrm>
          <a:noFill/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ru-RU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Всі</a:t>
            </a:r>
            <a:r>
              <a:rPr lang="ru-RU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перемоги </a:t>
            </a:r>
            <a:r>
              <a:rPr lang="ru-RU" sz="4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починаються</a:t>
            </a:r>
            <a:r>
              <a:rPr lang="ru-RU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з перемоги над собою</a:t>
            </a:r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»</a:t>
            </a:r>
            <a:r>
              <a:rPr lang="ru-RU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br>
              <a:rPr lang="ru-RU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ru-RU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78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153400" cy="2664296"/>
          </a:xfrm>
        </p:spPr>
        <p:txBody>
          <a:bodyPr>
            <a:normAutofit/>
          </a:bodyPr>
          <a:lstStyle/>
          <a:p>
            <a:pPr algn="ctr"/>
            <a:r>
              <a:rPr lang="uk-UA" sz="8000" dirty="0" smtClean="0"/>
              <a:t>Дякую за увагу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0363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172</TotalTime>
  <Words>125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Шороп Владислав ПетРович</vt:lpstr>
      <vt:lpstr>Менеджмент як вид діяльності – процес оптимізації людських, матеріальних і фінансових ресурсів для досягнення організаційних цілей.                           Гаррінгтон Емерсон (1853-1931)</vt:lpstr>
      <vt:lpstr>В майбутньому я бачу себе менеджером по роботі з персоналом. Головна мета - щоб кожний співробітник працював максимально ефективно </vt:lpstr>
      <vt:lpstr>Яких знань та навичок я хочу здобути :</vt:lpstr>
      <vt:lpstr>Презентация PowerPoint</vt:lpstr>
      <vt:lpstr>Життєве кредо :</vt:lpstr>
      <vt:lpstr>Дякую за увагу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Шороп Владислав Петович</dc:title>
  <dc:creator>zaliznuy@gmail.com</dc:creator>
  <cp:lastModifiedBy>User</cp:lastModifiedBy>
  <cp:revision>18</cp:revision>
  <dcterms:created xsi:type="dcterms:W3CDTF">2016-11-29T15:20:13Z</dcterms:created>
  <dcterms:modified xsi:type="dcterms:W3CDTF">2016-12-16T08:45:12Z</dcterms:modified>
</cp:coreProperties>
</file>