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8B83DB-CE66-4891-868A-F500B77B9AE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19CC85-9978-4ADE-BB00-5309A1CEF6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000108"/>
            <a:ext cx="5457820" cy="3286148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Вступление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i="1" dirty="0" smtClean="0"/>
              <a:t>Менеджмент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003322"/>
            <a:ext cx="4314828" cy="1371600"/>
          </a:xfrm>
        </p:spPr>
        <p:txBody>
          <a:bodyPr/>
          <a:lstStyle/>
          <a:p>
            <a:r>
              <a:rPr lang="ru-RU" dirty="0" smtClean="0"/>
              <a:t>Работа  Никишиной Полины </a:t>
            </a:r>
          </a:p>
          <a:p>
            <a:r>
              <a:rPr lang="ru-RU" dirty="0" smtClean="0"/>
              <a:t>МНД-11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24766" cy="19288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Что такое менеджмент ?</a:t>
            </a:r>
            <a:r>
              <a:rPr lang="ru-RU" sz="2400" dirty="0" smtClean="0"/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8572528" cy="571501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Менеджер: человек, который никогда не откладывает на завтра то, что может поручить кому-либо сегодня.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Луиза Бун</a:t>
            </a:r>
          </a:p>
          <a:p>
            <a:pPr algn="ctr">
              <a:buNone/>
            </a:pPr>
            <a:r>
              <a:rPr lang="ru-RU" sz="2200" dirty="0" smtClean="0"/>
              <a:t>Термин «менеджмент» происходит от английского «</a:t>
            </a:r>
            <a:r>
              <a:rPr lang="ru-RU" sz="2200" dirty="0" err="1" smtClean="0"/>
              <a:t>management</a:t>
            </a:r>
            <a:r>
              <a:rPr lang="ru-RU" sz="2200" dirty="0" smtClean="0"/>
              <a:t>», что буквально переводится "руководство, управление". Существует несколько понятий менеджмента: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200" dirty="0" smtClean="0"/>
              <a:t>1. Менеджмент – это, прежде всего наука</a:t>
            </a:r>
            <a:br>
              <a:rPr lang="ru-RU" sz="2200" dirty="0" smtClean="0"/>
            </a:br>
            <a:r>
              <a:rPr lang="ru-RU" sz="2200" dirty="0" smtClean="0"/>
              <a:t>2. Менеджмент – это и сам процесс управления</a:t>
            </a:r>
          </a:p>
          <a:p>
            <a:pPr>
              <a:buNone/>
            </a:pPr>
            <a:r>
              <a:rPr lang="ru-RU" sz="2200" dirty="0" smtClean="0"/>
              <a:t>    3. Менеджмент – это искусство управления. 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143248"/>
            <a:ext cx="2295524" cy="1483042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leadership-ant-on-an-arrow_definite-dir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496"/>
            <a:ext cx="2000264" cy="164307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2" name="Рисунок 11" descr="kucuk-isletmelerde-departmanla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823006"/>
            <a:ext cx="2500330" cy="189214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572140"/>
            <a:ext cx="5929354" cy="1285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</a:t>
            </a:r>
            <a:r>
              <a:rPr lang="ru-RU" sz="4400" b="1" i="1" dirty="0" smtClean="0">
                <a:solidFill>
                  <a:schemeClr val="tx1"/>
                </a:solidFill>
              </a:rPr>
              <a:t>Работа моей мечты 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               Какая она? 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Re-JHiDUSQ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572560" cy="5572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639080" cy="1357322"/>
          </a:xfrm>
        </p:spPr>
        <p:txBody>
          <a:bodyPr>
            <a:noAutofit/>
          </a:bodyPr>
          <a:lstStyle/>
          <a:p>
            <a:r>
              <a:rPr lang="ru-RU" sz="3600" dirty="0" smtClean="0"/>
              <a:t> Что же нужно делать, что бы    иметь работу своей мечты 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7467600" cy="38307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/>
              <a:t> </a:t>
            </a:r>
            <a:r>
              <a:rPr lang="ru-RU" i="1" dirty="0" smtClean="0"/>
              <a:t>Верить в свои силы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Быть инициативным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Расставить приоритеты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 </a:t>
            </a:r>
            <a:r>
              <a:rPr lang="ru-RU" dirty="0" smtClean="0"/>
              <a:t>Сосредоточиться на целях, ведущих к успеху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Не падать духом при неудачах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Действовать !</a:t>
            </a:r>
            <a:endParaRPr lang="ru-RU" i="1" dirty="0"/>
          </a:p>
        </p:txBody>
      </p:sp>
      <p:pic>
        <p:nvPicPr>
          <p:cNvPr id="4" name="Рисунок 3" descr="13.02_shutterstock_122256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000504"/>
            <a:ext cx="4857784" cy="2857496"/>
          </a:xfrm>
          <a:prstGeom prst="round2Diag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4976108-motivation-p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928102"/>
            <a:ext cx="3086656" cy="1929898"/>
          </a:xfrm>
          <a:prstGeom prst="flowChartMagneticTap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429000"/>
            <a:ext cx="6643734" cy="25003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3600" b="1" dirty="0" smtClean="0">
                <a:solidFill>
                  <a:schemeClr val="tx1"/>
                </a:solidFill>
              </a:rPr>
              <a:t>Кем я себя вижу после окончания  университета 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melissa-mccarthy-why-hollywood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018100">
            <a:off x="582715" y="701742"/>
            <a:ext cx="6057915" cy="3191794"/>
          </a:xfrm>
          <a:prstGeom prst="wedgeRoundRectCallou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5qd54rLE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9066"/>
            <a:ext cx="5143504" cy="85724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Мое жизненное кредо: 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83385"/>
            <a:ext cx="9144000" cy="23574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Будущее нигде не записано. Оно в твоих руках!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                           </a:t>
            </a:r>
            <a:r>
              <a:rPr lang="ru-RU" sz="2800" i="1" dirty="0" err="1" smtClean="0">
                <a:solidFill>
                  <a:schemeClr val="bg1"/>
                </a:solidFill>
              </a:rPr>
              <a:t>Эрин</a:t>
            </a:r>
            <a:r>
              <a:rPr lang="ru-RU" sz="2800" i="1" dirty="0" smtClean="0">
                <a:solidFill>
                  <a:schemeClr val="bg1"/>
                </a:solidFill>
              </a:rPr>
              <a:t> Моргенштерн «Ночной цирк»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ywalls.com-5337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928718"/>
            <a:ext cx="9144000" cy="7286652"/>
          </a:xfrm>
        </p:spPr>
      </p:pic>
      <p:sp>
        <p:nvSpPr>
          <p:cNvPr id="10" name="Выноска-облако 9"/>
          <p:cNvSpPr/>
          <p:nvPr/>
        </p:nvSpPr>
        <p:spPr>
          <a:xfrm>
            <a:off x="1285852" y="0"/>
            <a:ext cx="6715172" cy="43577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Спасибо за внимание!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5869</TotalTime>
  <Words>87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Вступление   Менеджмент</vt:lpstr>
      <vt:lpstr>Что такое менеджмент ?.   </vt:lpstr>
      <vt:lpstr>          Работа моей мечты                 Какая она? </vt:lpstr>
      <vt:lpstr> Что же нужно делать, что бы    иметь работу своей мечты ?</vt:lpstr>
      <vt:lpstr>   Кем я себя вижу после окончания  университета ?</vt:lpstr>
      <vt:lpstr>Мое жизненное кредо: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Женя</dc:creator>
  <cp:lastModifiedBy>User</cp:lastModifiedBy>
  <cp:revision>27</cp:revision>
  <dcterms:created xsi:type="dcterms:W3CDTF">2016-11-29T17:37:48Z</dcterms:created>
  <dcterms:modified xsi:type="dcterms:W3CDTF">2016-12-16T08:48:22Z</dcterms:modified>
</cp:coreProperties>
</file>