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4FA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3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3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7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7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69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0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5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4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Пре</a:t>
            </a:r>
            <a:r>
              <a:rPr lang="uk-UA" sz="3200" dirty="0" err="1" smtClean="0">
                <a:solidFill>
                  <a:schemeClr val="bg1">
                    <a:lumMod val="95000"/>
                  </a:schemeClr>
                </a:solidFill>
              </a:rPr>
              <a:t>зентація</a:t>
            </a:r>
            <a:r>
              <a:rPr lang="uk-UA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Я менеджер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”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>
                <a:solidFill>
                  <a:schemeClr val="bg1">
                    <a:lumMod val="95000"/>
                  </a:schemeClr>
                </a:solidFill>
              </a:rPr>
              <a:t>Нікітчин</a:t>
            </a:r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</a:rPr>
              <a:t> Вадим МНД-11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6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4725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Менеджмент-це вміння спілкуватися ,знаходити зв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язок</a:t>
            </a:r>
            <a:r>
              <a:rPr lang="ru-RU" sz="2400" dirty="0" smtClean="0"/>
              <a:t> з людьми для </a:t>
            </a:r>
            <a:r>
              <a:rPr lang="ru-RU" sz="2400" dirty="0" err="1" smtClean="0"/>
              <a:t>подальшої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з ними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1963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Менеджер-це </a:t>
            </a:r>
            <a:r>
              <a:rPr lang="uk-UA" sz="2400" dirty="0" err="1" smtClean="0"/>
              <a:t>особа,котра</a:t>
            </a:r>
            <a:r>
              <a:rPr lang="uk-UA" sz="2400" dirty="0" smtClean="0"/>
              <a:t> за допомогою своїх навичок здатна співпрацювати з іншими ,керувати</a:t>
            </a:r>
            <a:r>
              <a:rPr lang="uk-UA" sz="2400" dirty="0"/>
              <a:t> </a:t>
            </a:r>
            <a:r>
              <a:rPr lang="uk-UA" sz="2400" dirty="0" smtClean="0"/>
              <a:t>персоналом.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881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339" y="397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 майбутньому я хочу відкрити свій ресторанний бізнес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0600"/>
            <a:ext cx="9140661" cy="588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D4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7177" y="26355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Моє життєве кредо  </a:t>
            </a:r>
            <a:endParaRPr lang="uk-UA" sz="3200" dirty="0" smtClean="0"/>
          </a:p>
          <a:p>
            <a:pPr algn="ctr"/>
            <a:r>
              <a:rPr lang="en-US" sz="3200" dirty="0" smtClean="0"/>
              <a:t>“</a:t>
            </a:r>
            <a:r>
              <a:rPr lang="uk-UA" sz="3200" dirty="0" smtClean="0"/>
              <a:t> </a:t>
            </a:r>
            <a:r>
              <a:rPr lang="uk-UA" sz="3200" dirty="0" smtClean="0"/>
              <a:t>Йти до кінця ,не зважаючи ні на що </a:t>
            </a:r>
            <a:r>
              <a:rPr lang="en-US" sz="3200" dirty="0" smtClean="0"/>
              <a:t>”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" y="1340768"/>
            <a:ext cx="9144000" cy="4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1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i="1" dirty="0" smtClean="0"/>
              <a:t>Дякую за увагу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2538813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63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5</cp:revision>
  <dcterms:created xsi:type="dcterms:W3CDTF">2017-11-20T19:13:20Z</dcterms:created>
  <dcterms:modified xsi:type="dcterms:W3CDTF">2017-11-22T12:15:03Z</dcterms:modified>
</cp:coreProperties>
</file>