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1" r:id="rId5"/>
    <p:sldId id="260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567C-BDB6-47DD-8A5C-FEF29285D53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673437-6844-40AB-84FA-E2DE49F0D4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567C-BDB6-47DD-8A5C-FEF29285D53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3437-6844-40AB-84FA-E2DE49F0D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567C-BDB6-47DD-8A5C-FEF29285D53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3437-6844-40AB-84FA-E2DE49F0D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567C-BDB6-47DD-8A5C-FEF29285D53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3437-6844-40AB-84FA-E2DE49F0D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567C-BDB6-47DD-8A5C-FEF29285D53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3437-6844-40AB-84FA-E2DE49F0D4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567C-BDB6-47DD-8A5C-FEF29285D53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3437-6844-40AB-84FA-E2DE49F0D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567C-BDB6-47DD-8A5C-FEF29285D53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3437-6844-40AB-84FA-E2DE49F0D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567C-BDB6-47DD-8A5C-FEF29285D53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3437-6844-40AB-84FA-E2DE49F0D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567C-BDB6-47DD-8A5C-FEF29285D53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3437-6844-40AB-84FA-E2DE49F0D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567C-BDB6-47DD-8A5C-FEF29285D53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3437-6844-40AB-84FA-E2DE49F0D4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567C-BDB6-47DD-8A5C-FEF29285D53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3437-6844-40AB-84FA-E2DE49F0D4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6CC567C-BDB6-47DD-8A5C-FEF29285D53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D673437-6844-40AB-84FA-E2DE49F0D4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7488832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Готовила: Гордеева Каролина Алексеевна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Факультет Телекоммуникаций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543800" cy="2152650"/>
          </a:xfrm>
        </p:spPr>
        <p:txBody>
          <a:bodyPr/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информационно-телекоммуникационных технологий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8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86" y="404664"/>
            <a:ext cx="8896642" cy="1520406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Что такое информационная безопасность телекоммуникационных систем?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PC\Desktop\Informatsionnaya-bezopasnost-Re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3" y="2013814"/>
            <a:ext cx="8658797" cy="46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368152"/>
          </a:xfrm>
        </p:spPr>
        <p:txBody>
          <a:bodyPr>
            <a:normAutofit/>
          </a:bodyPr>
          <a:lstStyle/>
          <a:p>
            <a:r>
              <a:rPr lang="ru-RU" sz="2700" b="1" dirty="0"/>
              <a:t>Что может произойти с информацией?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PC\Desktop\dollarphotoclub_65597173-700x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597">
            <a:off x="4397546" y="3299018"/>
            <a:ext cx="4140140" cy="3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\Desktop\depositphotos_76743777-stock-photo-blue-question-mar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344">
            <a:off x="678347" y="2102995"/>
            <a:ext cx="3326129" cy="33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2303078"/>
            <a:ext cx="295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угодно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Каким видам угроз подвергаются данные телекоммуникационных систем?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/>
              <a:t>Информационные (преднамеренные и случайные);</a:t>
            </a:r>
          </a:p>
          <a:p>
            <a:pPr lvl="0"/>
            <a:r>
              <a:rPr lang="ru-RU" sz="2800" dirty="0"/>
              <a:t>Аппаратно-программные (например, «шпионские» средства); </a:t>
            </a:r>
          </a:p>
          <a:p>
            <a:pPr lvl="0"/>
            <a:r>
              <a:rPr lang="ru-RU" sz="2800" dirty="0"/>
              <a:t>Радиоэлектронные помехи;</a:t>
            </a:r>
          </a:p>
          <a:p>
            <a:pPr lvl="0"/>
            <a:r>
              <a:rPr lang="ru-RU" sz="2800" dirty="0"/>
              <a:t>Физические поломки;</a:t>
            </a:r>
          </a:p>
          <a:p>
            <a:pPr lvl="0"/>
            <a:r>
              <a:rPr lang="ru-RU" sz="2800" dirty="0"/>
              <a:t> Организационные и нормативно-правовые.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5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098" y="404664"/>
            <a:ext cx="9042416" cy="1580468"/>
          </a:xfrm>
        </p:spPr>
        <p:txBody>
          <a:bodyPr>
            <a:normAutofit/>
          </a:bodyPr>
          <a:lstStyle/>
          <a:p>
            <a:r>
              <a:rPr lang="ru-RU" sz="2700" b="1" dirty="0"/>
              <a:t>Как защитить информацию в телекоммуникационных системах?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Развитие технологий передачи данных требует постоянного изобретения новых методов, позволяющих сохранить конфиденциальность информации, ее целостность, «уйти от придирчивых глаз» в глобальной деревне информационной паутины. </a:t>
            </a:r>
            <a:endParaRPr lang="ru-RU" dirty="0"/>
          </a:p>
        </p:txBody>
      </p:sp>
      <p:pic>
        <p:nvPicPr>
          <p:cNvPr id="2050" name="Picture 2" descr="C:\Users\PC\Desktop\dorozhnaia-karta-po-razvitiiu-i-vnedreniiu-v-rossii-otechest_r9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1932"/>
            <a:ext cx="288032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147bc152169007f1320a3e957443e914b61d0c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24955"/>
            <a:ext cx="288032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Распространенные уязвимые места телекоммуникационных систем предприятия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/>
              <a:t>Антивирусное программное обеспечение;</a:t>
            </a:r>
          </a:p>
          <a:p>
            <a:pPr lvl="0"/>
            <a:r>
              <a:rPr lang="ru-RU" sz="2800" dirty="0"/>
              <a:t> Технологии аутентификации;</a:t>
            </a:r>
          </a:p>
          <a:p>
            <a:pPr lvl="0"/>
            <a:r>
              <a:rPr lang="ru-RU" sz="2800" dirty="0"/>
              <a:t> Средства шифрования данных; </a:t>
            </a:r>
          </a:p>
          <a:p>
            <a:pPr lvl="0"/>
            <a:r>
              <a:rPr lang="ru-RU" sz="2800" dirty="0"/>
              <a:t>Ресурсы для резервного копирования. 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099" name="Picture 3" descr="C:\Users\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09120"/>
            <a:ext cx="4083315" cy="218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74776"/>
            <a:ext cx="5688632" cy="1100336"/>
          </a:xfrm>
        </p:spPr>
        <p:txBody>
          <a:bodyPr/>
          <a:lstStyle/>
          <a:p>
            <a:pPr marL="11430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Защищайте свои данные!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PC\Desktop\y257883540587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4962128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</TotalTime>
  <Words>128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Безопасность информационно-телекоммуникационных технологий </vt:lpstr>
      <vt:lpstr>Что такое информационная безопасность телекоммуникационных систем?  </vt:lpstr>
      <vt:lpstr>Что может произойти с информацией? </vt:lpstr>
      <vt:lpstr>Каким видам угроз подвергаются данные телекоммуникационных систем? </vt:lpstr>
      <vt:lpstr>Как защитить информацию в телекоммуникационных системах? </vt:lpstr>
      <vt:lpstr>Распространенные уязвимые места телекоммуникационных систем предприятия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информационно-телекоммуникационных технологий</dc:title>
  <dc:creator>PC</dc:creator>
  <cp:lastModifiedBy>PC</cp:lastModifiedBy>
  <cp:revision>4</cp:revision>
  <dcterms:created xsi:type="dcterms:W3CDTF">2017-12-05T10:41:07Z</dcterms:created>
  <dcterms:modified xsi:type="dcterms:W3CDTF">2017-12-05T11:18:36Z</dcterms:modified>
</cp:coreProperties>
</file>