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049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21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4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077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147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18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562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833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1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213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62FA-FEEE-4866-8241-3DBBDB144CBF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7BF6-ED04-43CB-97F4-4F9F7E3FFD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3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206463"/>
            <a:ext cx="1441983" cy="14524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554" y="322263"/>
            <a:ext cx="1243441" cy="124344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804559" y="563943"/>
            <a:ext cx="9144000" cy="1408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smtClean="0">
                <a:cs typeface="Times New Roman" panose="02020603050405020304" pitchFamily="18" charset="0"/>
              </a:rPr>
              <a:t>Міністерство освіти і науки України</a:t>
            </a:r>
            <a:br>
              <a:rPr lang="uk-UA" sz="2400" b="1" smtClean="0">
                <a:cs typeface="Times New Roman" panose="02020603050405020304" pitchFamily="18" charset="0"/>
              </a:rPr>
            </a:br>
            <a:r>
              <a:rPr lang="uk-UA" sz="2400" b="1" smtClean="0">
                <a:cs typeface="Times New Roman" panose="02020603050405020304" pitchFamily="18" charset="0"/>
              </a:rPr>
              <a:t>Державний університет телекомунікацій</a:t>
            </a:r>
          </a:p>
          <a:p>
            <a:r>
              <a:rPr lang="uk-UA" sz="2400" b="1" smtClean="0">
                <a:cs typeface="Times New Roman" panose="02020603050405020304" pitchFamily="18" charset="0"/>
              </a:rPr>
              <a:t>Навчально-науковий інститут інформаційних технологій</a:t>
            </a:r>
          </a:p>
          <a:p>
            <a:r>
              <a:rPr lang="uk-UA" sz="2400" b="1" smtClean="0">
                <a:cs typeface="Times New Roman" panose="02020603050405020304" pitchFamily="18" charset="0"/>
              </a:rPr>
              <a:t>Кафедра системного аналізу</a:t>
            </a:r>
            <a:endParaRPr lang="uk-UA" sz="2400" b="1" dirty="0"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95554" y="2497174"/>
            <a:ext cx="9144000" cy="7423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smtClean="0">
                <a:cs typeface="Times New Roman" panose="02020603050405020304" pitchFamily="18" charset="0"/>
              </a:rPr>
              <a:t>Переддипломна практика</a:t>
            </a:r>
          </a:p>
          <a:p>
            <a:r>
              <a:rPr lang="uk-UA" sz="2800" b="1" smtClean="0">
                <a:cs typeface="Times New Roman" panose="02020603050405020304" pitchFamily="18" charset="0"/>
              </a:rPr>
              <a:t> за темою «…»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95554" y="3389794"/>
            <a:ext cx="9144000" cy="2259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smtClean="0">
                <a:cs typeface="Times New Roman" panose="02020603050405020304" pitchFamily="18" charset="0"/>
              </a:rPr>
              <a:t>Виконав: студент групи САД-41</a:t>
            </a:r>
          </a:p>
          <a:p>
            <a:pPr algn="just"/>
            <a:r>
              <a:rPr lang="ru-RU" sz="2400" b="1">
                <a:cs typeface="Times New Roman" panose="02020603050405020304" pitchFamily="18" charset="0"/>
              </a:rPr>
              <a:t> </a:t>
            </a:r>
            <a:r>
              <a:rPr lang="ru-RU" sz="2400" b="1" smtClean="0">
                <a:cs typeface="Times New Roman" panose="02020603050405020304" pitchFamily="18" charset="0"/>
              </a:rPr>
              <a:t>                 ПІП </a:t>
            </a:r>
          </a:p>
          <a:p>
            <a:pPr algn="just"/>
            <a:r>
              <a:rPr lang="ru-RU" sz="2400" b="1" smtClean="0">
                <a:cs typeface="Times New Roman" panose="02020603050405020304" pitchFamily="18" charset="0"/>
              </a:rPr>
              <a:t>Науковий керівник:  </a:t>
            </a:r>
          </a:p>
          <a:p>
            <a:pPr algn="just"/>
            <a:r>
              <a:rPr lang="ru-RU" sz="2400" b="1">
                <a:cs typeface="Times New Roman" panose="02020603050405020304" pitchFamily="18" charset="0"/>
              </a:rPr>
              <a:t> </a:t>
            </a:r>
            <a:r>
              <a:rPr lang="ru-RU" sz="2400" b="1" smtClean="0">
                <a:cs typeface="Times New Roman" panose="02020603050405020304" pitchFamily="18" charset="0"/>
              </a:rPr>
              <a:t>                 посада, ПІП</a:t>
            </a:r>
          </a:p>
          <a:p>
            <a:pPr algn="just"/>
            <a:endParaRPr lang="uk-UA" sz="2400" b="1" smtClean="0"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402182" y="5891276"/>
            <a:ext cx="3200401" cy="5246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uk-UA" sz="2400" b="1" smtClean="0"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59684" y="5799873"/>
            <a:ext cx="2233750" cy="7074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smtClean="0">
                <a:cs typeface="Times New Roman" panose="02020603050405020304" pitchFamily="18" charset="0"/>
              </a:rPr>
              <a:t>Київ-2020</a:t>
            </a:r>
            <a:endParaRPr lang="ru-RU" sz="2400" b="1" smtClean="0">
              <a:cs typeface="Times New Roman" panose="02020603050405020304" pitchFamily="18" charset="0"/>
            </a:endParaRPr>
          </a:p>
          <a:p>
            <a:endParaRPr lang="uk-UA" sz="2400" b="1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Індивідуальне завдання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Навести пункти індивідуального завдання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709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Схеми, діаграми, скріншоти, математичні моделі тощо, які </a:t>
            </a:r>
            <a:r>
              <a:rPr lang="uk-UA" b="1" smtClean="0"/>
              <a:t>демонструють результати практики (2-3 слайди) та відповідають індивідуальному завданню.</a:t>
            </a:r>
          </a:p>
          <a:p>
            <a:r>
              <a:rPr lang="uk-UA" smtClean="0"/>
              <a:t>На цих слайдах НЕ ТРЕБА наводити текстові описи, допускаються лише </a:t>
            </a:r>
            <a:r>
              <a:rPr lang="uk-UA" smtClean="0"/>
              <a:t>короткі списки, якщо в інший спосіб інформацію представити не можливо</a:t>
            </a:r>
            <a:r>
              <a:rPr lang="uk-UA" smtClean="0"/>
              <a:t>.</a:t>
            </a:r>
          </a:p>
          <a:p>
            <a:r>
              <a:rPr lang="uk-UA" smtClean="0"/>
              <a:t>Якщо на слайді наведено лише один рисунок, то назва рисунку виноситься в якості заголовку слайду</a:t>
            </a:r>
          </a:p>
          <a:p>
            <a:endParaRPr lang="uk-UA" smtClean="0"/>
          </a:p>
        </p:txBody>
      </p:sp>
    </p:spTree>
    <p:extLst>
      <p:ext uri="{BB962C8B-B14F-4D97-AF65-F5344CB8AC3E}">
        <p14:creationId xmlns:p14="http://schemas.microsoft.com/office/powerpoint/2010/main" val="266919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uk-UA" smtClean="0"/>
              <a:t>Об’єкт, предмет, мета бакалавської роботи</a:t>
            </a:r>
            <a:br>
              <a:rPr lang="uk-UA" smtClean="0"/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6275"/>
          </a:xfrm>
        </p:spPr>
        <p:txBody>
          <a:bodyPr/>
          <a:lstStyle/>
          <a:p>
            <a:r>
              <a:rPr lang="uk-UA" b="1" smtClean="0"/>
              <a:t>Об’єкт</a:t>
            </a:r>
            <a:r>
              <a:rPr lang="uk-UA" smtClean="0"/>
              <a:t> </a:t>
            </a:r>
            <a:r>
              <a:rPr lang="uk-UA" b="1" smtClean="0"/>
              <a:t>дослідження-</a:t>
            </a:r>
            <a:r>
              <a:rPr lang="uk-UA" smtClean="0"/>
              <a:t>  </a:t>
            </a:r>
          </a:p>
          <a:p>
            <a:endParaRPr lang="uk-UA"/>
          </a:p>
          <a:p>
            <a:r>
              <a:rPr lang="uk-UA" b="1" smtClean="0"/>
              <a:t>Предмет</a:t>
            </a:r>
            <a:r>
              <a:rPr lang="uk-UA" smtClean="0"/>
              <a:t> </a:t>
            </a:r>
            <a:r>
              <a:rPr lang="uk-UA" b="1" smtClean="0"/>
              <a:t>дослідження</a:t>
            </a:r>
            <a:r>
              <a:rPr lang="uk-UA" smtClean="0"/>
              <a:t>– </a:t>
            </a:r>
          </a:p>
          <a:p>
            <a:endParaRPr lang="uk-UA"/>
          </a:p>
          <a:p>
            <a:r>
              <a:rPr lang="uk-UA" b="1" smtClean="0"/>
              <a:t>Мета роботи</a:t>
            </a:r>
            <a:r>
              <a:rPr lang="uk-UA" smtClean="0"/>
              <a:t>– </a:t>
            </a:r>
          </a:p>
          <a:p>
            <a:endParaRPr lang="uk-UA" smtClean="0"/>
          </a:p>
        </p:txBody>
      </p:sp>
      <p:sp>
        <p:nvSpPr>
          <p:cNvPr id="4" name="TextBox 3"/>
          <p:cNvSpPr txBox="1"/>
          <p:nvPr/>
        </p:nvSpPr>
        <p:spPr>
          <a:xfrm>
            <a:off x="4062549" y="4926905"/>
            <a:ext cx="772668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200" b="1" smtClean="0">
                <a:cs typeface="Times New Roman" panose="02020603050405020304" pitchFamily="18" charset="0"/>
              </a:rPr>
              <a:t>ПРИКЛАД</a:t>
            </a:r>
          </a:p>
          <a:p>
            <a:pPr algn="just"/>
            <a:r>
              <a:rPr lang="uk-UA" sz="1200" b="1" smtClean="0">
                <a:cs typeface="Times New Roman" panose="02020603050405020304" pitchFamily="18" charset="0"/>
              </a:rPr>
              <a:t>Об’єкт дослідження – </a:t>
            </a:r>
            <a:r>
              <a:rPr lang="uk-UA" sz="1200" smtClean="0">
                <a:cs typeface="Times New Roman" panose="02020603050405020304" pitchFamily="18" charset="0"/>
              </a:rPr>
              <a:t>процеси автоматизації збереження та обліку дипломних робіт випускників вищих навчальних закладів.</a:t>
            </a:r>
          </a:p>
          <a:p>
            <a:pPr algn="just"/>
            <a:r>
              <a:rPr lang="uk-UA" sz="1200" b="1" smtClean="0">
                <a:cs typeface="Times New Roman" panose="02020603050405020304" pitchFamily="18" charset="0"/>
              </a:rPr>
              <a:t>Предмет дослідження</a:t>
            </a:r>
            <a:r>
              <a:rPr lang="uk-UA" sz="1200" smtClean="0">
                <a:cs typeface="Times New Roman" panose="02020603050405020304" pitchFamily="18" charset="0"/>
              </a:rPr>
              <a:t> – методи проектування та технології створення веб-додатків для автоматизації процесів, пов’язаних зі збереженням та обліком результатів дипломування в Державному університеті телекомунікацій.</a:t>
            </a:r>
          </a:p>
          <a:p>
            <a:pPr algn="just"/>
            <a:r>
              <a:rPr lang="uk-UA" sz="1200" b="1" smtClean="0">
                <a:cs typeface="Times New Roman" panose="02020603050405020304" pitchFamily="18" charset="0"/>
              </a:rPr>
              <a:t>Мета роботи </a:t>
            </a:r>
            <a:r>
              <a:rPr lang="uk-UA" sz="1200" smtClean="0">
                <a:cs typeface="Times New Roman" panose="02020603050405020304" pitchFamily="18" charset="0"/>
              </a:rPr>
              <a:t>– підвищення якості автоматизованого процесу збереження та обліку дипломних робіт в Державному університеті телекомунікацій.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8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Актуальність бакалаврської роботи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Навести у вигляді тез перелік невирішених питань/задач, недоліків існуючих рішень тощо, які доводять актуальність майбутньої бакалаврської роботи</a:t>
            </a:r>
          </a:p>
          <a:p>
            <a:r>
              <a:rPr lang="ru-RU" smtClean="0"/>
              <a:t>Вказати показники ефективност</a:t>
            </a:r>
            <a:r>
              <a:rPr lang="uk-UA" smtClean="0"/>
              <a:t>і, які будуть визначати якість результатів, отриманих в бакалаврській роботі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934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Завдання для вирішення при дипломуванні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Навести перелік завдань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38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Апробація роботи (якщо є на поточний момент)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Перелік опублікованих або поданих до публікації тез доповідей/статей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19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138" y="2977696"/>
            <a:ext cx="10515600" cy="1325563"/>
          </a:xfrm>
        </p:spPr>
        <p:txBody>
          <a:bodyPr/>
          <a:lstStyle/>
          <a:p>
            <a:pPr algn="ctr"/>
            <a:r>
              <a:rPr lang="uk-UA" smtClean="0"/>
              <a:t>Дякую за увагу!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5554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233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Індивідуальне завдання</vt:lpstr>
      <vt:lpstr>Презентация PowerPoint</vt:lpstr>
      <vt:lpstr>Об’єкт, предмет, мета бакалавської роботи </vt:lpstr>
      <vt:lpstr>Актуальність бакалаврської роботи</vt:lpstr>
      <vt:lpstr>Завдання для вирішення при дипломуванні</vt:lpstr>
      <vt:lpstr>Апробація роботи (якщо є на поточний момент)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10</cp:revision>
  <dcterms:created xsi:type="dcterms:W3CDTF">2020-05-05T13:18:12Z</dcterms:created>
  <dcterms:modified xsi:type="dcterms:W3CDTF">2020-05-05T15:37:04Z</dcterms:modified>
</cp:coreProperties>
</file>