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9" r:id="rId3"/>
    <p:sldId id="276" r:id="rId4"/>
    <p:sldId id="278" r:id="rId5"/>
    <p:sldId id="280" r:id="rId6"/>
    <p:sldId id="270" r:id="rId7"/>
    <p:sldId id="279" r:id="rId8"/>
    <p:sldId id="277" r:id="rId9"/>
  </p:sldIdLst>
  <p:sldSz cx="9144000" cy="6858000" type="screen4x3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00" autoAdjust="0"/>
  </p:normalViewPr>
  <p:slideViewPr>
    <p:cSldViewPr>
      <p:cViewPr varScale="1">
        <p:scale>
          <a:sx n="63" d="100"/>
          <a:sy n="63" d="100"/>
        </p:scale>
        <p:origin x="9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1A68E-6163-4D38-9A24-FAACE23111ED}" type="datetimeFigureOut">
              <a:rPr lang="uk-UA" smtClean="0"/>
              <a:t>22.11.2021</a:t>
            </a:fld>
            <a:endParaRPr lang="uk-U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D808B-9C64-4EBE-83E0-3BD026C2DB9D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396604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FCFB6-FADB-4C00-BE44-B69D038AA9D8}" type="datetimeFigureOut">
              <a:rPr lang="uk-UA" smtClean="0"/>
              <a:t>22.11.2021</a:t>
            </a:fld>
            <a:endParaRPr lang="uk-U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E8A32-6694-452D-ACE3-218B3FFF40A7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042449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E8A32-6694-452D-ACE3-218B3FFF40A7}" type="slidenum">
              <a:rPr lang="uk-UA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47309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E0A496-C3CC-4160-86EE-F6D567B892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C1C1D54-9217-4104-B559-126F34C00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3A388E-4729-4842-B1F1-4C233265F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C640-CA7F-434E-AD95-FD5FBECFD11F}" type="datetime1">
              <a:rPr lang="uk-UA" smtClean="0"/>
              <a:t>22.11.2021</a:t>
            </a:fld>
            <a:endParaRPr lang="uk-UA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B3C719-F61D-44AE-9FF2-49CCAAFED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9B3BCC-2C61-468B-9A44-6387A1004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A0E6-0770-4512-9E2C-ADD073FF31D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94259511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AE4ED9-751B-4A3A-96E6-4333CC307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387C4A2-4DD2-43C1-A492-D194A110A9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60F63E-A0B9-4F5F-979E-20BBA423F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C640-CA7F-434E-AD95-FD5FBECFD11F}" type="datetime1">
              <a:rPr lang="uk-UA" smtClean="0"/>
              <a:t>22.11.2021</a:t>
            </a:fld>
            <a:endParaRPr lang="uk-UA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864DE7-6757-4B4D-82CC-7DD10ECCA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B99906-A06D-4A78-A930-AB85B1473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A0E6-0770-4512-9E2C-ADD073FF31D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4302274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E3CE72B-327C-4FB2-B071-100B16E3BF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ACC22FE-8A03-406E-8BFF-8A82C17F76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E717B0-C225-44C7-A8C3-1377C6D21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C640-CA7F-434E-AD95-FD5FBECFD11F}" type="datetime1">
              <a:rPr lang="uk-UA" smtClean="0"/>
              <a:t>22.11.2021</a:t>
            </a:fld>
            <a:endParaRPr lang="uk-UA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BA4610-971A-479C-B3F0-442C356A1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934856-69E8-4385-840E-2F81D7792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A0E6-0770-4512-9E2C-ADD073FF31D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4680078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C640-CA7F-434E-AD95-FD5FBECFD11F}" type="datetime1">
              <a:rPr lang="uk-UA" smtClean="0"/>
              <a:t>22.11.2021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A0E6-0770-4512-9E2C-ADD073FF31D2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63071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796842-92F8-4024-AA36-2E43CAFCD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F93E88-38AE-41F9-A8E1-46A3E499F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CE1269-B1F0-4C43-BCE6-6017DF0D2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C640-CA7F-434E-AD95-FD5FBECFD11F}" type="datetime1">
              <a:rPr lang="uk-UA" smtClean="0"/>
              <a:t>22.11.2021</a:t>
            </a:fld>
            <a:endParaRPr lang="uk-UA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EA9A55-82F6-4064-9E4D-40E6E5C6A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9B002F-F153-4972-911B-F42D277DB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A0E6-0770-4512-9E2C-ADD073FF31D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7894820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C5F02E-67FE-4285-8E02-083508997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53C5783-22E3-40FD-A6E2-1A668A7C07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166D0B-D2AC-4629-830C-3044F1991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C640-CA7F-434E-AD95-FD5FBECFD11F}" type="datetime1">
              <a:rPr lang="uk-UA" smtClean="0"/>
              <a:t>22.11.2021</a:t>
            </a:fld>
            <a:endParaRPr lang="uk-UA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A79829-0B86-4491-9FB0-86B114189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FDB397-FE87-462E-AA63-026E5F7AB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A0E6-0770-4512-9E2C-ADD073FF31D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5263529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3ACD67-C3E1-4572-8A97-A0B0B619C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C4F41F-E7C3-46B2-8F31-8A8ED39F67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28AE70F-DA72-4FAB-88DF-F3418D9E2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8EF957A-0B1F-49C5-A844-A7BA713D5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C640-CA7F-434E-AD95-FD5FBECFD11F}" type="datetime1">
              <a:rPr lang="uk-UA" smtClean="0"/>
              <a:t>22.11.2021</a:t>
            </a:fld>
            <a:endParaRPr lang="uk-UA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6927313-5B47-4AB9-8BB1-240AABBD1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5D217D-CB65-48FC-854F-5533F6DD3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A0E6-0770-4512-9E2C-ADD073FF31D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5193618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30F33C-3BAA-4547-B047-3EBAFD7FE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8D2A4D-8B20-4F29-A85A-B7A058D307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5E7B3E9-E8E4-4C61-8CD1-A5569AC7E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63D11AD-AF3C-4603-A96C-A4C076D03E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135660E-219F-44EE-BD30-6012B8EBF1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43D92A7-CE36-4C50-AB87-5BFFBCEDD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C640-CA7F-434E-AD95-FD5FBECFD11F}" type="datetime1">
              <a:rPr lang="uk-UA" smtClean="0"/>
              <a:t>22.11.2021</a:t>
            </a:fld>
            <a:endParaRPr lang="uk-UA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DAE804B-2C7B-4402-A65B-0AA52D52E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0BC5F5C-6F2C-48AB-A255-BADD21A69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A0E6-0770-4512-9E2C-ADD073FF31D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51476414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C48338-77C6-4E00-95D2-2AB14C995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3208E88-2613-4423-A2E3-62C7F851A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C640-CA7F-434E-AD95-FD5FBECFD11F}" type="datetime1">
              <a:rPr lang="uk-UA" smtClean="0"/>
              <a:t>22.11.2021</a:t>
            </a:fld>
            <a:endParaRPr lang="uk-UA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71D4251-8E5F-481F-B33E-E6455BB60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85AE9C4-C6F3-485D-99BB-E6DBE181D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A0E6-0770-4512-9E2C-ADD073FF31D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6245145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8FB7BC1-AD57-4F76-B97A-69C31A9C0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C640-CA7F-434E-AD95-FD5FBECFD11F}" type="datetime1">
              <a:rPr lang="uk-UA" smtClean="0"/>
              <a:t>22.11.2021</a:t>
            </a:fld>
            <a:endParaRPr lang="uk-UA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9582ECE-C7BF-47E8-ACBE-990914A8F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1CAB73C-C1C2-406C-BA47-7485C2545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A0E6-0770-4512-9E2C-ADD073FF31D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89788328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403411-192A-45D8-96CF-EAA6BBE73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F4124B-F544-48F7-96CA-EFCFA8835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4EECFE8-445F-4142-9F3F-5796A968BA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78E6B63-D97D-4F3F-9349-C30491696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C640-CA7F-434E-AD95-FD5FBECFD11F}" type="datetime1">
              <a:rPr lang="uk-UA" smtClean="0"/>
              <a:t>22.11.2021</a:t>
            </a:fld>
            <a:endParaRPr lang="uk-UA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5BAA0FF-D7DD-421E-9BEA-BC6BD226A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52FE49A-3622-47AB-8A48-4E0E1A5E1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A0E6-0770-4512-9E2C-ADD073FF31D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274092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5A48F4-54BC-4205-BCAA-68FFC4C79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4E4A015-4E21-41B5-9B4F-AB6D5BD7FF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D3C886E-A368-4A60-ACA4-2D9061EC44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CF72B5C-2F92-4C20-8FC1-16993F710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C640-CA7F-434E-AD95-FD5FBECFD11F}" type="datetime1">
              <a:rPr lang="uk-UA" smtClean="0"/>
              <a:t>22.11.2021</a:t>
            </a:fld>
            <a:endParaRPr lang="uk-UA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CEF3A87-9C0C-4C56-8A7B-6012D6FDC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A2429CB-8BFA-4A94-B228-9FC1F36A5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A0E6-0770-4512-9E2C-ADD073FF31D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5029000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AC26C0-8BF6-4FCC-A330-6EBC55559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CA19ECC-7866-44E4-8A54-63AE198475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484999-1197-44E6-A7CD-07C467D133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0C640-CA7F-434E-AD95-FD5FBECFD11F}" type="datetime1">
              <a:rPr lang="uk-UA" smtClean="0"/>
              <a:t>22.11.2021</a:t>
            </a:fld>
            <a:endParaRPr lang="uk-UA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52ACDC-A8C3-4347-88A5-9B1A4C9A29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E484EB-BE13-47AD-9604-EEA70C0DC0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3A0E6-0770-4512-9E2C-ADD073FF31D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742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837710"/>
            <a:ext cx="7772400" cy="578495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Маг</a:t>
            </a:r>
            <a:r>
              <a:rPr lang="uk-UA" sz="20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істерська</a:t>
            </a:r>
            <a:r>
              <a:rPr lang="uk-UA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</a:t>
            </a:r>
            <a:br>
              <a:rPr lang="uk-UA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UA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UA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uk-UA" sz="1800" b="1" spc="-2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ТЕМА</a:t>
            </a:r>
            <a:r>
              <a:rPr lang="uk-UA" sz="1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  <a:endParaRPr lang="uk-UA" sz="2000" noProof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3568" y="2780930"/>
            <a:ext cx="7830392" cy="8640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4077074"/>
            <a:ext cx="4968552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Виконав: 	</a:t>
            </a:r>
          </a:p>
          <a:p>
            <a:pPr algn="l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368139" y="344910"/>
            <a:ext cx="6552728" cy="14999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 УНІВЕРСИТЕТ ТЕЛЕКОМУНІКАЦІЙ</a:t>
            </a:r>
          </a:p>
          <a:p>
            <a:endParaRPr lang="uk-UA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НАВЧАЛЬНО–НАУКОВИЙ ІНСТИТУТ  ІНФОРМАЦІЙНИХ</a:t>
            </a:r>
          </a:p>
          <a:p>
            <a:r>
              <a:rPr lang="uk-U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</a:p>
          <a:p>
            <a:endParaRPr lang="uk-UA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інженерії програмного забезпечення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41560" y="5589242"/>
            <a:ext cx="7772400" cy="578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Київ - 2021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03" y="171534"/>
            <a:ext cx="1257143" cy="125714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-175255"/>
            <a:ext cx="2438400" cy="195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502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93428" y="260648"/>
            <a:ext cx="360040" cy="365125"/>
          </a:xfrm>
        </p:spPr>
        <p:txBody>
          <a:bodyPr/>
          <a:lstStyle/>
          <a:p>
            <a:r>
              <a:rPr lang="uk-UA" sz="1600" dirty="0"/>
              <a:t>2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49517" y="260648"/>
            <a:ext cx="8229600" cy="3829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МЕТА, ОБ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ЄКТА ТА ПРЕДМЕТ ДОСЛІДЖЕННЯ</a:t>
            </a:r>
            <a:endParaRPr lang="uk-UA" sz="1800" b="1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96752"/>
            <a:ext cx="871296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роботи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спрощення/оптимізація/мінімізація …… за </a:t>
            </a:r>
            <a:r>
              <a:rPr lang="uk-UA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 використання </a:t>
            </a:r>
            <a:r>
              <a:rPr lang="uk-UA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принципів/моделей/методів ……</a:t>
            </a:r>
            <a:endParaRPr lang="uk-UA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just">
              <a:buNone/>
            </a:pP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 дослідження: </a:t>
            </a:r>
            <a:r>
              <a:rPr lang="uk-UA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процес/явище ……..</a:t>
            </a:r>
            <a:endParaRPr lang="uk-UA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just">
              <a:buNone/>
            </a:pP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just">
              <a:buNone/>
            </a:pP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just">
              <a:buNone/>
            </a:pP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дослідження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засоби/технології…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algn="just"/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216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38306" y="260648"/>
            <a:ext cx="354174" cy="365125"/>
          </a:xfrm>
        </p:spPr>
        <p:txBody>
          <a:bodyPr/>
          <a:lstStyle/>
          <a:p>
            <a:r>
              <a:rPr lang="en-US" sz="1600" dirty="0"/>
              <a:t>3</a:t>
            </a:r>
            <a:endParaRPr lang="uk-UA" sz="1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20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ІСНУЮЧІ МОДЕЛІ/МЕТОДИ/АЛГОРИТМИ ВИРІШЕННЯ ЗАДАЧІ…</a:t>
            </a: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(сформулювати назву відповідно до теми диплому)</a:t>
            </a:r>
            <a:endParaRPr lang="uk-UA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1196752"/>
            <a:ext cx="871296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algn="just"/>
            <a:r>
              <a:rPr lang="uk-UA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Порівняльна характеристика/перелік/короткий опис/схеми існуючих моделей/методів/алгоритмів тощо, які використовуються для вирішення задач магістерської роботи</a:t>
            </a:r>
            <a:endParaRPr lang="uk-UA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193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38306" y="260648"/>
            <a:ext cx="354174" cy="365125"/>
          </a:xfrm>
        </p:spPr>
        <p:txBody>
          <a:bodyPr/>
          <a:lstStyle/>
          <a:p>
            <a:r>
              <a:rPr lang="uk-UA" sz="1600" dirty="0" smtClean="0"/>
              <a:t>4</a:t>
            </a:r>
            <a:endParaRPr lang="uk-UA" sz="1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20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ОТРИМАНІ РЕЗУЛЬТАТИ РОБОТИ</a:t>
            </a:r>
            <a:endParaRPr lang="uk-UA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1196752"/>
            <a:ext cx="871296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algn="just"/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 результат:</a:t>
            </a:r>
          </a:p>
          <a:p>
            <a:pPr marL="361950" algn="just"/>
            <a:r>
              <a:rPr lang="uk-UA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Порівняльна характеристика/перелік/короткий опис/схеми існуючих моделей/методів/алгоритмів тощо, які використовуються для вирішення задач магістерської роботи</a:t>
            </a:r>
          </a:p>
          <a:p>
            <a:pPr marL="361950" algn="just"/>
            <a:endParaRPr lang="uk-UA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algn="just"/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Практичний результат:</a:t>
            </a:r>
          </a:p>
          <a:p>
            <a:pPr marL="361950" algn="just"/>
            <a:r>
              <a:rPr lang="uk-UA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Короткий </a:t>
            </a:r>
            <a:r>
              <a:rPr lang="uk-UA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 програмного </a:t>
            </a:r>
            <a:r>
              <a:rPr lang="uk-UA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забезпечення, розробленого в рамках магістерської роботи</a:t>
            </a:r>
            <a:endParaRPr lang="uk-UA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711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38306" y="260648"/>
            <a:ext cx="354174" cy="365125"/>
          </a:xfrm>
        </p:spPr>
        <p:txBody>
          <a:bodyPr/>
          <a:lstStyle/>
          <a:p>
            <a:r>
              <a:rPr lang="uk-UA" sz="1600" dirty="0" smtClean="0"/>
              <a:t>5</a:t>
            </a:r>
            <a:endParaRPr lang="uk-UA" sz="16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7544" y="253227"/>
            <a:ext cx="8037859" cy="3200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СТАН НАПИСАННЯ ДИПЛОМУ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" y="4393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896508"/>
              </p:ext>
            </p:extLst>
          </p:nvPr>
        </p:nvGraphicFramePr>
        <p:xfrm>
          <a:off x="467544" y="1397000"/>
          <a:ext cx="8070762" cy="2286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480720">
                  <a:extLst>
                    <a:ext uri="{9D8B030D-6E8A-4147-A177-3AD203B41FA5}">
                      <a16:colId xmlns:a16="http://schemas.microsoft.com/office/drawing/2014/main" val="1699758407"/>
                    </a:ext>
                  </a:extLst>
                </a:gridCol>
                <a:gridCol w="1590042">
                  <a:extLst>
                    <a:ext uri="{9D8B030D-6E8A-4147-A177-3AD203B41FA5}">
                      <a16:colId xmlns:a16="http://schemas.microsoft.com/office/drawing/2014/main" val="9666900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розділу</a:t>
                      </a:r>
                      <a:endParaRPr lang="uk-UA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сторінок</a:t>
                      </a:r>
                      <a:endParaRPr lang="uk-UA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31579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8537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1865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9275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1223339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15516" y="4291249"/>
            <a:ext cx="87129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algn="just"/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джерел в списку літератури:____</a:t>
            </a:r>
            <a:endParaRPr lang="uk-UA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056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38306" y="260648"/>
            <a:ext cx="354174" cy="365125"/>
          </a:xfrm>
        </p:spPr>
        <p:txBody>
          <a:bodyPr/>
          <a:lstStyle/>
          <a:p>
            <a:r>
              <a:rPr lang="uk-UA" sz="1600" dirty="0" smtClean="0"/>
              <a:t>6</a:t>
            </a:r>
            <a:endParaRPr lang="uk-UA" sz="16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7544" y="253227"/>
            <a:ext cx="8037859" cy="3200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РЕЗУЛЬТАТИ НАУКОВО-ПЕДАГОГІЧНОЇ ПРАКТИКИ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" y="4393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1196752"/>
            <a:ext cx="871296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algn="just"/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 дисципліни, з якої було проведено заняття:</a:t>
            </a:r>
          </a:p>
          <a:p>
            <a:pPr marL="361950" algn="just"/>
            <a:r>
              <a:rPr lang="uk-UA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</a:t>
            </a:r>
            <a:endParaRPr lang="uk-UA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algn="just"/>
            <a:endPara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algn="just"/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Лектор дисципліни:</a:t>
            </a:r>
          </a:p>
          <a:p>
            <a:pPr marL="361950" algn="just"/>
            <a:r>
              <a:rPr lang="uk-UA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осада, ПІП</a:t>
            </a:r>
          </a:p>
          <a:p>
            <a:pPr marL="361950" algn="just"/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algn="just"/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заняття, тип (лек., пр., </a:t>
            </a:r>
            <a:r>
              <a:rPr lang="uk-UA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лаб</a:t>
            </a: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.):</a:t>
            </a:r>
          </a:p>
          <a:p>
            <a:pPr marL="361950" algn="just"/>
            <a:r>
              <a:rPr lang="uk-UA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ема, тип</a:t>
            </a:r>
          </a:p>
          <a:p>
            <a:pPr marL="361950" algn="just"/>
            <a:endParaRPr lang="uk-UA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algn="just"/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Практичні результати:</a:t>
            </a:r>
            <a:endParaRPr lang="uk-UA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algn="just"/>
            <a:r>
              <a:rPr lang="uk-UA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Конспект лекційного заняття/презентація до лекції/методичні матеріали до виконання лабораторної роботи тощо….</a:t>
            </a:r>
            <a:endParaRPr lang="uk-UA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algn="just"/>
            <a:endParaRPr lang="uk-UA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algn="just"/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 звіту з науково-педагогічної практики:</a:t>
            </a:r>
          </a:p>
          <a:p>
            <a:pPr marL="361950" algn="just"/>
            <a:r>
              <a:rPr lang="uk-UA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Здано на кафедру/…</a:t>
            </a:r>
            <a:endParaRPr lang="uk-UA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323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38306" y="260648"/>
            <a:ext cx="354174" cy="365125"/>
          </a:xfrm>
        </p:spPr>
        <p:txBody>
          <a:bodyPr/>
          <a:lstStyle/>
          <a:p>
            <a:r>
              <a:rPr lang="en-US" sz="1600" dirty="0"/>
              <a:t>7</a:t>
            </a:r>
            <a:endParaRPr lang="uk-UA" sz="16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7544" y="253227"/>
            <a:ext cx="8037859" cy="3200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РЕЗУЛЬТАТИ НАУКОВО-ДОСЛІДНОЇ ПРАКТИКИ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" y="4393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5516" y="886421"/>
            <a:ext cx="8712968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algn="just"/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Статті:</a:t>
            </a:r>
          </a:p>
          <a:p>
            <a:pPr marL="361950" algn="just"/>
            <a:r>
              <a:rPr lang="uk-UA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Шушура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О. М., Бондарчук А. П.,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Сторчак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К.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</a:t>
            </a:r>
            <a:r>
              <a:rPr lang="ru-RU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Формалізація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задачі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керування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інтелектуальних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технологіях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принципах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нечіткої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логіки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№3 (139),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2021. 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 3-7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 робота ще не опублікована, але подана до друку, вказати це замість номерів сторінок)</a:t>
            </a:r>
          </a:p>
          <a:p>
            <a:pPr marL="361950" algn="just"/>
            <a:r>
              <a:rPr lang="uk-UA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…</a:t>
            </a:r>
            <a:endParaRPr lang="uk-UA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algn="just"/>
            <a:endParaRPr lang="uk-UA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algn="just"/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Тези доповідей:</a:t>
            </a:r>
          </a:p>
          <a:p>
            <a:pPr marL="361950" algn="just"/>
            <a:r>
              <a:rPr lang="uk-UA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Іванов І.І., Петров П.П. Уніфікація </a:t>
            </a:r>
            <a:r>
              <a:rPr lang="uk-UA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представлення недосконалої інформації інформаційної системи контролю витрат ресурсів. // 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uk-UA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Міжнародна науково-технічна конференція студентства та молоді «Світ телекомунікації та інформатизації». – Київ: ДУТ, </a:t>
            </a:r>
            <a:r>
              <a:rPr lang="uk-UA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2021. </a:t>
            </a:r>
            <a:r>
              <a:rPr lang="uk-UA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С.181-182.</a:t>
            </a:r>
            <a:endParaRPr lang="uk-UA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algn="just"/>
            <a:r>
              <a:rPr lang="uk-UA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 </a:t>
            </a:r>
            <a:endParaRPr lang="uk-UA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algn="just"/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 звіту з науково-педагогічної практики:</a:t>
            </a:r>
          </a:p>
          <a:p>
            <a:pPr marL="361950" algn="just"/>
            <a:r>
              <a:rPr lang="uk-UA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Здано на кафедру/…</a:t>
            </a:r>
            <a:endParaRPr lang="uk-UA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357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EC85FDD3-C578-4D97-BEE0-3DE824229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A0E6-0770-4512-9E2C-ADD073FF31D2}" type="slidenum">
              <a:rPr lang="uk-UA" smtClean="0"/>
              <a:t>8</a:t>
            </a:fld>
            <a:endParaRPr lang="uk-UA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C3198C6-6FD7-41EF-8E2E-F0C03F455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5744" y="28575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</a:p>
        </p:txBody>
      </p:sp>
    </p:spTree>
    <p:extLst>
      <p:ext uri="{BB962C8B-B14F-4D97-AF65-F5344CB8AC3E}">
        <p14:creationId xmlns:p14="http://schemas.microsoft.com/office/powerpoint/2010/main" val="4128618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5120</TotalTime>
  <Words>310</Words>
  <Application>Microsoft Office PowerPoint</Application>
  <PresentationFormat>Экран (4:3)</PresentationFormat>
  <Paragraphs>63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Магістерська робота  «ТЕМА»</vt:lpstr>
      <vt:lpstr>МЕТА, ОБ’ЄКТА ТА ПРЕДМЕТ ДОСЛІДЖЕННЯ</vt:lpstr>
      <vt:lpstr>ІСНУЮЧІ МОДЕЛІ/МЕТОДИ/АЛГОРИТМИ ВИРІШЕННЯ ЗАДАЧІ… (сформулювати назву відповідно до теми диплому)</vt:lpstr>
      <vt:lpstr>ОТРИМАНІ РЕЗУЛЬТАТИ РОБОТИ</vt:lpstr>
      <vt:lpstr>СТАН НАПИСАННЯ ДИПЛОМУ</vt:lpstr>
      <vt:lpstr>РЕЗУЛЬТАТИ НАУКОВО-ПЕДАГОГІЧНОЇ ПРАКТИКИ</vt:lpstr>
      <vt:lpstr>РЕЗУЛЬТАТИ НАУКОВО-ДОСЛІДНОЇ ПРАКТИКИ</vt:lpstr>
      <vt:lpstr>    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БАКАЛАВРСЬКА РОБОТА на ступінь вищої освіти бакалавр</dc:title>
  <dc:creator>Elena</dc:creator>
  <cp:lastModifiedBy>Користувач Windows</cp:lastModifiedBy>
  <cp:revision>180</cp:revision>
  <dcterms:created xsi:type="dcterms:W3CDTF">2018-05-20T06:25:46Z</dcterms:created>
  <dcterms:modified xsi:type="dcterms:W3CDTF">2021-11-22T17:46:08Z</dcterms:modified>
</cp:coreProperties>
</file>