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6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8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9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0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11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12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13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14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82" r:id="rId1"/>
    <p:sldMasterId id="2147483983" r:id="rId2"/>
    <p:sldMasterId id="2147483984" r:id="rId3"/>
    <p:sldMasterId id="2147483985" r:id="rId4"/>
    <p:sldMasterId id="2147483986" r:id="rId5"/>
    <p:sldMasterId id="2147483987" r:id="rId6"/>
    <p:sldMasterId id="2147483988" r:id="rId7"/>
    <p:sldMasterId id="2147483989" r:id="rId8"/>
    <p:sldMasterId id="2147483990" r:id="rId9"/>
    <p:sldMasterId id="2147483991" r:id="rId10"/>
    <p:sldMasterId id="2147483992" r:id="rId11"/>
    <p:sldMasterId id="2147483993" r:id="rId12"/>
    <p:sldMasterId id="2147483994" r:id="rId13"/>
    <p:sldMasterId id="2147483996" r:id="rId14"/>
    <p:sldMasterId id="2147484009" r:id="rId15"/>
  </p:sldMasterIdLst>
  <p:notesMasterIdLst>
    <p:notesMasterId r:id="rId56"/>
  </p:notesMasterIdLst>
  <p:sldIdLst>
    <p:sldId id="256" r:id="rId16"/>
    <p:sldId id="257" r:id="rId17"/>
    <p:sldId id="258" r:id="rId18"/>
    <p:sldId id="331" r:id="rId19"/>
    <p:sldId id="339" r:id="rId20"/>
    <p:sldId id="259" r:id="rId21"/>
    <p:sldId id="260" r:id="rId22"/>
    <p:sldId id="337" r:id="rId23"/>
    <p:sldId id="261" r:id="rId24"/>
    <p:sldId id="262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94" r:id="rId36"/>
    <p:sldId id="275" r:id="rId37"/>
    <p:sldId id="276" r:id="rId38"/>
    <p:sldId id="277" r:id="rId39"/>
    <p:sldId id="278" r:id="rId40"/>
    <p:sldId id="279" r:id="rId41"/>
    <p:sldId id="338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</p:sldIdLst>
  <p:sldSz cx="9144000" cy="5143500" type="screen16x9"/>
  <p:notesSz cx="6797675" cy="9928225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Century Gothic" panose="020B0502020202020204" pitchFamily="34" charset="0"/>
      <p:regular r:id="rId63"/>
      <p:bold r:id="rId64"/>
      <p:italic r:id="rId65"/>
      <p:boldItalic r:id="rId66"/>
    </p:embeddedFont>
    <p:embeddedFont>
      <p:font typeface="Dosis" panose="020B0604020202020204" charset="0"/>
      <p:regular r:id="rId67"/>
      <p:bold r:id="rId68"/>
    </p:embeddedFont>
    <p:embeddedFont>
      <p:font typeface="Dosis Light" panose="020B0604020202020204" charset="0"/>
      <p:regular r:id="rId69"/>
      <p:bold r:id="rId70"/>
    </p:embeddedFont>
    <p:embeddedFont>
      <p:font typeface="Economica" panose="020B0604020202020204" charset="0"/>
      <p:regular r:id="rId71"/>
      <p:bold r:id="rId72"/>
      <p:italic r:id="rId73"/>
      <p:boldItalic r:id="rId74"/>
    </p:embeddedFont>
    <p:embeddedFont>
      <p:font typeface="Exo 2" panose="020B0604020202020204" charset="0"/>
      <p:regular r:id="rId75"/>
      <p:bold r:id="rId76"/>
      <p:italic r:id="rId77"/>
      <p:boldItalic r:id="rId78"/>
    </p:embeddedFont>
    <p:embeddedFont>
      <p:font typeface="Exo 2 Extra Bold" panose="020B0604020202020204" charset="0"/>
      <p:bold r:id="rId79"/>
      <p:boldItalic r:id="rId80"/>
    </p:embeddedFont>
    <p:embeddedFont>
      <p:font typeface="Exo 2 Light" panose="020B0604020202020204" charset="0"/>
      <p:regular r:id="rId81"/>
      <p:bold r:id="rId82"/>
      <p:italic r:id="rId83"/>
      <p:boldItalic r:id="rId84"/>
    </p:embeddedFont>
    <p:embeddedFont>
      <p:font typeface="Exo 2 Medium" panose="020B0604020202020204" charset="0"/>
      <p:regular r:id="rId85"/>
      <p:bold r:id="rId86"/>
      <p:italic r:id="rId87"/>
      <p:boldItalic r:id="rId88"/>
    </p:embeddedFont>
    <p:embeddedFont>
      <p:font typeface="Helvetica Neue" panose="020B0604020202020204" charset="0"/>
      <p:regular r:id="rId89"/>
      <p:bold r:id="rId90"/>
      <p:italic r:id="rId91"/>
      <p:boldItalic r:id="rId92"/>
    </p:embeddedFont>
    <p:embeddedFont>
      <p:font typeface="Lato" panose="020B0604020202020204" charset="0"/>
      <p:regular r:id="rId93"/>
      <p:bold r:id="rId94"/>
      <p:italic r:id="rId95"/>
      <p:boldItalic r:id="rId96"/>
    </p:embeddedFont>
    <p:embeddedFont>
      <p:font typeface="Lato Black" panose="020B0604020202020204" charset="0"/>
      <p:bold r:id="rId97"/>
      <p:boldItalic r:id="rId98"/>
    </p:embeddedFont>
    <p:embeddedFont>
      <p:font typeface="Montserrat" panose="020B0604020202020204" charset="0"/>
      <p:regular r:id="rId99"/>
      <p:bold r:id="rId100"/>
      <p:italic r:id="rId101"/>
      <p:boldItalic r:id="rId102"/>
    </p:embeddedFont>
    <p:embeddedFont>
      <p:font typeface="Nixie One" panose="020B0604020202020204" charset="0"/>
      <p:regular r:id="rId103"/>
    </p:embeddedFont>
    <p:embeddedFont>
      <p:font typeface="Open Sans" panose="020B0604020202020204" charset="0"/>
      <p:regular r:id="rId104"/>
      <p:bold r:id="rId105"/>
      <p:italic r:id="rId106"/>
      <p:boldItalic r:id="rId107"/>
    </p:embeddedFont>
    <p:embeddedFont>
      <p:font typeface="Oswald" panose="020B0604020202020204" charset="0"/>
      <p:regular r:id="rId108"/>
      <p:bold r:id="rId109"/>
    </p:embeddedFont>
    <p:embeddedFont>
      <p:font typeface="Pontano Sans" panose="020B0604020202020204" charset="0"/>
      <p:regular r:id="rId110"/>
    </p:embeddedFont>
    <p:embeddedFont>
      <p:font typeface="Raleway" panose="020B0604020202020204" charset="0"/>
      <p:regular r:id="rId111"/>
      <p:bold r:id="rId112"/>
      <p:italic r:id="rId113"/>
      <p:boldItalic r:id="rId114"/>
    </p:embeddedFont>
    <p:embeddedFont>
      <p:font typeface="Roboto" panose="020B0604020202020204" charset="0"/>
      <p:regular r:id="rId115"/>
      <p:bold r:id="rId116"/>
      <p:italic r:id="rId117"/>
      <p:boldItalic r:id="rId118"/>
    </p:embeddedFont>
    <p:embeddedFont>
      <p:font typeface="Roboto Condensed" panose="020B0604020202020204" charset="0"/>
      <p:regular r:id="rId119"/>
      <p:bold r:id="rId120"/>
      <p:italic r:id="rId121"/>
      <p:boldItalic r:id="rId122"/>
    </p:embeddedFont>
    <p:embeddedFont>
      <p:font typeface="Roboto Condensed Light" panose="020B0604020202020204" charset="0"/>
      <p:regular r:id="rId123"/>
      <p:bold r:id="rId124"/>
      <p:italic r:id="rId125"/>
      <p:boldItalic r:id="rId126"/>
    </p:embeddedFont>
    <p:embeddedFont>
      <p:font typeface="Russo One" panose="020B0604020202020204" charset="0"/>
      <p:regular r:id="rId127"/>
    </p:embeddedFont>
    <p:embeddedFont>
      <p:font typeface="Titillium Web" panose="020B0604020202020204" charset="0"/>
      <p:regular r:id="rId128"/>
      <p:bold r:id="rId129"/>
      <p:italic r:id="rId130"/>
      <p:boldItalic r:id="rId131"/>
    </p:embeddedFont>
    <p:embeddedFont>
      <p:font typeface="Titillium Web Light" panose="020B0604020202020204" charset="0"/>
      <p:regular r:id="rId132"/>
      <p:bold r:id="rId133"/>
      <p:italic r:id="rId134"/>
      <p:boldItalic r:id="rId1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 autoAdjust="0"/>
    <p:restoredTop sz="94666" autoAdjust="0"/>
  </p:normalViewPr>
  <p:slideViewPr>
    <p:cSldViewPr snapToGrid="0">
      <p:cViewPr varScale="1">
        <p:scale>
          <a:sx n="114" d="100"/>
          <a:sy n="114" d="100"/>
        </p:scale>
        <p:origin x="135" y="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74"/>
    </p:cViewPr>
  </p:sorterViewPr>
  <p:notesViewPr>
    <p:cSldViewPr snapToGrid="0">
      <p:cViewPr varScale="1">
        <p:scale>
          <a:sx n="68" d="100"/>
          <a:sy n="68" d="100"/>
        </p:scale>
        <p:origin x="2592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font" Target="fonts/font61.fntdata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112" Type="http://schemas.openxmlformats.org/officeDocument/2006/relationships/font" Target="fonts/font56.fntdata"/><Relationship Id="rId133" Type="http://schemas.openxmlformats.org/officeDocument/2006/relationships/font" Target="fonts/font77.fntdata"/><Relationship Id="rId138" Type="http://schemas.openxmlformats.org/officeDocument/2006/relationships/theme" Target="theme/theme1.xml"/><Relationship Id="rId16" Type="http://schemas.openxmlformats.org/officeDocument/2006/relationships/slide" Target="slides/slide1.xml"/><Relationship Id="rId107" Type="http://schemas.openxmlformats.org/officeDocument/2006/relationships/font" Target="fonts/font51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102" Type="http://schemas.openxmlformats.org/officeDocument/2006/relationships/font" Target="fonts/font46.fntdata"/><Relationship Id="rId123" Type="http://schemas.openxmlformats.org/officeDocument/2006/relationships/font" Target="fonts/font67.fntdata"/><Relationship Id="rId128" Type="http://schemas.openxmlformats.org/officeDocument/2006/relationships/font" Target="fonts/font72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4.fntdata"/><Relationship Id="rId95" Type="http://schemas.openxmlformats.org/officeDocument/2006/relationships/font" Target="fonts/font39.fntdata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113" Type="http://schemas.openxmlformats.org/officeDocument/2006/relationships/font" Target="fonts/font57.fntdata"/><Relationship Id="rId118" Type="http://schemas.openxmlformats.org/officeDocument/2006/relationships/font" Target="fonts/font62.fntdata"/><Relationship Id="rId134" Type="http://schemas.openxmlformats.org/officeDocument/2006/relationships/font" Target="fonts/font78.fntdata"/><Relationship Id="rId13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93" Type="http://schemas.openxmlformats.org/officeDocument/2006/relationships/font" Target="fonts/font37.fntdata"/><Relationship Id="rId98" Type="http://schemas.openxmlformats.org/officeDocument/2006/relationships/font" Target="fonts/font42.fntdata"/><Relationship Id="rId121" Type="http://schemas.openxmlformats.org/officeDocument/2006/relationships/font" Target="fonts/font6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103" Type="http://schemas.openxmlformats.org/officeDocument/2006/relationships/font" Target="fonts/font47.fntdata"/><Relationship Id="rId108" Type="http://schemas.openxmlformats.org/officeDocument/2006/relationships/font" Target="fonts/font52.fntdata"/><Relationship Id="rId116" Type="http://schemas.openxmlformats.org/officeDocument/2006/relationships/font" Target="fonts/font60.fntdata"/><Relationship Id="rId124" Type="http://schemas.openxmlformats.org/officeDocument/2006/relationships/font" Target="fonts/font68.fntdata"/><Relationship Id="rId129" Type="http://schemas.openxmlformats.org/officeDocument/2006/relationships/font" Target="fonts/font73.fntdata"/><Relationship Id="rId137" Type="http://schemas.openxmlformats.org/officeDocument/2006/relationships/viewProps" Target="viewProp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91" Type="http://schemas.openxmlformats.org/officeDocument/2006/relationships/font" Target="fonts/font35.fntdata"/><Relationship Id="rId96" Type="http://schemas.openxmlformats.org/officeDocument/2006/relationships/font" Target="fonts/font40.fntdata"/><Relationship Id="rId111" Type="http://schemas.openxmlformats.org/officeDocument/2006/relationships/font" Target="fonts/font55.fntdata"/><Relationship Id="rId132" Type="http://schemas.openxmlformats.org/officeDocument/2006/relationships/font" Target="fonts/font7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1.fntdata"/><Relationship Id="rId106" Type="http://schemas.openxmlformats.org/officeDocument/2006/relationships/font" Target="fonts/font50.fntdata"/><Relationship Id="rId114" Type="http://schemas.openxmlformats.org/officeDocument/2006/relationships/font" Target="fonts/font58.fntdata"/><Relationship Id="rId119" Type="http://schemas.openxmlformats.org/officeDocument/2006/relationships/font" Target="fonts/font63.fntdata"/><Relationship Id="rId127" Type="http://schemas.openxmlformats.org/officeDocument/2006/relationships/font" Target="fonts/font7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font" Target="fonts/font38.fntdata"/><Relationship Id="rId99" Type="http://schemas.openxmlformats.org/officeDocument/2006/relationships/font" Target="fonts/font43.fntdata"/><Relationship Id="rId101" Type="http://schemas.openxmlformats.org/officeDocument/2006/relationships/font" Target="fonts/font45.fntdata"/><Relationship Id="rId122" Type="http://schemas.openxmlformats.org/officeDocument/2006/relationships/font" Target="fonts/font66.fntdata"/><Relationship Id="rId130" Type="http://schemas.openxmlformats.org/officeDocument/2006/relationships/font" Target="fonts/font74.fntdata"/><Relationship Id="rId135" Type="http://schemas.openxmlformats.org/officeDocument/2006/relationships/font" Target="fonts/font7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font" Target="fonts/font53.fntdata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font" Target="fonts/font20.fntdata"/><Relationship Id="rId97" Type="http://schemas.openxmlformats.org/officeDocument/2006/relationships/font" Target="fonts/font41.fntdata"/><Relationship Id="rId104" Type="http://schemas.openxmlformats.org/officeDocument/2006/relationships/font" Target="fonts/font48.fntdata"/><Relationship Id="rId120" Type="http://schemas.openxmlformats.org/officeDocument/2006/relationships/font" Target="fonts/font64.fntdata"/><Relationship Id="rId125" Type="http://schemas.openxmlformats.org/officeDocument/2006/relationships/font" Target="fonts/font69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92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font" Target="fonts/font10.fntdata"/><Relationship Id="rId87" Type="http://schemas.openxmlformats.org/officeDocument/2006/relationships/font" Target="fonts/font31.fntdata"/><Relationship Id="rId110" Type="http://schemas.openxmlformats.org/officeDocument/2006/relationships/font" Target="fonts/font54.fntdata"/><Relationship Id="rId115" Type="http://schemas.openxmlformats.org/officeDocument/2006/relationships/font" Target="fonts/font59.fntdata"/><Relationship Id="rId131" Type="http://schemas.openxmlformats.org/officeDocument/2006/relationships/font" Target="fonts/font75.fntdata"/><Relationship Id="rId136" Type="http://schemas.openxmlformats.org/officeDocument/2006/relationships/presProps" Target="presProps.xml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notesMaster" Target="notesMasters/notesMaster1.xml"/><Relationship Id="rId77" Type="http://schemas.openxmlformats.org/officeDocument/2006/relationships/font" Target="fonts/font21.fntdata"/><Relationship Id="rId100" Type="http://schemas.openxmlformats.org/officeDocument/2006/relationships/font" Target="fonts/font44.fntdata"/><Relationship Id="rId105" Type="http://schemas.openxmlformats.org/officeDocument/2006/relationships/font" Target="fonts/font49.fntdata"/><Relationship Id="rId126" Type="http://schemas.openxmlformats.org/officeDocument/2006/relationships/font" Target="fonts/font70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adhaar" TargetMode="External"/><Relationship Id="rId2" Type="http://schemas.openxmlformats.org/officeDocument/2006/relationships/image" Target="../media/image12.png"/><Relationship Id="rId1" Type="http://schemas.openxmlformats.org/officeDocument/2006/relationships/image" Target="../media/image11.jfif"/><Relationship Id="rId5" Type="http://schemas.openxmlformats.org/officeDocument/2006/relationships/hyperlink" Target="http://pl.wikimedia.org/wiki/plik:mobile_phone_font_awesome.svg" TargetMode="External"/><Relationship Id="rId4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adhaar" TargetMode="External"/><Relationship Id="rId2" Type="http://schemas.openxmlformats.org/officeDocument/2006/relationships/image" Target="../media/image12.png"/><Relationship Id="rId1" Type="http://schemas.openxmlformats.org/officeDocument/2006/relationships/image" Target="../media/image11.jfif"/><Relationship Id="rId5" Type="http://schemas.openxmlformats.org/officeDocument/2006/relationships/hyperlink" Target="http://pl.wikimedia.org/wiki/plik:mobile_phone_font_awesome.svg" TargetMode="External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2BDFB-B0B5-4513-810A-A139BD0CBB1D}" type="doc">
      <dgm:prSet loTypeId="urn:microsoft.com/office/officeart/2005/8/layout/list1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2C6DA8E-18EE-46AB-9B80-8EB8350B7F90}">
      <dgm:prSet/>
      <dgm:spPr/>
      <dgm:t>
        <a:bodyPr/>
        <a:lstStyle/>
        <a:p>
          <a:r>
            <a:rPr lang="en-GB"/>
            <a:t>Data consumption per SIM is the highest in the world!</a:t>
          </a:r>
          <a:endParaRPr lang="en-US"/>
        </a:p>
      </dgm:t>
    </dgm:pt>
    <dgm:pt modelId="{68F13D37-6476-49D3-B0BD-C99285D0FF49}" type="parTrans" cxnId="{C4A06BF7-849C-44D9-B9F6-10902FADFE38}">
      <dgm:prSet/>
      <dgm:spPr/>
      <dgm:t>
        <a:bodyPr/>
        <a:lstStyle/>
        <a:p>
          <a:endParaRPr lang="en-US"/>
        </a:p>
      </dgm:t>
    </dgm:pt>
    <dgm:pt modelId="{DCDF4650-A0E0-48EE-9C3E-B840B615F597}" type="sibTrans" cxnId="{C4A06BF7-849C-44D9-B9F6-10902FADFE38}">
      <dgm:prSet/>
      <dgm:spPr/>
      <dgm:t>
        <a:bodyPr/>
        <a:lstStyle/>
        <a:p>
          <a:endParaRPr lang="en-US"/>
        </a:p>
      </dgm:t>
    </dgm:pt>
    <dgm:pt modelId="{33209DC4-4514-4983-8169-3B1B50816314}">
      <dgm:prSet/>
      <dgm:spPr/>
      <dgm:t>
        <a:bodyPr/>
        <a:lstStyle/>
        <a:p>
          <a:r>
            <a:rPr lang="en-GB" dirty="0"/>
            <a:t>Average data usage increased over 12 times in last three years </a:t>
          </a:r>
          <a:endParaRPr lang="en-US" dirty="0"/>
        </a:p>
      </dgm:t>
    </dgm:pt>
    <dgm:pt modelId="{C95F054F-0954-4DFC-9504-1822F8647535}" type="parTrans" cxnId="{7F9B4529-44DE-4847-9B60-20275BC35316}">
      <dgm:prSet/>
      <dgm:spPr/>
      <dgm:t>
        <a:bodyPr/>
        <a:lstStyle/>
        <a:p>
          <a:endParaRPr lang="en-US"/>
        </a:p>
      </dgm:t>
    </dgm:pt>
    <dgm:pt modelId="{45B2F6D9-8F65-4FFC-AD5F-D2AB43DF2AF5}" type="sibTrans" cxnId="{7F9B4529-44DE-4847-9B60-20275BC35316}">
      <dgm:prSet/>
      <dgm:spPr/>
      <dgm:t>
        <a:bodyPr/>
        <a:lstStyle/>
        <a:p>
          <a:endParaRPr lang="en-US"/>
        </a:p>
      </dgm:t>
    </dgm:pt>
    <dgm:pt modelId="{7530F00F-A351-49D3-965B-A605E5087789}">
      <dgm:prSet/>
      <dgm:spPr/>
      <dgm:t>
        <a:bodyPr/>
        <a:lstStyle/>
        <a:p>
          <a:r>
            <a:rPr lang="en-GB"/>
            <a:t>Likely to continue at 73% CAGR</a:t>
          </a:r>
          <a:endParaRPr lang="en-US"/>
        </a:p>
      </dgm:t>
    </dgm:pt>
    <dgm:pt modelId="{DE750898-B720-4842-A15C-1BC1A9D6CE69}" type="parTrans" cxnId="{B614164D-7C88-4347-9A4F-B9BC12DE49EF}">
      <dgm:prSet/>
      <dgm:spPr/>
      <dgm:t>
        <a:bodyPr/>
        <a:lstStyle/>
        <a:p>
          <a:endParaRPr lang="en-US"/>
        </a:p>
      </dgm:t>
    </dgm:pt>
    <dgm:pt modelId="{33904CEE-34BD-4743-8512-54A802DFCC95}" type="sibTrans" cxnId="{B614164D-7C88-4347-9A4F-B9BC12DE49EF}">
      <dgm:prSet/>
      <dgm:spPr/>
      <dgm:t>
        <a:bodyPr/>
        <a:lstStyle/>
        <a:p>
          <a:endParaRPr lang="en-US"/>
        </a:p>
      </dgm:t>
    </dgm:pt>
    <dgm:pt modelId="{4C32DB51-5470-4ACB-BC71-9D6DB0323BDC}">
      <dgm:prSet/>
      <dgm:spPr/>
      <dgm:t>
        <a:bodyPr/>
        <a:lstStyle/>
        <a:p>
          <a:r>
            <a:rPr lang="en-GB" dirty="0"/>
            <a:t>Broadband subscribers increased from around 85 million at the end of 2014 to approximately 525 million at the end of 2018.</a:t>
          </a:r>
          <a:endParaRPr lang="en-US" dirty="0"/>
        </a:p>
      </dgm:t>
    </dgm:pt>
    <dgm:pt modelId="{64FC8B31-65F9-44D8-9517-BCB20ECF0A8F}" type="parTrans" cxnId="{75946AD7-5A79-48F3-9B12-A744B6924310}">
      <dgm:prSet/>
      <dgm:spPr/>
      <dgm:t>
        <a:bodyPr/>
        <a:lstStyle/>
        <a:p>
          <a:endParaRPr lang="en-US"/>
        </a:p>
      </dgm:t>
    </dgm:pt>
    <dgm:pt modelId="{4F34D965-B3ED-47D3-BA08-462ACDDE6203}" type="sibTrans" cxnId="{75946AD7-5A79-48F3-9B12-A744B6924310}">
      <dgm:prSet/>
      <dgm:spPr/>
      <dgm:t>
        <a:bodyPr/>
        <a:lstStyle/>
        <a:p>
          <a:endParaRPr lang="en-US"/>
        </a:p>
      </dgm:t>
    </dgm:pt>
    <dgm:pt modelId="{09BC3CE7-87B5-4EBA-A9A5-9F61DEF692B0}">
      <dgm:prSet/>
      <dgm:spPr/>
      <dgm:t>
        <a:bodyPr/>
        <a:lstStyle/>
        <a:p>
          <a:r>
            <a:rPr lang="en-GB"/>
            <a:t>Cost per GB data rates is the lowest in the world</a:t>
          </a:r>
          <a:endParaRPr lang="en-US"/>
        </a:p>
      </dgm:t>
    </dgm:pt>
    <dgm:pt modelId="{B4DAA550-A9E9-4990-B76F-FDF26CA6AA00}" type="parTrans" cxnId="{114C4340-D473-449E-90A8-EF528ED56003}">
      <dgm:prSet/>
      <dgm:spPr/>
      <dgm:t>
        <a:bodyPr/>
        <a:lstStyle/>
        <a:p>
          <a:endParaRPr lang="en-US"/>
        </a:p>
      </dgm:t>
    </dgm:pt>
    <dgm:pt modelId="{191BE6A1-FF28-4D1F-A3D1-B9D24EF85401}" type="sibTrans" cxnId="{114C4340-D473-449E-90A8-EF528ED56003}">
      <dgm:prSet/>
      <dgm:spPr/>
      <dgm:t>
        <a:bodyPr/>
        <a:lstStyle/>
        <a:p>
          <a:endParaRPr lang="en-US"/>
        </a:p>
      </dgm:t>
    </dgm:pt>
    <dgm:pt modelId="{3A1423EB-29A4-4A00-8BFB-150BA8E142C3}">
      <dgm:prSet/>
      <dgm:spPr/>
      <dgm:t>
        <a:bodyPr/>
        <a:lstStyle/>
        <a:p>
          <a:r>
            <a:rPr lang="en-GB" dirty="0"/>
            <a:t>The only outlier among developed and developing countries</a:t>
          </a:r>
          <a:endParaRPr lang="en-US" dirty="0"/>
        </a:p>
      </dgm:t>
    </dgm:pt>
    <dgm:pt modelId="{3215F216-A641-4A92-B4E7-EB937B92D675}" type="parTrans" cxnId="{2DC233B8-61E9-4514-9C1E-A98D3AA2F4C1}">
      <dgm:prSet/>
      <dgm:spPr/>
      <dgm:t>
        <a:bodyPr/>
        <a:lstStyle/>
        <a:p>
          <a:endParaRPr lang="en-US"/>
        </a:p>
      </dgm:t>
    </dgm:pt>
    <dgm:pt modelId="{B69BB93C-65C5-4AC8-AD98-42D431F12230}" type="sibTrans" cxnId="{2DC233B8-61E9-4514-9C1E-A98D3AA2F4C1}">
      <dgm:prSet/>
      <dgm:spPr/>
      <dgm:t>
        <a:bodyPr/>
        <a:lstStyle/>
        <a:p>
          <a:endParaRPr lang="en-US"/>
        </a:p>
      </dgm:t>
    </dgm:pt>
    <dgm:pt modelId="{A864CBCD-D611-4620-9E04-A71C7F09C7EE}">
      <dgm:prSet/>
      <dgm:spPr/>
      <dgm:t>
        <a:bodyPr/>
        <a:lstStyle/>
        <a:p>
          <a:r>
            <a:rPr lang="en-US" dirty="0" err="1"/>
            <a:t>Teledensity</a:t>
          </a:r>
          <a:endParaRPr lang="en-US" dirty="0"/>
        </a:p>
      </dgm:t>
    </dgm:pt>
    <dgm:pt modelId="{21296B19-37D5-40F1-BE01-75706D8122BB}" type="parTrans" cxnId="{B0FAE3A5-A74F-4E34-A884-ED3BE03C0E6A}">
      <dgm:prSet/>
      <dgm:spPr/>
      <dgm:t>
        <a:bodyPr/>
        <a:lstStyle/>
        <a:p>
          <a:endParaRPr lang="en-IN"/>
        </a:p>
      </dgm:t>
    </dgm:pt>
    <dgm:pt modelId="{7CB1FD19-244D-4CC3-BBF0-F86CF2E5539F}" type="sibTrans" cxnId="{B0FAE3A5-A74F-4E34-A884-ED3BE03C0E6A}">
      <dgm:prSet/>
      <dgm:spPr/>
      <dgm:t>
        <a:bodyPr/>
        <a:lstStyle/>
        <a:p>
          <a:endParaRPr lang="en-IN"/>
        </a:p>
      </dgm:t>
    </dgm:pt>
    <dgm:pt modelId="{98D93AFD-01EE-4550-BB4A-17D9DE29DB92}">
      <dgm:prSet/>
      <dgm:spPr/>
      <dgm:t>
        <a:bodyPr/>
        <a:lstStyle/>
        <a:p>
          <a:r>
            <a:rPr lang="en-US" dirty="0"/>
            <a:t>Growth from 4 to 92 connections per 100 population</a:t>
          </a:r>
        </a:p>
      </dgm:t>
    </dgm:pt>
    <dgm:pt modelId="{A4E6B954-A9CA-4448-9AC1-1245B93C664E}" type="parTrans" cxnId="{70FC9131-A7A5-443E-9314-12DEE7C28509}">
      <dgm:prSet/>
      <dgm:spPr/>
      <dgm:t>
        <a:bodyPr/>
        <a:lstStyle/>
        <a:p>
          <a:endParaRPr lang="en-IN"/>
        </a:p>
      </dgm:t>
    </dgm:pt>
    <dgm:pt modelId="{446624F2-6F93-4F1F-96D9-80B6F474DADA}" type="sibTrans" cxnId="{70FC9131-A7A5-443E-9314-12DEE7C28509}">
      <dgm:prSet/>
      <dgm:spPr/>
      <dgm:t>
        <a:bodyPr/>
        <a:lstStyle/>
        <a:p>
          <a:endParaRPr lang="en-IN"/>
        </a:p>
      </dgm:t>
    </dgm:pt>
    <dgm:pt modelId="{0F597D48-F84A-499F-90C5-979B84601CE4}" type="pres">
      <dgm:prSet presAssocID="{3462BDFB-B0B5-4513-810A-A139BD0CBB1D}" presName="linear" presStyleCnt="0">
        <dgm:presLayoutVars>
          <dgm:dir/>
          <dgm:animLvl val="lvl"/>
          <dgm:resizeHandles val="exact"/>
        </dgm:presLayoutVars>
      </dgm:prSet>
      <dgm:spPr/>
    </dgm:pt>
    <dgm:pt modelId="{73616DDC-DDE0-4AFA-8E8F-DC6DECC6925D}" type="pres">
      <dgm:prSet presAssocID="{E2C6DA8E-18EE-46AB-9B80-8EB8350B7F90}" presName="parentLin" presStyleCnt="0"/>
      <dgm:spPr/>
    </dgm:pt>
    <dgm:pt modelId="{1FE9BF14-33A2-4C3B-9C15-39E93C4BE581}" type="pres">
      <dgm:prSet presAssocID="{E2C6DA8E-18EE-46AB-9B80-8EB8350B7F90}" presName="parentLeftMargin" presStyleLbl="node1" presStyleIdx="0" presStyleCnt="3"/>
      <dgm:spPr/>
    </dgm:pt>
    <dgm:pt modelId="{73518AA8-AA07-4A3C-8BC9-DFDCACCBAB2E}" type="pres">
      <dgm:prSet presAssocID="{E2C6DA8E-18EE-46AB-9B80-8EB8350B7F9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36AFF50-7620-4706-87A5-A333EA25286E}" type="pres">
      <dgm:prSet presAssocID="{E2C6DA8E-18EE-46AB-9B80-8EB8350B7F90}" presName="negativeSpace" presStyleCnt="0"/>
      <dgm:spPr/>
    </dgm:pt>
    <dgm:pt modelId="{0B2F7F4B-E0DB-4791-970C-4F6D15C94822}" type="pres">
      <dgm:prSet presAssocID="{E2C6DA8E-18EE-46AB-9B80-8EB8350B7F90}" presName="childText" presStyleLbl="conFgAcc1" presStyleIdx="0" presStyleCnt="3">
        <dgm:presLayoutVars>
          <dgm:bulletEnabled val="1"/>
        </dgm:presLayoutVars>
      </dgm:prSet>
      <dgm:spPr/>
    </dgm:pt>
    <dgm:pt modelId="{6B448D76-DA90-4B8A-AD3D-A6302A40EED8}" type="pres">
      <dgm:prSet presAssocID="{DCDF4650-A0E0-48EE-9C3E-B840B615F597}" presName="spaceBetweenRectangles" presStyleCnt="0"/>
      <dgm:spPr/>
    </dgm:pt>
    <dgm:pt modelId="{5BEA7B6F-A581-44FA-B9AC-32D52CF05609}" type="pres">
      <dgm:prSet presAssocID="{09BC3CE7-87B5-4EBA-A9A5-9F61DEF692B0}" presName="parentLin" presStyleCnt="0"/>
      <dgm:spPr/>
    </dgm:pt>
    <dgm:pt modelId="{0AA8ABF9-3205-4711-9ABC-DD0D02026F1B}" type="pres">
      <dgm:prSet presAssocID="{09BC3CE7-87B5-4EBA-A9A5-9F61DEF692B0}" presName="parentLeftMargin" presStyleLbl="node1" presStyleIdx="0" presStyleCnt="3"/>
      <dgm:spPr/>
    </dgm:pt>
    <dgm:pt modelId="{BDB0AD5F-B1B0-409C-9195-DDE3823B2982}" type="pres">
      <dgm:prSet presAssocID="{09BC3CE7-87B5-4EBA-A9A5-9F61DEF692B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09851F1-8DDC-467D-A27B-AF9CA0954D04}" type="pres">
      <dgm:prSet presAssocID="{09BC3CE7-87B5-4EBA-A9A5-9F61DEF692B0}" presName="negativeSpace" presStyleCnt="0"/>
      <dgm:spPr/>
    </dgm:pt>
    <dgm:pt modelId="{1D2E403C-9D33-403A-A33A-977B01A8D5E6}" type="pres">
      <dgm:prSet presAssocID="{09BC3CE7-87B5-4EBA-A9A5-9F61DEF692B0}" presName="childText" presStyleLbl="conFgAcc1" presStyleIdx="1" presStyleCnt="3">
        <dgm:presLayoutVars>
          <dgm:bulletEnabled val="1"/>
        </dgm:presLayoutVars>
      </dgm:prSet>
      <dgm:spPr/>
    </dgm:pt>
    <dgm:pt modelId="{F76FA736-5559-41E3-A700-04C68B12204D}" type="pres">
      <dgm:prSet presAssocID="{191BE6A1-FF28-4D1F-A3D1-B9D24EF85401}" presName="spaceBetweenRectangles" presStyleCnt="0"/>
      <dgm:spPr/>
    </dgm:pt>
    <dgm:pt modelId="{009995D5-331F-4A8E-AC60-1579395E756F}" type="pres">
      <dgm:prSet presAssocID="{A864CBCD-D611-4620-9E04-A71C7F09C7EE}" presName="parentLin" presStyleCnt="0"/>
      <dgm:spPr/>
    </dgm:pt>
    <dgm:pt modelId="{EE00FD3C-BF24-4008-8AA1-C6C379E030E5}" type="pres">
      <dgm:prSet presAssocID="{A864CBCD-D611-4620-9E04-A71C7F09C7EE}" presName="parentLeftMargin" presStyleLbl="node1" presStyleIdx="1" presStyleCnt="3"/>
      <dgm:spPr/>
    </dgm:pt>
    <dgm:pt modelId="{7D02A508-3A45-4A8B-A2E5-E10977623745}" type="pres">
      <dgm:prSet presAssocID="{A864CBCD-D611-4620-9E04-A71C7F09C7E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16DA369-6AC8-43F3-B42C-9946505BB1CC}" type="pres">
      <dgm:prSet presAssocID="{A864CBCD-D611-4620-9E04-A71C7F09C7EE}" presName="negativeSpace" presStyleCnt="0"/>
      <dgm:spPr/>
    </dgm:pt>
    <dgm:pt modelId="{4976C605-18B8-46F8-A884-95FA7AC6791F}" type="pres">
      <dgm:prSet presAssocID="{A864CBCD-D611-4620-9E04-A71C7F09C7E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DF22620-B15C-43FF-A8B7-34352F9C1B0B}" type="presOf" srcId="{7530F00F-A351-49D3-965B-A605E5087789}" destId="{0B2F7F4B-E0DB-4791-970C-4F6D15C94822}" srcOrd="0" destOrd="1" presId="urn:microsoft.com/office/officeart/2005/8/layout/list1"/>
    <dgm:cxn modelId="{7F9B4529-44DE-4847-9B60-20275BC35316}" srcId="{E2C6DA8E-18EE-46AB-9B80-8EB8350B7F90}" destId="{33209DC4-4514-4983-8169-3B1B50816314}" srcOrd="0" destOrd="0" parTransId="{C95F054F-0954-4DFC-9504-1822F8647535}" sibTransId="{45B2F6D9-8F65-4FFC-AD5F-D2AB43DF2AF5}"/>
    <dgm:cxn modelId="{70FC9131-A7A5-443E-9314-12DEE7C28509}" srcId="{A864CBCD-D611-4620-9E04-A71C7F09C7EE}" destId="{98D93AFD-01EE-4550-BB4A-17D9DE29DB92}" srcOrd="0" destOrd="0" parTransId="{A4E6B954-A9CA-4448-9AC1-1245B93C664E}" sibTransId="{446624F2-6F93-4F1F-96D9-80B6F474DADA}"/>
    <dgm:cxn modelId="{555A423E-25C5-458A-AC93-8397726744F9}" type="presOf" srcId="{E2C6DA8E-18EE-46AB-9B80-8EB8350B7F90}" destId="{73518AA8-AA07-4A3C-8BC9-DFDCACCBAB2E}" srcOrd="1" destOrd="0" presId="urn:microsoft.com/office/officeart/2005/8/layout/list1"/>
    <dgm:cxn modelId="{114C4340-D473-449E-90A8-EF528ED56003}" srcId="{3462BDFB-B0B5-4513-810A-A139BD0CBB1D}" destId="{09BC3CE7-87B5-4EBA-A9A5-9F61DEF692B0}" srcOrd="1" destOrd="0" parTransId="{B4DAA550-A9E9-4990-B76F-FDF26CA6AA00}" sibTransId="{191BE6A1-FF28-4D1F-A3D1-B9D24EF85401}"/>
    <dgm:cxn modelId="{B614164D-7C88-4347-9A4F-B9BC12DE49EF}" srcId="{E2C6DA8E-18EE-46AB-9B80-8EB8350B7F90}" destId="{7530F00F-A351-49D3-965B-A605E5087789}" srcOrd="1" destOrd="0" parTransId="{DE750898-B720-4842-A15C-1BC1A9D6CE69}" sibTransId="{33904CEE-34BD-4743-8512-54A802DFCC95}"/>
    <dgm:cxn modelId="{D26DF671-8ED6-4BFA-AA70-05794944FA40}" type="presOf" srcId="{3462BDFB-B0B5-4513-810A-A139BD0CBB1D}" destId="{0F597D48-F84A-499F-90C5-979B84601CE4}" srcOrd="0" destOrd="0" presId="urn:microsoft.com/office/officeart/2005/8/layout/list1"/>
    <dgm:cxn modelId="{0F93F553-8230-4471-8D9F-23325DC38762}" type="presOf" srcId="{4C32DB51-5470-4ACB-BC71-9D6DB0323BDC}" destId="{0B2F7F4B-E0DB-4791-970C-4F6D15C94822}" srcOrd="0" destOrd="2" presId="urn:microsoft.com/office/officeart/2005/8/layout/list1"/>
    <dgm:cxn modelId="{B7FB3174-C470-458E-AAD6-24F8B3FB87B1}" type="presOf" srcId="{3A1423EB-29A4-4A00-8BFB-150BA8E142C3}" destId="{1D2E403C-9D33-403A-A33A-977B01A8D5E6}" srcOrd="0" destOrd="0" presId="urn:microsoft.com/office/officeart/2005/8/layout/list1"/>
    <dgm:cxn modelId="{DD58D574-5F99-4A21-9450-DECCE2D1704D}" type="presOf" srcId="{33209DC4-4514-4983-8169-3B1B50816314}" destId="{0B2F7F4B-E0DB-4791-970C-4F6D15C94822}" srcOrd="0" destOrd="0" presId="urn:microsoft.com/office/officeart/2005/8/layout/list1"/>
    <dgm:cxn modelId="{D647CB5A-C223-461F-A088-922385A3AF5A}" type="presOf" srcId="{E2C6DA8E-18EE-46AB-9B80-8EB8350B7F90}" destId="{1FE9BF14-33A2-4C3B-9C15-39E93C4BE581}" srcOrd="0" destOrd="0" presId="urn:microsoft.com/office/officeart/2005/8/layout/list1"/>
    <dgm:cxn modelId="{0B81728A-AAF1-4BE7-A531-6B66FD66CA11}" type="presOf" srcId="{A864CBCD-D611-4620-9E04-A71C7F09C7EE}" destId="{7D02A508-3A45-4A8B-A2E5-E10977623745}" srcOrd="1" destOrd="0" presId="urn:microsoft.com/office/officeart/2005/8/layout/list1"/>
    <dgm:cxn modelId="{B0FAE3A5-A74F-4E34-A884-ED3BE03C0E6A}" srcId="{3462BDFB-B0B5-4513-810A-A139BD0CBB1D}" destId="{A864CBCD-D611-4620-9E04-A71C7F09C7EE}" srcOrd="2" destOrd="0" parTransId="{21296B19-37D5-40F1-BE01-75706D8122BB}" sibTransId="{7CB1FD19-244D-4CC3-BBF0-F86CF2E5539F}"/>
    <dgm:cxn modelId="{2DC233B8-61E9-4514-9C1E-A98D3AA2F4C1}" srcId="{09BC3CE7-87B5-4EBA-A9A5-9F61DEF692B0}" destId="{3A1423EB-29A4-4A00-8BFB-150BA8E142C3}" srcOrd="0" destOrd="0" parTransId="{3215F216-A641-4A92-B4E7-EB937B92D675}" sibTransId="{B69BB93C-65C5-4AC8-AD98-42D431F12230}"/>
    <dgm:cxn modelId="{134C1ACF-B3AE-436C-A174-4EBF9B220D49}" type="presOf" srcId="{98D93AFD-01EE-4550-BB4A-17D9DE29DB92}" destId="{4976C605-18B8-46F8-A884-95FA7AC6791F}" srcOrd="0" destOrd="0" presId="urn:microsoft.com/office/officeart/2005/8/layout/list1"/>
    <dgm:cxn modelId="{75946AD7-5A79-48F3-9B12-A744B6924310}" srcId="{E2C6DA8E-18EE-46AB-9B80-8EB8350B7F90}" destId="{4C32DB51-5470-4ACB-BC71-9D6DB0323BDC}" srcOrd="2" destOrd="0" parTransId="{64FC8B31-65F9-44D8-9517-BCB20ECF0A8F}" sibTransId="{4F34D965-B3ED-47D3-BA08-462ACDDE6203}"/>
    <dgm:cxn modelId="{FA0B81D8-EC97-4F6C-94BE-ABE138599FB4}" type="presOf" srcId="{09BC3CE7-87B5-4EBA-A9A5-9F61DEF692B0}" destId="{0AA8ABF9-3205-4711-9ABC-DD0D02026F1B}" srcOrd="0" destOrd="0" presId="urn:microsoft.com/office/officeart/2005/8/layout/list1"/>
    <dgm:cxn modelId="{7A5D0BEF-5932-4208-9679-E2E269BED346}" type="presOf" srcId="{09BC3CE7-87B5-4EBA-A9A5-9F61DEF692B0}" destId="{BDB0AD5F-B1B0-409C-9195-DDE3823B2982}" srcOrd="1" destOrd="0" presId="urn:microsoft.com/office/officeart/2005/8/layout/list1"/>
    <dgm:cxn modelId="{70EA6BEF-5E33-4DCC-AA7C-DDC1EFD41C64}" type="presOf" srcId="{A864CBCD-D611-4620-9E04-A71C7F09C7EE}" destId="{EE00FD3C-BF24-4008-8AA1-C6C379E030E5}" srcOrd="0" destOrd="0" presId="urn:microsoft.com/office/officeart/2005/8/layout/list1"/>
    <dgm:cxn modelId="{C4A06BF7-849C-44D9-B9F6-10902FADFE38}" srcId="{3462BDFB-B0B5-4513-810A-A139BD0CBB1D}" destId="{E2C6DA8E-18EE-46AB-9B80-8EB8350B7F90}" srcOrd="0" destOrd="0" parTransId="{68F13D37-6476-49D3-B0BD-C99285D0FF49}" sibTransId="{DCDF4650-A0E0-48EE-9C3E-B840B615F597}"/>
    <dgm:cxn modelId="{09242193-0837-44EC-BF33-6B3B1AA024DA}" type="presParOf" srcId="{0F597D48-F84A-499F-90C5-979B84601CE4}" destId="{73616DDC-DDE0-4AFA-8E8F-DC6DECC6925D}" srcOrd="0" destOrd="0" presId="urn:microsoft.com/office/officeart/2005/8/layout/list1"/>
    <dgm:cxn modelId="{98934FDD-D658-413F-BFE4-3FB73D1651AF}" type="presParOf" srcId="{73616DDC-DDE0-4AFA-8E8F-DC6DECC6925D}" destId="{1FE9BF14-33A2-4C3B-9C15-39E93C4BE581}" srcOrd="0" destOrd="0" presId="urn:microsoft.com/office/officeart/2005/8/layout/list1"/>
    <dgm:cxn modelId="{90055400-BFB8-4CF4-97CD-10549FC0F938}" type="presParOf" srcId="{73616DDC-DDE0-4AFA-8E8F-DC6DECC6925D}" destId="{73518AA8-AA07-4A3C-8BC9-DFDCACCBAB2E}" srcOrd="1" destOrd="0" presId="urn:microsoft.com/office/officeart/2005/8/layout/list1"/>
    <dgm:cxn modelId="{27EE5B92-D7F3-49AB-BAB2-50EAB9271A0C}" type="presParOf" srcId="{0F597D48-F84A-499F-90C5-979B84601CE4}" destId="{536AFF50-7620-4706-87A5-A333EA25286E}" srcOrd="1" destOrd="0" presId="urn:microsoft.com/office/officeart/2005/8/layout/list1"/>
    <dgm:cxn modelId="{53F05362-24D6-4DF1-8A32-628681BBBFB9}" type="presParOf" srcId="{0F597D48-F84A-499F-90C5-979B84601CE4}" destId="{0B2F7F4B-E0DB-4791-970C-4F6D15C94822}" srcOrd="2" destOrd="0" presId="urn:microsoft.com/office/officeart/2005/8/layout/list1"/>
    <dgm:cxn modelId="{F5DF8386-868E-45C1-BD70-1C3ACF5E34D5}" type="presParOf" srcId="{0F597D48-F84A-499F-90C5-979B84601CE4}" destId="{6B448D76-DA90-4B8A-AD3D-A6302A40EED8}" srcOrd="3" destOrd="0" presId="urn:microsoft.com/office/officeart/2005/8/layout/list1"/>
    <dgm:cxn modelId="{EE3FA153-C52A-4E2A-9995-CCCB375EBA19}" type="presParOf" srcId="{0F597D48-F84A-499F-90C5-979B84601CE4}" destId="{5BEA7B6F-A581-44FA-B9AC-32D52CF05609}" srcOrd="4" destOrd="0" presId="urn:microsoft.com/office/officeart/2005/8/layout/list1"/>
    <dgm:cxn modelId="{5BCFBBE7-DF2F-4811-9DBB-A57C615C4021}" type="presParOf" srcId="{5BEA7B6F-A581-44FA-B9AC-32D52CF05609}" destId="{0AA8ABF9-3205-4711-9ABC-DD0D02026F1B}" srcOrd="0" destOrd="0" presId="urn:microsoft.com/office/officeart/2005/8/layout/list1"/>
    <dgm:cxn modelId="{DF66466F-6926-4DEC-A240-2C5465F0449F}" type="presParOf" srcId="{5BEA7B6F-A581-44FA-B9AC-32D52CF05609}" destId="{BDB0AD5F-B1B0-409C-9195-DDE3823B2982}" srcOrd="1" destOrd="0" presId="urn:microsoft.com/office/officeart/2005/8/layout/list1"/>
    <dgm:cxn modelId="{ACAB8B9E-DC26-4DFF-8F73-2F4241705332}" type="presParOf" srcId="{0F597D48-F84A-499F-90C5-979B84601CE4}" destId="{B09851F1-8DDC-467D-A27B-AF9CA0954D04}" srcOrd="5" destOrd="0" presId="urn:microsoft.com/office/officeart/2005/8/layout/list1"/>
    <dgm:cxn modelId="{D724C5CB-9307-430E-ADF3-279715075CC4}" type="presParOf" srcId="{0F597D48-F84A-499F-90C5-979B84601CE4}" destId="{1D2E403C-9D33-403A-A33A-977B01A8D5E6}" srcOrd="6" destOrd="0" presId="urn:microsoft.com/office/officeart/2005/8/layout/list1"/>
    <dgm:cxn modelId="{D0B54552-4F5F-4266-B0FF-A398AAD1BF92}" type="presParOf" srcId="{0F597D48-F84A-499F-90C5-979B84601CE4}" destId="{F76FA736-5559-41E3-A700-04C68B12204D}" srcOrd="7" destOrd="0" presId="urn:microsoft.com/office/officeart/2005/8/layout/list1"/>
    <dgm:cxn modelId="{7C3739E1-43F4-4A5A-BA7F-567A593B6D86}" type="presParOf" srcId="{0F597D48-F84A-499F-90C5-979B84601CE4}" destId="{009995D5-331F-4A8E-AC60-1579395E756F}" srcOrd="8" destOrd="0" presId="urn:microsoft.com/office/officeart/2005/8/layout/list1"/>
    <dgm:cxn modelId="{70A9695D-22AB-40C3-8A82-ADB74BCB00FC}" type="presParOf" srcId="{009995D5-331F-4A8E-AC60-1579395E756F}" destId="{EE00FD3C-BF24-4008-8AA1-C6C379E030E5}" srcOrd="0" destOrd="0" presId="urn:microsoft.com/office/officeart/2005/8/layout/list1"/>
    <dgm:cxn modelId="{C9A47C00-3DE5-44C7-9841-58CC5FA76CEB}" type="presParOf" srcId="{009995D5-331F-4A8E-AC60-1579395E756F}" destId="{7D02A508-3A45-4A8B-A2E5-E10977623745}" srcOrd="1" destOrd="0" presId="urn:microsoft.com/office/officeart/2005/8/layout/list1"/>
    <dgm:cxn modelId="{603D50D2-480F-4EA6-8128-010613DF3476}" type="presParOf" srcId="{0F597D48-F84A-499F-90C5-979B84601CE4}" destId="{C16DA369-6AC8-43F3-B42C-9946505BB1CC}" srcOrd="9" destOrd="0" presId="urn:microsoft.com/office/officeart/2005/8/layout/list1"/>
    <dgm:cxn modelId="{97FF51A2-2081-4F2B-A8C4-6983BA4BE817}" type="presParOf" srcId="{0F597D48-F84A-499F-90C5-979B84601CE4}" destId="{4976C605-18B8-46F8-A884-95FA7AC6791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B29B22-43A6-478C-A57D-0EB7A3902AB3}" type="doc">
      <dgm:prSet loTypeId="urn:microsoft.com/office/officeart/2008/layout/BendingPictureCaptionList" loCatId="picture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IN"/>
        </a:p>
      </dgm:t>
    </dgm:pt>
    <dgm:pt modelId="{A3009E17-5D54-4221-909D-7E115FCDA65E}">
      <dgm:prSet phldrT="[Text]"/>
      <dgm:spPr/>
      <dgm:t>
        <a:bodyPr/>
        <a:lstStyle/>
        <a:p>
          <a:r>
            <a:rPr lang="en-GB" dirty="0" err="1"/>
            <a:t>Janadhan</a:t>
          </a:r>
          <a:endParaRPr lang="en-IN" dirty="0"/>
        </a:p>
      </dgm:t>
    </dgm:pt>
    <dgm:pt modelId="{D8047101-C9FD-43D5-A073-3546C99AFF37}" type="parTrans" cxnId="{A828C3A5-05EF-4086-99AB-A1BC61035627}">
      <dgm:prSet/>
      <dgm:spPr/>
      <dgm:t>
        <a:bodyPr/>
        <a:lstStyle/>
        <a:p>
          <a:endParaRPr lang="en-IN"/>
        </a:p>
      </dgm:t>
    </dgm:pt>
    <dgm:pt modelId="{37C4B7EE-B4DC-4243-86AC-835883DF6E54}" type="sibTrans" cxnId="{A828C3A5-05EF-4086-99AB-A1BC61035627}">
      <dgm:prSet/>
      <dgm:spPr/>
      <dgm:t>
        <a:bodyPr/>
        <a:lstStyle/>
        <a:p>
          <a:endParaRPr lang="en-IN"/>
        </a:p>
      </dgm:t>
    </dgm:pt>
    <dgm:pt modelId="{3F3071E6-E60E-4757-98F5-466EA700B3AB}">
      <dgm:prSet phldrT="[Text]"/>
      <dgm:spPr/>
      <dgm:t>
        <a:bodyPr/>
        <a:lstStyle/>
        <a:p>
          <a:r>
            <a:rPr lang="en-GB" dirty="0"/>
            <a:t>Aadhaar</a:t>
          </a:r>
          <a:endParaRPr lang="en-IN" dirty="0"/>
        </a:p>
      </dgm:t>
    </dgm:pt>
    <dgm:pt modelId="{BE1C1329-F24E-4E1C-BCA5-75C5D5A05996}" type="parTrans" cxnId="{9FAC1C61-DDAF-4ABE-A7DD-7B4A8DB8DB0B}">
      <dgm:prSet/>
      <dgm:spPr/>
      <dgm:t>
        <a:bodyPr/>
        <a:lstStyle/>
        <a:p>
          <a:endParaRPr lang="en-IN"/>
        </a:p>
      </dgm:t>
    </dgm:pt>
    <dgm:pt modelId="{FAE5C923-FEEA-4848-8EB5-4DD8E6180A94}" type="sibTrans" cxnId="{9FAC1C61-DDAF-4ABE-A7DD-7B4A8DB8DB0B}">
      <dgm:prSet/>
      <dgm:spPr/>
      <dgm:t>
        <a:bodyPr/>
        <a:lstStyle/>
        <a:p>
          <a:endParaRPr lang="en-IN"/>
        </a:p>
      </dgm:t>
    </dgm:pt>
    <dgm:pt modelId="{9E65C3E4-0B43-4E4D-8A2F-F95EA68B94A0}">
      <dgm:prSet phldrT="[Text]"/>
      <dgm:spPr/>
      <dgm:t>
        <a:bodyPr/>
        <a:lstStyle/>
        <a:p>
          <a:r>
            <a:rPr lang="en-GB" dirty="0"/>
            <a:t>Mobile</a:t>
          </a:r>
          <a:endParaRPr lang="en-IN" dirty="0"/>
        </a:p>
      </dgm:t>
    </dgm:pt>
    <dgm:pt modelId="{77E9E0EC-F337-4221-AD33-8E932A2552A2}" type="parTrans" cxnId="{1391C628-D0A2-445A-8CC6-BF19C0F463AA}">
      <dgm:prSet/>
      <dgm:spPr/>
      <dgm:t>
        <a:bodyPr/>
        <a:lstStyle/>
        <a:p>
          <a:endParaRPr lang="en-IN"/>
        </a:p>
      </dgm:t>
    </dgm:pt>
    <dgm:pt modelId="{7B0E8269-CC5F-4B72-88C9-168B6A9786E7}" type="sibTrans" cxnId="{1391C628-D0A2-445A-8CC6-BF19C0F463AA}">
      <dgm:prSet/>
      <dgm:spPr/>
      <dgm:t>
        <a:bodyPr/>
        <a:lstStyle/>
        <a:p>
          <a:endParaRPr lang="en-IN"/>
        </a:p>
      </dgm:t>
    </dgm:pt>
    <dgm:pt modelId="{63E49DA5-6963-416B-A231-615CDA65256D}" type="pres">
      <dgm:prSet presAssocID="{88B29B22-43A6-478C-A57D-0EB7A3902AB3}" presName="Name0" presStyleCnt="0">
        <dgm:presLayoutVars>
          <dgm:dir/>
          <dgm:resizeHandles val="exact"/>
        </dgm:presLayoutVars>
      </dgm:prSet>
      <dgm:spPr/>
    </dgm:pt>
    <dgm:pt modelId="{E4B42F81-1C38-438F-9336-7F857F30D22B}" type="pres">
      <dgm:prSet presAssocID="{A3009E17-5D54-4221-909D-7E115FCDA65E}" presName="composite" presStyleCnt="0"/>
      <dgm:spPr/>
    </dgm:pt>
    <dgm:pt modelId="{5B31A4B3-BFA5-4663-8F50-C7692A66CB87}" type="pres">
      <dgm:prSet presAssocID="{A3009E17-5D54-4221-909D-7E115FCDA65E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65A7931D-53D7-426D-BD8B-C5241EB1D7D7}" type="pres">
      <dgm:prSet presAssocID="{A3009E17-5D54-4221-909D-7E115FCDA65E}" presName="wedgeRectCallout1" presStyleLbl="node1" presStyleIdx="0" presStyleCnt="3">
        <dgm:presLayoutVars>
          <dgm:bulletEnabled val="1"/>
        </dgm:presLayoutVars>
      </dgm:prSet>
      <dgm:spPr/>
    </dgm:pt>
    <dgm:pt modelId="{B4052260-7502-47AC-9CC3-6B10A4612FCC}" type="pres">
      <dgm:prSet presAssocID="{37C4B7EE-B4DC-4243-86AC-835883DF6E54}" presName="sibTrans" presStyleCnt="0"/>
      <dgm:spPr/>
    </dgm:pt>
    <dgm:pt modelId="{10D6D789-F57B-466B-BBB0-19F6DAB50F70}" type="pres">
      <dgm:prSet presAssocID="{3F3071E6-E60E-4757-98F5-466EA700B3AB}" presName="composite" presStyleCnt="0"/>
      <dgm:spPr/>
    </dgm:pt>
    <dgm:pt modelId="{74562D6F-DED7-485B-A6F0-6F3E684B8F7D}" type="pres">
      <dgm:prSet presAssocID="{3F3071E6-E60E-4757-98F5-466EA700B3AB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2000" r="-12000"/>
          </a:stretch>
        </a:blipFill>
      </dgm:spPr>
    </dgm:pt>
    <dgm:pt modelId="{28EDBB20-BD05-4FA3-B717-5F7AEF3E0C74}" type="pres">
      <dgm:prSet presAssocID="{3F3071E6-E60E-4757-98F5-466EA700B3AB}" presName="wedgeRectCallout1" presStyleLbl="node1" presStyleIdx="1" presStyleCnt="3">
        <dgm:presLayoutVars>
          <dgm:bulletEnabled val="1"/>
        </dgm:presLayoutVars>
      </dgm:prSet>
      <dgm:spPr/>
    </dgm:pt>
    <dgm:pt modelId="{37BF8D0C-6C39-4BD9-8E01-2990BCD21657}" type="pres">
      <dgm:prSet presAssocID="{FAE5C923-FEEA-4848-8EB5-4DD8E6180A94}" presName="sibTrans" presStyleCnt="0"/>
      <dgm:spPr/>
    </dgm:pt>
    <dgm:pt modelId="{4B5BE3BB-1FE7-420F-AE3A-D0A072A65FBD}" type="pres">
      <dgm:prSet presAssocID="{9E65C3E4-0B43-4E4D-8A2F-F95EA68B94A0}" presName="composite" presStyleCnt="0"/>
      <dgm:spPr/>
    </dgm:pt>
    <dgm:pt modelId="{5BE2C1EE-94A8-49FD-979D-DF98C60FE733}" type="pres">
      <dgm:prSet presAssocID="{9E65C3E4-0B43-4E4D-8A2F-F95EA68B94A0}" presName="rect1" presStyleLbl="bgImgPlac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12000" b="-12000"/>
          </a:stretch>
        </a:blipFill>
      </dgm:spPr>
    </dgm:pt>
    <dgm:pt modelId="{D7172D94-8A76-4868-8566-A6766EF5495E}" type="pres">
      <dgm:prSet presAssocID="{9E65C3E4-0B43-4E4D-8A2F-F95EA68B94A0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4663B223-A782-41B3-BE43-D17609676A65}" type="presOf" srcId="{3F3071E6-E60E-4757-98F5-466EA700B3AB}" destId="{28EDBB20-BD05-4FA3-B717-5F7AEF3E0C74}" srcOrd="0" destOrd="0" presId="urn:microsoft.com/office/officeart/2008/layout/BendingPictureCaptionList"/>
    <dgm:cxn modelId="{1391C628-D0A2-445A-8CC6-BF19C0F463AA}" srcId="{88B29B22-43A6-478C-A57D-0EB7A3902AB3}" destId="{9E65C3E4-0B43-4E4D-8A2F-F95EA68B94A0}" srcOrd="2" destOrd="0" parTransId="{77E9E0EC-F337-4221-AD33-8E932A2552A2}" sibTransId="{7B0E8269-CC5F-4B72-88C9-168B6A9786E7}"/>
    <dgm:cxn modelId="{9FAC1C61-DDAF-4ABE-A7DD-7B4A8DB8DB0B}" srcId="{88B29B22-43A6-478C-A57D-0EB7A3902AB3}" destId="{3F3071E6-E60E-4757-98F5-466EA700B3AB}" srcOrd="1" destOrd="0" parTransId="{BE1C1329-F24E-4E1C-BCA5-75C5D5A05996}" sibTransId="{FAE5C923-FEEA-4848-8EB5-4DD8E6180A94}"/>
    <dgm:cxn modelId="{BAAB5F50-62C7-4420-9609-03D6A4A1FC4F}" type="presOf" srcId="{A3009E17-5D54-4221-909D-7E115FCDA65E}" destId="{65A7931D-53D7-426D-BD8B-C5241EB1D7D7}" srcOrd="0" destOrd="0" presId="urn:microsoft.com/office/officeart/2008/layout/BendingPictureCaptionList"/>
    <dgm:cxn modelId="{A828C3A5-05EF-4086-99AB-A1BC61035627}" srcId="{88B29B22-43A6-478C-A57D-0EB7A3902AB3}" destId="{A3009E17-5D54-4221-909D-7E115FCDA65E}" srcOrd="0" destOrd="0" parTransId="{D8047101-C9FD-43D5-A073-3546C99AFF37}" sibTransId="{37C4B7EE-B4DC-4243-86AC-835883DF6E54}"/>
    <dgm:cxn modelId="{D3B591BB-3BB1-4520-8E74-9D252F478B7C}" type="presOf" srcId="{9E65C3E4-0B43-4E4D-8A2F-F95EA68B94A0}" destId="{D7172D94-8A76-4868-8566-A6766EF5495E}" srcOrd="0" destOrd="0" presId="urn:microsoft.com/office/officeart/2008/layout/BendingPictureCaptionList"/>
    <dgm:cxn modelId="{F5CE0FDC-1579-43AB-ABE5-475F4FEB3E67}" type="presOf" srcId="{88B29B22-43A6-478C-A57D-0EB7A3902AB3}" destId="{63E49DA5-6963-416B-A231-615CDA65256D}" srcOrd="0" destOrd="0" presId="urn:microsoft.com/office/officeart/2008/layout/BendingPictureCaptionList"/>
    <dgm:cxn modelId="{34BA6825-A43B-47BE-A5B6-798DE213C108}" type="presParOf" srcId="{63E49DA5-6963-416B-A231-615CDA65256D}" destId="{E4B42F81-1C38-438F-9336-7F857F30D22B}" srcOrd="0" destOrd="0" presId="urn:microsoft.com/office/officeart/2008/layout/BendingPictureCaptionList"/>
    <dgm:cxn modelId="{2B3F3A54-DBF6-4730-9307-624B44F40161}" type="presParOf" srcId="{E4B42F81-1C38-438F-9336-7F857F30D22B}" destId="{5B31A4B3-BFA5-4663-8F50-C7692A66CB87}" srcOrd="0" destOrd="0" presId="urn:microsoft.com/office/officeart/2008/layout/BendingPictureCaptionList"/>
    <dgm:cxn modelId="{D2A1D73B-B9CF-45B0-BB6E-13B7F45496F1}" type="presParOf" srcId="{E4B42F81-1C38-438F-9336-7F857F30D22B}" destId="{65A7931D-53D7-426D-BD8B-C5241EB1D7D7}" srcOrd="1" destOrd="0" presId="urn:microsoft.com/office/officeart/2008/layout/BendingPictureCaptionList"/>
    <dgm:cxn modelId="{7D64B259-AE41-4CA4-BE19-9108B8E6976D}" type="presParOf" srcId="{63E49DA5-6963-416B-A231-615CDA65256D}" destId="{B4052260-7502-47AC-9CC3-6B10A4612FCC}" srcOrd="1" destOrd="0" presId="urn:microsoft.com/office/officeart/2008/layout/BendingPictureCaptionList"/>
    <dgm:cxn modelId="{2F7A4DA5-88F2-452A-B235-4618AE9573A3}" type="presParOf" srcId="{63E49DA5-6963-416B-A231-615CDA65256D}" destId="{10D6D789-F57B-466B-BBB0-19F6DAB50F70}" srcOrd="2" destOrd="0" presId="urn:microsoft.com/office/officeart/2008/layout/BendingPictureCaptionList"/>
    <dgm:cxn modelId="{F3070FC2-7E20-4DD1-B72A-4A72B19FA622}" type="presParOf" srcId="{10D6D789-F57B-466B-BBB0-19F6DAB50F70}" destId="{74562D6F-DED7-485B-A6F0-6F3E684B8F7D}" srcOrd="0" destOrd="0" presId="urn:microsoft.com/office/officeart/2008/layout/BendingPictureCaptionList"/>
    <dgm:cxn modelId="{AD061FD3-5294-4C9F-A9ED-AADC422E19D9}" type="presParOf" srcId="{10D6D789-F57B-466B-BBB0-19F6DAB50F70}" destId="{28EDBB20-BD05-4FA3-B717-5F7AEF3E0C74}" srcOrd="1" destOrd="0" presId="urn:microsoft.com/office/officeart/2008/layout/BendingPictureCaptionList"/>
    <dgm:cxn modelId="{C9AEC2E0-0299-4BF4-AC73-A7363603E68D}" type="presParOf" srcId="{63E49DA5-6963-416B-A231-615CDA65256D}" destId="{37BF8D0C-6C39-4BD9-8E01-2990BCD21657}" srcOrd="3" destOrd="0" presId="urn:microsoft.com/office/officeart/2008/layout/BendingPictureCaptionList"/>
    <dgm:cxn modelId="{56A68D43-55CF-4B51-AF07-F1206248D1FA}" type="presParOf" srcId="{63E49DA5-6963-416B-A231-615CDA65256D}" destId="{4B5BE3BB-1FE7-420F-AE3A-D0A072A65FBD}" srcOrd="4" destOrd="0" presId="urn:microsoft.com/office/officeart/2008/layout/BendingPictureCaptionList"/>
    <dgm:cxn modelId="{9B85730B-F48E-4503-943F-997F94D615B4}" type="presParOf" srcId="{4B5BE3BB-1FE7-420F-AE3A-D0A072A65FBD}" destId="{5BE2C1EE-94A8-49FD-979D-DF98C60FE733}" srcOrd="0" destOrd="0" presId="urn:microsoft.com/office/officeart/2008/layout/BendingPictureCaptionList"/>
    <dgm:cxn modelId="{20871999-2384-4533-9A01-16A2EE29302E}" type="presParOf" srcId="{4B5BE3BB-1FE7-420F-AE3A-D0A072A65FBD}" destId="{D7172D94-8A76-4868-8566-A6766EF5495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2F7F4B-E0DB-4791-970C-4F6D15C94822}">
      <dsp:nvSpPr>
        <dsp:cNvPr id="0" name=""/>
        <dsp:cNvSpPr/>
      </dsp:nvSpPr>
      <dsp:spPr>
        <a:xfrm>
          <a:off x="0" y="273156"/>
          <a:ext cx="7886700" cy="1190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91592" rIns="61209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Average data usage increased over 12 times in last three years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Likely to continue at 73% CAGR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Broadband subscribers increased from around 85 million at the end of 2014 to approximately 525 million at the end of 2018.</a:t>
          </a:r>
          <a:endParaRPr lang="en-US" sz="1400" kern="1200" dirty="0"/>
        </a:p>
      </dsp:txBody>
      <dsp:txXfrm>
        <a:off x="0" y="273156"/>
        <a:ext cx="7886700" cy="1190700"/>
      </dsp:txXfrm>
    </dsp:sp>
    <dsp:sp modelId="{73518AA8-AA07-4A3C-8BC9-DFDCACCBAB2E}">
      <dsp:nvSpPr>
        <dsp:cNvPr id="0" name=""/>
        <dsp:cNvSpPr/>
      </dsp:nvSpPr>
      <dsp:spPr>
        <a:xfrm>
          <a:off x="394335" y="66516"/>
          <a:ext cx="5520690" cy="413280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Data consumption per SIM is the highest in the world!</a:t>
          </a:r>
          <a:endParaRPr lang="en-US" sz="1400" kern="1200"/>
        </a:p>
      </dsp:txBody>
      <dsp:txXfrm>
        <a:off x="414510" y="86691"/>
        <a:ext cx="5480340" cy="372930"/>
      </dsp:txXfrm>
    </dsp:sp>
    <dsp:sp modelId="{1D2E403C-9D33-403A-A33A-977B01A8D5E6}">
      <dsp:nvSpPr>
        <dsp:cNvPr id="0" name=""/>
        <dsp:cNvSpPr/>
      </dsp:nvSpPr>
      <dsp:spPr>
        <a:xfrm>
          <a:off x="0" y="1746097"/>
          <a:ext cx="78867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-388658"/>
              <a:satOff val="-3554"/>
              <a:lumOff val="306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91592" rIns="61209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The only outlier among developed and developing countries</a:t>
          </a:r>
          <a:endParaRPr lang="en-US" sz="1400" kern="1200" dirty="0"/>
        </a:p>
      </dsp:txBody>
      <dsp:txXfrm>
        <a:off x="0" y="1746097"/>
        <a:ext cx="7886700" cy="584325"/>
      </dsp:txXfrm>
    </dsp:sp>
    <dsp:sp modelId="{BDB0AD5F-B1B0-409C-9195-DDE3823B2982}">
      <dsp:nvSpPr>
        <dsp:cNvPr id="0" name=""/>
        <dsp:cNvSpPr/>
      </dsp:nvSpPr>
      <dsp:spPr>
        <a:xfrm>
          <a:off x="394335" y="1539457"/>
          <a:ext cx="5520690" cy="413280"/>
        </a:xfrm>
        <a:prstGeom prst="roundRect">
          <a:avLst/>
        </a:prstGeom>
        <a:solidFill>
          <a:schemeClr val="accent3">
            <a:shade val="50000"/>
            <a:hueOff val="-388658"/>
            <a:satOff val="-3554"/>
            <a:lumOff val="306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Cost per GB data rates is the lowest in the world</a:t>
          </a:r>
          <a:endParaRPr lang="en-US" sz="1400" kern="1200"/>
        </a:p>
      </dsp:txBody>
      <dsp:txXfrm>
        <a:off x="414510" y="1559632"/>
        <a:ext cx="5480340" cy="372930"/>
      </dsp:txXfrm>
    </dsp:sp>
    <dsp:sp modelId="{4976C605-18B8-46F8-A884-95FA7AC6791F}">
      <dsp:nvSpPr>
        <dsp:cNvPr id="0" name=""/>
        <dsp:cNvSpPr/>
      </dsp:nvSpPr>
      <dsp:spPr>
        <a:xfrm>
          <a:off x="0" y="2612662"/>
          <a:ext cx="7886700" cy="584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-388658"/>
              <a:satOff val="-3554"/>
              <a:lumOff val="306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291592" rIns="612096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Growth from 4 to 92 connections per 100 population</a:t>
          </a:r>
        </a:p>
      </dsp:txBody>
      <dsp:txXfrm>
        <a:off x="0" y="2612662"/>
        <a:ext cx="7886700" cy="584325"/>
      </dsp:txXfrm>
    </dsp:sp>
    <dsp:sp modelId="{7D02A508-3A45-4A8B-A2E5-E10977623745}">
      <dsp:nvSpPr>
        <dsp:cNvPr id="0" name=""/>
        <dsp:cNvSpPr/>
      </dsp:nvSpPr>
      <dsp:spPr>
        <a:xfrm>
          <a:off x="394335" y="2406022"/>
          <a:ext cx="5520690" cy="413280"/>
        </a:xfrm>
        <a:prstGeom prst="roundRect">
          <a:avLst/>
        </a:prstGeom>
        <a:solidFill>
          <a:schemeClr val="accent3">
            <a:shade val="50000"/>
            <a:hueOff val="-388658"/>
            <a:satOff val="-3554"/>
            <a:lumOff val="306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Teledensity</a:t>
          </a:r>
          <a:endParaRPr lang="en-US" sz="1400" kern="1200" dirty="0"/>
        </a:p>
      </dsp:txBody>
      <dsp:txXfrm>
        <a:off x="414510" y="2426197"/>
        <a:ext cx="5480340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31A4B3-BFA5-4663-8F50-C7692A66CB87}">
      <dsp:nvSpPr>
        <dsp:cNvPr id="0" name=""/>
        <dsp:cNvSpPr/>
      </dsp:nvSpPr>
      <dsp:spPr>
        <a:xfrm>
          <a:off x="0" y="399455"/>
          <a:ext cx="2464593" cy="19716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5A7931D-53D7-426D-BD8B-C5241EB1D7D7}">
      <dsp:nvSpPr>
        <dsp:cNvPr id="0" name=""/>
        <dsp:cNvSpPr/>
      </dsp:nvSpPr>
      <dsp:spPr>
        <a:xfrm>
          <a:off x="221813" y="2173962"/>
          <a:ext cx="2193488" cy="69008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 err="1"/>
            <a:t>Janadhan</a:t>
          </a:r>
          <a:endParaRPr lang="en-IN" sz="3100" kern="1200" dirty="0"/>
        </a:p>
      </dsp:txBody>
      <dsp:txXfrm>
        <a:off x="221813" y="2173962"/>
        <a:ext cx="2193488" cy="690086"/>
      </dsp:txXfrm>
    </dsp:sp>
    <dsp:sp modelId="{74562D6F-DED7-485B-A6F0-6F3E684B8F7D}">
      <dsp:nvSpPr>
        <dsp:cNvPr id="0" name=""/>
        <dsp:cNvSpPr/>
      </dsp:nvSpPr>
      <dsp:spPr>
        <a:xfrm>
          <a:off x="2711053" y="399455"/>
          <a:ext cx="2464593" cy="197167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8EDBB20-BD05-4FA3-B717-5F7AEF3E0C74}">
      <dsp:nvSpPr>
        <dsp:cNvPr id="0" name=""/>
        <dsp:cNvSpPr/>
      </dsp:nvSpPr>
      <dsp:spPr>
        <a:xfrm>
          <a:off x="2932866" y="2173962"/>
          <a:ext cx="2193488" cy="69008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Aadhaar</a:t>
          </a:r>
          <a:endParaRPr lang="en-IN" sz="3100" kern="1200" dirty="0"/>
        </a:p>
      </dsp:txBody>
      <dsp:txXfrm>
        <a:off x="2932866" y="2173962"/>
        <a:ext cx="2193488" cy="690086"/>
      </dsp:txXfrm>
    </dsp:sp>
    <dsp:sp modelId="{5BE2C1EE-94A8-49FD-979D-DF98C60FE733}">
      <dsp:nvSpPr>
        <dsp:cNvPr id="0" name=""/>
        <dsp:cNvSpPr/>
      </dsp:nvSpPr>
      <dsp:spPr>
        <a:xfrm>
          <a:off x="5422106" y="399455"/>
          <a:ext cx="2464593" cy="197167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172D94-8A76-4868-8566-A6766EF5495E}">
      <dsp:nvSpPr>
        <dsp:cNvPr id="0" name=""/>
        <dsp:cNvSpPr/>
      </dsp:nvSpPr>
      <dsp:spPr>
        <a:xfrm>
          <a:off x="5643919" y="2173962"/>
          <a:ext cx="2193488" cy="690086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/>
            <a:t>Mobile</a:t>
          </a:r>
          <a:endParaRPr lang="en-IN" sz="3100" kern="1200" dirty="0"/>
        </a:p>
      </dsp:txBody>
      <dsp:txXfrm>
        <a:off x="5643919" y="2173962"/>
        <a:ext cx="2193488" cy="690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4a3d53b5d2_0_35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g4a3d53b5d2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4a3d53b5d2_0_3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4a3d53b5d2_0_336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g4a3d53b5d2_0_2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0" name="Google Shape;1900;g4a3d53b5d2_0_262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1" name="Google Shape;1901;g4a3d53b5d2_0_2626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4a3d53b5d2_0_2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8" name="Google Shape;1918;g4a3d53b5d2_0_264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g4a3d53b5d2_0_3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4" name="Google Shape;1934;g4a3d53b5d2_0_352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@ 27.5 million transactions </a:t>
            </a:r>
            <a:r>
              <a:rPr lang="en-IN" dirty="0"/>
              <a:t>per day works out </a:t>
            </a:r>
            <a:r>
              <a:rPr lang="en" dirty="0"/>
              <a:t>to 10 </a:t>
            </a:r>
            <a:r>
              <a:rPr lang="en-IN" dirty="0"/>
              <a:t>billion per annum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4a3d53b5d2_0_2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5" name="Google Shape;1945;g4a3d53b5d2_0_2658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6" name="Google Shape;1946;g4a3d53b5d2_0_2658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g4a3d53b5d2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6" name="Google Shape;1966;g4a3d53b5d2_0_3658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7" name="Google Shape;1967;g4a3d53b5d2_0_3658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4a3d53b5d2_0_3539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g4a3d53b5d2_0_3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g4a3d53b5d2_0_3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2" name="Google Shape;2022;g4a3d53b5d2_0_358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Debit cards crossed at point of sale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g4a3d53b5d2_0_2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3" name="Google Shape;2073;g4a3d53b5d2_0_2732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4" name="Google Shape;2074;g4a3d53b5d2_0_273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4a3d53b5d2_0_2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4a3d53b5d2_0_275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4a3d53b5d2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5" name="Google Shape;1525;g4a3d53b5d2_0_436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Removed: Demographic dividentd; NPR effort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6" name="Google Shape;1526;g4a3d53b5d2_0_436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g4a3d53b5d2_0_2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0" name="Google Shape;2120;g4a3d53b5d2_0_2777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1" name="Google Shape;2121;g4a3d53b5d2_0_2777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g4a3d53b5d2_0_1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7" name="Google Shape;2147;g4a3d53b5d2_0_122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4a3d53b5d2_0_28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4a3d53b5d2_0_280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5203c04ed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5203c04ede_0_1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g5203c04ede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g4a3d53b5d2_0_184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2" name="Google Shape;2282;g4a3d53b5d2_0_1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g4a3d53b5d2_0_4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0" name="Google Shape;2300;g4a3d53b5d2_0_4307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reasons : Consumer side, indians are going digital.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Businesses are becoming tax compliant, friendlier policies.</a:t>
            </a:r>
            <a:endParaRPr/>
          </a:p>
        </p:txBody>
      </p:sp>
      <p:sp>
        <p:nvSpPr>
          <p:cNvPr id="2301" name="Google Shape;2301;g4a3d53b5d2_0_4307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29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g4a3d53b5d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0" name="Google Shape;2310;g4a3d53b5d2_0_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g4a3d53b5d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0" name="Google Shape;2380;g4a3d53b5d2_0_6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g4a3d53b5d2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1" name="Google Shape;2411;g4a3d53b5d2_0_9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g4a3d53b5d2_0_1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2" name="Google Shape;2442;g4a3d53b5d2_0_1187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3" name="Google Shape;2443;g4a3d53b5d2_0_1187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4aa9c8a07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4aa9c8a075_0_6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Netflix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g4a3d53b5d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5" name="Google Shape;2455;g4a3d53b5d2_0_128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g4a3d53b5d2_0_1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5" name="Google Shape;2485;g4a3d53b5d2_0_115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6" name="Google Shape;2486;g4a3d53b5d2_0_1154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8" name="Google Shape;2518;g4a3d53b5d2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9" name="Google Shape;2519;g4a3d53b5d2_0_15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g4a3d53b5d2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9" name="Google Shape;2549;g4a3d53b5d2_0_18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Google Shape;2578;g4a3d53b5d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9" name="Google Shape;2579;g4a3d53b5d2_0_21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g49c3e34f4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9" name="Google Shape;2609;g49c3e34f4b_1_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49c3e34f4b_1_114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g49c3e34f4b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4aa9c8a07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4aa9c8a075_0_5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Took 5 years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4aa9c8a075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4aa9c8a075_0_3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Netflix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4a3d53b5d2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0" name="Google Shape;1660;g4a3d53b5d2_0_450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1" name="Google Shape;1661;g4a3d53b5d2_0_450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4a3d53b5d2_0_2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4a3d53b5d2_0_2289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reasons : Consumer side, indians are going digital.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Businesses are becoming tax compliant, friendlier policies.</a:t>
            </a:r>
            <a:endParaRPr/>
          </a:p>
        </p:txBody>
      </p:sp>
      <p:sp>
        <p:nvSpPr>
          <p:cNvPr id="1768" name="Google Shape;1768;g4a3d53b5d2_0_2289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g4a3d53b5d2_0_2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0" name="Google Shape;1800;g4a3d53b5d2_0_2592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g4a3d53b5d2_0_2592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g4a3d53b5d2_0_2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5" name="Google Shape;1815;g4a3d53b5d2_0_260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Main 1">
  <p:cSld name="TITLE_ONLY_1_1_2">
    <p:bg>
      <p:bgPr>
        <a:solidFill>
          <a:srgbClr val="1DB2C5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8"/>
          <p:cNvSpPr txBox="1">
            <a:spLocks noGrp="1"/>
          </p:cNvSpPr>
          <p:nvPr>
            <p:ph type="title"/>
          </p:nvPr>
        </p:nvSpPr>
        <p:spPr>
          <a:xfrm>
            <a:off x="457200" y="2143054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21" name="Google Shape;521;p1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1_2">
    <p:bg>
      <p:bgPr>
        <a:solidFill>
          <a:srgbClr val="003B55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19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sp>
        <p:nvSpPr>
          <p:cNvPr id="524" name="Google Shape;524;p1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lvl="1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lvl="2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lvl="3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lvl="4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lvl="5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lvl="6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lvl="7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lvl="8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Only">
  <p:cSld name="24_Title Only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20"/>
          <p:cNvSpPr>
            <a:spLocks noGrp="1"/>
          </p:cNvSpPr>
          <p:nvPr>
            <p:ph type="pic" idx="2"/>
          </p:nvPr>
        </p:nvSpPr>
        <p:spPr>
          <a:xfrm>
            <a:off x="3184958" y="0"/>
            <a:ext cx="5959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7" name="Google Shape;527;p12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28" name="Google Shape;528;p12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29" name="Google Shape;529;p12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>
  <p:cSld name="BLANK_1_1_1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21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666666"/>
                </a:solidFill>
              </a:defRPr>
            </a:lvl1pPr>
            <a:lvl2pPr lvl="1" rtl="0">
              <a:buNone/>
              <a:defRPr>
                <a:solidFill>
                  <a:srgbClr val="666666"/>
                </a:solidFill>
              </a:defRPr>
            </a:lvl2pPr>
            <a:lvl3pPr lvl="2" rtl="0">
              <a:buNone/>
              <a:defRPr>
                <a:solidFill>
                  <a:srgbClr val="666666"/>
                </a:solidFill>
              </a:defRPr>
            </a:lvl3pPr>
            <a:lvl4pPr lvl="3" rtl="0">
              <a:buNone/>
              <a:defRPr>
                <a:solidFill>
                  <a:srgbClr val="666666"/>
                </a:solidFill>
              </a:defRPr>
            </a:lvl4pPr>
            <a:lvl5pPr lvl="4" rtl="0">
              <a:buNone/>
              <a:defRPr>
                <a:solidFill>
                  <a:srgbClr val="666666"/>
                </a:solidFill>
              </a:defRPr>
            </a:lvl5pPr>
            <a:lvl6pPr lvl="5" rtl="0">
              <a:buNone/>
              <a:defRPr>
                <a:solidFill>
                  <a:srgbClr val="666666"/>
                </a:solidFill>
              </a:defRPr>
            </a:lvl6pPr>
            <a:lvl7pPr lvl="6" rtl="0">
              <a:buNone/>
              <a:defRPr>
                <a:solidFill>
                  <a:srgbClr val="666666"/>
                </a:solidFill>
              </a:defRPr>
            </a:lvl7pPr>
            <a:lvl8pPr lvl="7" rtl="0">
              <a:buNone/>
              <a:defRPr>
                <a:solidFill>
                  <a:srgbClr val="666666"/>
                </a:solidFill>
              </a:defRPr>
            </a:lvl8pPr>
            <a:lvl9pPr lvl="8" rtl="0">
              <a:buNone/>
              <a:defRPr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32" name="Google Shape;532;p121"/>
          <p:cNvSpPr txBox="1">
            <a:spLocks noGrp="1"/>
          </p:cNvSpPr>
          <p:nvPr>
            <p:ph type="body" idx="1"/>
          </p:nvPr>
        </p:nvSpPr>
        <p:spPr>
          <a:xfrm>
            <a:off x="215825" y="874650"/>
            <a:ext cx="8712300" cy="4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●"/>
              <a:defRPr sz="2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ans"/>
              <a:buChar char="○"/>
              <a:defRPr sz="20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roid Sans"/>
              <a:buChar char="■"/>
              <a:defRPr sz="16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●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○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■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●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○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roid Sans"/>
              <a:buChar char="■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2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1400"/>
            </a:lvl9pPr>
          </a:lstStyle>
          <a:p>
            <a:endParaRPr/>
          </a:p>
        </p:txBody>
      </p:sp>
      <p:sp>
        <p:nvSpPr>
          <p:cNvPr id="535" name="Google Shape;535;p12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6" name="Google Shape;536;p1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7" name="Google Shape;537;p1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8" name="Google Shape;538;p1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1">
  <p:cSld name="Subtitle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9pPr>
          </a:lstStyle>
          <a:p>
            <a:endParaRPr/>
          </a:p>
        </p:txBody>
      </p:sp>
      <p:sp>
        <p:nvSpPr>
          <p:cNvPr id="541" name="Google Shape;541;p12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800"/>
              <a:buFont typeface="Arial"/>
              <a:buNone/>
              <a:defRPr sz="21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2" name="Google Shape;542;p1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0" marR="0" lvl="1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0" marR="0" lvl="2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0" marR="0" lvl="3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0" marR="0" lvl="4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0" marR="0" lvl="5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0" marR="0" lvl="6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0" marR="0" lvl="7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0" marR="0" lvl="8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2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Main 1 1">
  <p:cSld name="TITLE_ONLY_1_1_2_2">
    <p:bg>
      <p:bgPr>
        <a:solidFill>
          <a:srgbClr val="A5C499"/>
        </a:solidFill>
        <a:effectLst/>
      </p:bgPr>
    </p:bg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25"/>
          <p:cNvSpPr txBox="1">
            <a:spLocks noGrp="1"/>
          </p:cNvSpPr>
          <p:nvPr>
            <p:ph type="title"/>
          </p:nvPr>
        </p:nvSpPr>
        <p:spPr>
          <a:xfrm>
            <a:off x="457200" y="2143054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1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Blue">
  <p:cSld name="TITLE_ONLY_1_1_2_1">
    <p:bg>
      <p:bgPr>
        <a:solidFill>
          <a:srgbClr val="1DB2C5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Hero Body Emphasised 1 1 2">
  <p:cSld name="TITLE_AND_BODY_1_1_1_1_2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27"/>
          <p:cNvSpPr txBox="1">
            <a:spLocks noGrp="1"/>
          </p:cNvSpPr>
          <p:nvPr>
            <p:ph type="body" idx="1"/>
          </p:nvPr>
        </p:nvSpPr>
        <p:spPr>
          <a:xfrm>
            <a:off x="383175" y="986250"/>
            <a:ext cx="3936600" cy="37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1" name="Google Shape;551;p127"/>
          <p:cNvSpPr/>
          <p:nvPr/>
        </p:nvSpPr>
        <p:spPr>
          <a:xfrm>
            <a:off x="75" y="0"/>
            <a:ext cx="9144000" cy="5736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27"/>
          <p:cNvSpPr txBox="1">
            <a:spLocks noGrp="1"/>
          </p:cNvSpPr>
          <p:nvPr>
            <p:ph type="title"/>
          </p:nvPr>
        </p:nvSpPr>
        <p:spPr>
          <a:xfrm>
            <a:off x="383175" y="0"/>
            <a:ext cx="83778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127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54" name="Google Shape;554;p127"/>
          <p:cNvSpPr/>
          <p:nvPr/>
        </p:nvSpPr>
        <p:spPr>
          <a:xfrm>
            <a:off x="4640775" y="573600"/>
            <a:ext cx="4503300" cy="4569900"/>
          </a:xfrm>
          <a:prstGeom prst="rect">
            <a:avLst/>
          </a:prstGeom>
          <a:solidFill>
            <a:srgbClr val="1DB2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27"/>
          <p:cNvSpPr txBox="1">
            <a:spLocks noGrp="1"/>
          </p:cNvSpPr>
          <p:nvPr>
            <p:ph type="title" idx="2"/>
          </p:nvPr>
        </p:nvSpPr>
        <p:spPr>
          <a:xfrm>
            <a:off x="4960400" y="957150"/>
            <a:ext cx="3936600" cy="38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556" name="Google Shape;556;p127"/>
          <p:cNvSpPr txBox="1">
            <a:spLocks noGrp="1"/>
          </p:cNvSpPr>
          <p:nvPr>
            <p:ph type="body" idx="3"/>
          </p:nvPr>
        </p:nvSpPr>
        <p:spPr>
          <a:xfrm>
            <a:off x="4960400" y="3291400"/>
            <a:ext cx="3936600" cy="13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1000"/>
              <a:buChar char="●"/>
              <a:defRPr sz="1000">
                <a:solidFill>
                  <a:srgbClr val="EA9999"/>
                </a:solidFill>
              </a:defRPr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EA9999"/>
              </a:buClr>
              <a:buSzPts val="1000"/>
              <a:buChar char="○"/>
              <a:defRPr sz="1000">
                <a:solidFill>
                  <a:srgbClr val="EA9999"/>
                </a:solidFill>
              </a:defRPr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EA9999"/>
              </a:buClr>
              <a:buSzPts val="1000"/>
              <a:buChar char="■"/>
              <a:defRPr sz="1000">
                <a:solidFill>
                  <a:srgbClr val="EA9999"/>
                </a:solidFill>
              </a:defRPr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EA9999"/>
              </a:buClr>
              <a:buSzPts val="1000"/>
              <a:buChar char="●"/>
              <a:defRPr sz="1000">
                <a:solidFill>
                  <a:srgbClr val="EA9999"/>
                </a:solidFill>
              </a:defRPr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EA9999"/>
              </a:buClr>
              <a:buSzPts val="1000"/>
              <a:buChar char="○"/>
              <a:defRPr sz="1000">
                <a:solidFill>
                  <a:srgbClr val="EA9999"/>
                </a:solidFill>
              </a:defRPr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EA9999"/>
              </a:buClr>
              <a:buSzPts val="1000"/>
              <a:buChar char="■"/>
              <a:defRPr sz="1000">
                <a:solidFill>
                  <a:srgbClr val="EA9999"/>
                </a:solidFill>
              </a:defRPr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EA9999"/>
              </a:buClr>
              <a:buSzPts val="1000"/>
              <a:buChar char="●"/>
              <a:defRPr sz="1000">
                <a:solidFill>
                  <a:srgbClr val="EA9999"/>
                </a:solidFill>
              </a:defRPr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EA9999"/>
              </a:buClr>
              <a:buSzPts val="1000"/>
              <a:buChar char="○"/>
              <a:defRPr sz="1000">
                <a:solidFill>
                  <a:srgbClr val="EA9999"/>
                </a:solidFill>
              </a:defRPr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EA9999"/>
              </a:buClr>
              <a:buSzPts val="1000"/>
              <a:buChar char="■"/>
              <a:defRPr sz="1000">
                <a:solidFill>
                  <a:srgbClr val="EA999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2" name="Google Shape;102;p2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000"/>
              <a:buFont typeface="Nixie One"/>
              <a:buNone/>
              <a:defRPr sz="2400" b="1" i="0" u="none" strike="noStrike" cap="none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0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0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0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0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0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0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0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0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559" name="Google Shape;559;p1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None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ntano Sans"/>
              <a:buNone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ntano Sans"/>
              <a:buNone/>
              <a:defRPr sz="1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None/>
              <a:defRPr sz="12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None/>
              <a:defRPr sz="12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None/>
              <a:defRPr sz="12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None/>
              <a:defRPr sz="12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None/>
              <a:defRPr sz="12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None/>
              <a:defRPr sz="12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560" name="Google Shape;560;p1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None/>
              <a:defRPr sz="4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69" name="Google Shape;569;p13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70" name="Google Shape;570;p1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71" name="Google Shape;571;p1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72" name="Google Shape;572;p1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75" name="Google Shape;575;p1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76" name="Google Shape;576;p1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77" name="Google Shape;577;p131"/>
          <p:cNvSpPr>
            <a:spLocks noGrp="1"/>
          </p:cNvSpPr>
          <p:nvPr>
            <p:ph type="pic" idx="2"/>
          </p:nvPr>
        </p:nvSpPr>
        <p:spPr>
          <a:xfrm>
            <a:off x="3901678" y="966788"/>
            <a:ext cx="1340400" cy="133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chemeClr val="accent2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accent3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solidFill>
          <a:schemeClr val="accent4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accen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accent5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bg>
      <p:bgPr>
        <a:solidFill>
          <a:schemeClr val="accent3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45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90" name="Google Shape;590;p137"/>
          <p:cNvSpPr>
            <a:spLocks noGrp="1"/>
          </p:cNvSpPr>
          <p:nvPr>
            <p:ph type="pic" idx="2"/>
          </p:nvPr>
        </p:nvSpPr>
        <p:spPr>
          <a:xfrm>
            <a:off x="859631" y="1491854"/>
            <a:ext cx="3874800" cy="2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solidFill>
          <a:schemeClr val="accent4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38"/>
          <p:cNvSpPr>
            <a:spLocks noGrp="1"/>
          </p:cNvSpPr>
          <p:nvPr>
            <p:ph type="pic" idx="2"/>
          </p:nvPr>
        </p:nvSpPr>
        <p:spPr>
          <a:xfrm>
            <a:off x="751285" y="892969"/>
            <a:ext cx="2514600" cy="3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3" name="Google Shape;593;p1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Only">
  <p:cSld name="24_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>
            <a:spLocks noGrp="1"/>
          </p:cNvSpPr>
          <p:nvPr>
            <p:ph type="pic" idx="2"/>
          </p:nvPr>
        </p:nvSpPr>
        <p:spPr>
          <a:xfrm>
            <a:off x="3184958" y="0"/>
            <a:ext cx="5959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accent1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96" name="Google Shape;596;p139"/>
          <p:cNvSpPr>
            <a:spLocks noGrp="1"/>
          </p:cNvSpPr>
          <p:nvPr>
            <p:ph type="pic" idx="2"/>
          </p:nvPr>
        </p:nvSpPr>
        <p:spPr>
          <a:xfrm>
            <a:off x="6394642" y="636527"/>
            <a:ext cx="1579500" cy="31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chemeClr val="accent1"/>
        </a:solid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99" name="Google Shape;599;p140"/>
          <p:cNvSpPr>
            <a:spLocks noGrp="1"/>
          </p:cNvSpPr>
          <p:nvPr>
            <p:ph type="pic" idx="2"/>
          </p:nvPr>
        </p:nvSpPr>
        <p:spPr>
          <a:xfrm>
            <a:off x="804299" y="1521704"/>
            <a:ext cx="1851600" cy="1851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00" name="Google Shape;600;p140"/>
          <p:cNvSpPr>
            <a:spLocks noGrp="1"/>
          </p:cNvSpPr>
          <p:nvPr>
            <p:ph type="pic" idx="3"/>
          </p:nvPr>
        </p:nvSpPr>
        <p:spPr>
          <a:xfrm>
            <a:off x="3611880" y="1521704"/>
            <a:ext cx="1851600" cy="1851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01" name="Google Shape;601;p140"/>
          <p:cNvSpPr>
            <a:spLocks noGrp="1"/>
          </p:cNvSpPr>
          <p:nvPr>
            <p:ph type="pic" idx="4"/>
          </p:nvPr>
        </p:nvSpPr>
        <p:spPr>
          <a:xfrm>
            <a:off x="6424127" y="1521704"/>
            <a:ext cx="1851600" cy="1851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solidFill>
          <a:schemeClr val="accent4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41"/>
          <p:cNvSpPr/>
          <p:nvPr/>
        </p:nvSpPr>
        <p:spPr>
          <a:xfrm>
            <a:off x="4577120" y="0"/>
            <a:ext cx="4566900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42"/>
          <p:cNvSpPr/>
          <p:nvPr/>
        </p:nvSpPr>
        <p:spPr>
          <a:xfrm>
            <a:off x="4577120" y="0"/>
            <a:ext cx="4566900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solidFill>
          <a:schemeClr val="accent4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08" name="Google Shape;608;p143"/>
          <p:cNvSpPr>
            <a:spLocks noGrp="1"/>
          </p:cNvSpPr>
          <p:nvPr>
            <p:ph type="pic" idx="2"/>
          </p:nvPr>
        </p:nvSpPr>
        <p:spPr>
          <a:xfrm>
            <a:off x="3954780" y="1160231"/>
            <a:ext cx="1234200" cy="1234200"/>
          </a:xfrm>
          <a:prstGeom prst="ellipse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09" name="Google Shape;609;p143"/>
          <p:cNvSpPr>
            <a:spLocks noGrp="1"/>
          </p:cNvSpPr>
          <p:nvPr>
            <p:ph type="pic" idx="3"/>
          </p:nvPr>
        </p:nvSpPr>
        <p:spPr>
          <a:xfrm>
            <a:off x="3954780" y="2999577"/>
            <a:ext cx="1234200" cy="1234200"/>
          </a:xfrm>
          <a:prstGeom prst="ellipse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0" name="Google Shape;610;p143"/>
          <p:cNvSpPr>
            <a:spLocks noGrp="1"/>
          </p:cNvSpPr>
          <p:nvPr>
            <p:ph type="pic" idx="4"/>
          </p:nvPr>
        </p:nvSpPr>
        <p:spPr>
          <a:xfrm>
            <a:off x="6754415" y="2999577"/>
            <a:ext cx="1234200" cy="1234200"/>
          </a:xfrm>
          <a:prstGeom prst="ellipse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1" name="Google Shape;611;p143"/>
          <p:cNvSpPr>
            <a:spLocks noGrp="1"/>
          </p:cNvSpPr>
          <p:nvPr>
            <p:ph type="pic" idx="5"/>
          </p:nvPr>
        </p:nvSpPr>
        <p:spPr>
          <a:xfrm>
            <a:off x="1163240" y="2999577"/>
            <a:ext cx="1234200" cy="1234200"/>
          </a:xfrm>
          <a:prstGeom prst="ellipse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solidFill>
          <a:schemeClr val="accent4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14" name="Google Shape;614;p144"/>
          <p:cNvSpPr>
            <a:spLocks noGrp="1"/>
          </p:cNvSpPr>
          <p:nvPr>
            <p:ph type="pic" idx="2"/>
          </p:nvPr>
        </p:nvSpPr>
        <p:spPr>
          <a:xfrm>
            <a:off x="565547" y="602456"/>
            <a:ext cx="4584000" cy="25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bg>
      <p:bgPr>
        <a:solidFill>
          <a:schemeClr val="accent5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45"/>
          <p:cNvSpPr>
            <a:spLocks noGrp="1"/>
          </p:cNvSpPr>
          <p:nvPr>
            <p:ph type="pic" idx="2"/>
          </p:nvPr>
        </p:nvSpPr>
        <p:spPr>
          <a:xfrm>
            <a:off x="292613" y="1646353"/>
            <a:ext cx="51627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7" name="Google Shape;617;p145"/>
          <p:cNvSpPr txBox="1">
            <a:spLocks noGrp="1"/>
          </p:cNvSpPr>
          <p:nvPr>
            <p:ph type="title"/>
          </p:nvPr>
        </p:nvSpPr>
        <p:spPr>
          <a:xfrm>
            <a:off x="292613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accent6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68575" tIns="68575" rIns="68575" bIns="685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621" name="Google Shape;621;p14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68575" tIns="68575" rIns="68575" bIns="68575" anchor="t" anchorCtr="0"/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2" name="Google Shape;622;p147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68575" tIns="68575" rIns="68575" bIns="685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48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Only">
  <p:cSld name="34_Title 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2" name="Google Shape;112;p2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8"/>
          <p:cNvSpPr>
            <a:spLocks noGrp="1"/>
          </p:cNvSpPr>
          <p:nvPr>
            <p:ph type="pic" idx="3"/>
          </p:nvPr>
        </p:nvSpPr>
        <p:spPr>
          <a:xfrm>
            <a:off x="6209593" y="699697"/>
            <a:ext cx="1242600" cy="21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Main">
  <p:cSld name="TITLE_ONLY_1_1">
    <p:bg>
      <p:bgPr>
        <a:solidFill>
          <a:srgbClr val="E7313D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50"/>
          <p:cNvSpPr txBox="1">
            <a:spLocks noGrp="1"/>
          </p:cNvSpPr>
          <p:nvPr>
            <p:ph type="title"/>
          </p:nvPr>
        </p:nvSpPr>
        <p:spPr>
          <a:xfrm>
            <a:off x="457200" y="2143054"/>
            <a:ext cx="8229600" cy="857400"/>
          </a:xfrm>
          <a:prstGeom prst="rect">
            <a:avLst/>
          </a:prstGeom>
        </p:spPr>
        <p:txBody>
          <a:bodyPr spcFirstLastPara="1" wrap="square" lIns="68575" tIns="68575" rIns="68575" bIns="685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1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637" name="Google Shape;637;p1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38" name="Google Shape;638;p1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 Blue">
  <p:cSld name="TITLE_ONLY_1_1_2">
    <p:bg>
      <p:bgPr>
        <a:solidFill>
          <a:srgbClr val="1DB2C5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4"/>
          <p:cNvSpPr txBox="1">
            <a:spLocks noGrp="1"/>
          </p:cNvSpPr>
          <p:nvPr>
            <p:ph type="title"/>
          </p:nvPr>
        </p:nvSpPr>
        <p:spPr>
          <a:xfrm>
            <a:off x="457200" y="2143054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44" name="Google Shape;644;p1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2 White">
  <p:cSld name="TITLE_ONLY_1_1_2_2">
    <p:bg>
      <p:bgPr>
        <a:solidFill>
          <a:schemeClr val="lt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55"/>
          <p:cNvSpPr txBox="1">
            <a:spLocks noGrp="1"/>
          </p:cNvSpPr>
          <p:nvPr>
            <p:ph type="title"/>
          </p:nvPr>
        </p:nvSpPr>
        <p:spPr>
          <a:xfrm>
            <a:off x="457200" y="2143054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47" name="Google Shape;647;p1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Main">
  <p:cSld name="TITLE_ONLY_1_1_2_2_1">
    <p:bg>
      <p:bgPr>
        <a:solidFill>
          <a:schemeClr val="lt1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56"/>
          <p:cNvSpPr txBox="1">
            <a:spLocks noGrp="1"/>
          </p:cNvSpPr>
          <p:nvPr>
            <p:ph type="title"/>
          </p:nvPr>
        </p:nvSpPr>
        <p:spPr>
          <a:xfrm>
            <a:off x="175275" y="6480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0" name="Google Shape;650;p1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Main 1">
  <p:cSld name="TITLE_ONLY_1_1_2_2_1_1">
    <p:bg>
      <p:bgPr>
        <a:solidFill>
          <a:srgbClr val="1DB2C5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57"/>
          <p:cNvSpPr txBox="1">
            <a:spLocks noGrp="1"/>
          </p:cNvSpPr>
          <p:nvPr>
            <p:ph type="title"/>
          </p:nvPr>
        </p:nvSpPr>
        <p:spPr>
          <a:xfrm>
            <a:off x="175275" y="64803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3" name="Google Shape;653;p1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-Blue">
  <p:cSld name="TITLE_ONLY_1_1_2_1">
    <p:bg>
      <p:bgPr>
        <a:solidFill>
          <a:srgbClr val="1DB2C5"/>
        </a:solidFill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aleway"/>
              <a:buNone/>
              <a:defRPr sz="45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List" type="obj">
  <p:cSld name="OBJECT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73659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60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163600" cy="3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61" name="Google Shape;661;p1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61"/>
          <p:cNvSpPr/>
          <p:nvPr/>
        </p:nvSpPr>
        <p:spPr>
          <a:xfrm>
            <a:off x="25" y="3657600"/>
            <a:ext cx="9144000" cy="1486200"/>
          </a:xfrm>
          <a:prstGeom prst="rect">
            <a:avLst/>
          </a:prstGeom>
          <a:solidFill>
            <a:srgbClr val="B0BA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61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66" name="Google Shape;666;p161"/>
          <p:cNvSpPr/>
          <p:nvPr/>
        </p:nvSpPr>
        <p:spPr>
          <a:xfrm>
            <a:off x="25" y="3079800"/>
            <a:ext cx="9144000" cy="1018500"/>
          </a:xfrm>
          <a:prstGeom prst="rect">
            <a:avLst/>
          </a:prstGeom>
          <a:solidFill>
            <a:srgbClr val="1DB2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61"/>
          <p:cNvSpPr txBox="1">
            <a:spLocks noGrp="1"/>
          </p:cNvSpPr>
          <p:nvPr>
            <p:ph type="title"/>
          </p:nvPr>
        </p:nvSpPr>
        <p:spPr>
          <a:xfrm>
            <a:off x="457200" y="3079804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668" name="Google Shape;668;p161"/>
          <p:cNvSpPr txBox="1">
            <a:spLocks noGrp="1"/>
          </p:cNvSpPr>
          <p:nvPr>
            <p:ph type="title" idx="2"/>
          </p:nvPr>
        </p:nvSpPr>
        <p:spPr>
          <a:xfrm>
            <a:off x="457200" y="3872954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ntano Sans"/>
              <a:buNone/>
              <a:defRPr sz="200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ntano Sans"/>
              <a:buNone/>
              <a:defRPr sz="200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ntano Sans"/>
              <a:buNone/>
              <a:defRPr sz="200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ntano Sans"/>
              <a:buNone/>
              <a:defRPr sz="200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ntano Sans"/>
              <a:buNone/>
              <a:defRPr sz="200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ntano Sans"/>
              <a:buNone/>
              <a:defRPr sz="200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ntano Sans"/>
              <a:buNone/>
              <a:defRPr sz="200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ntano Sans"/>
              <a:buNone/>
              <a:defRPr sz="200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ntano Sans"/>
              <a:buNone/>
              <a:defRPr sz="200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Hero Body">
  <p:cSld name="TITLE_AND_BODY_1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62"/>
          <p:cNvSpPr txBox="1">
            <a:spLocks noGrp="1"/>
          </p:cNvSpPr>
          <p:nvPr>
            <p:ph type="body" idx="1"/>
          </p:nvPr>
        </p:nvSpPr>
        <p:spPr>
          <a:xfrm>
            <a:off x="4824375" y="986250"/>
            <a:ext cx="3936600" cy="37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162"/>
          <p:cNvSpPr/>
          <p:nvPr/>
        </p:nvSpPr>
        <p:spPr>
          <a:xfrm>
            <a:off x="75" y="0"/>
            <a:ext cx="9144000" cy="573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62"/>
          <p:cNvSpPr txBox="1">
            <a:spLocks noGrp="1"/>
          </p:cNvSpPr>
          <p:nvPr>
            <p:ph type="title"/>
          </p:nvPr>
        </p:nvSpPr>
        <p:spPr>
          <a:xfrm>
            <a:off x="383175" y="0"/>
            <a:ext cx="83778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73" name="Google Shape;673;p162"/>
          <p:cNvSpPr/>
          <p:nvPr/>
        </p:nvSpPr>
        <p:spPr>
          <a:xfrm>
            <a:off x="0" y="573600"/>
            <a:ext cx="4503300" cy="45699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62"/>
          <p:cNvSpPr txBox="1">
            <a:spLocks noGrp="1"/>
          </p:cNvSpPr>
          <p:nvPr>
            <p:ph type="title" idx="2"/>
          </p:nvPr>
        </p:nvSpPr>
        <p:spPr>
          <a:xfrm>
            <a:off x="319625" y="957150"/>
            <a:ext cx="3936600" cy="38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ntano Sans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675" name="Google Shape;675;p162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76" name="Google Shape;676;p162"/>
          <p:cNvSpPr txBox="1">
            <a:spLocks noGrp="1"/>
          </p:cNvSpPr>
          <p:nvPr>
            <p:ph type="body" idx="3"/>
          </p:nvPr>
        </p:nvSpPr>
        <p:spPr>
          <a:xfrm>
            <a:off x="319625" y="4393225"/>
            <a:ext cx="3936600" cy="5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92100" rtl="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000"/>
              <a:buChar char="●"/>
              <a:defRPr sz="1000">
                <a:solidFill>
                  <a:srgbClr val="B7B7B7"/>
                </a:solidFill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Char char="○"/>
              <a:defRPr sz="1000">
                <a:solidFill>
                  <a:srgbClr val="B7B7B7"/>
                </a:solidFill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Char char="■"/>
              <a:defRPr sz="1000">
                <a:solidFill>
                  <a:srgbClr val="B7B7B7"/>
                </a:solidFill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Char char="●"/>
              <a:defRPr sz="1000">
                <a:solidFill>
                  <a:srgbClr val="B7B7B7"/>
                </a:solidFill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Char char="○"/>
              <a:defRPr sz="1000">
                <a:solidFill>
                  <a:srgbClr val="B7B7B7"/>
                </a:solidFill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Char char="■"/>
              <a:defRPr sz="1000">
                <a:solidFill>
                  <a:srgbClr val="B7B7B7"/>
                </a:solidFill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Char char="●"/>
              <a:defRPr sz="1000">
                <a:solidFill>
                  <a:srgbClr val="B7B7B7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Char char="○"/>
              <a:defRPr sz="1000">
                <a:solidFill>
                  <a:srgbClr val="B7B7B7"/>
                </a:solidFill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Char char="■"/>
              <a:defRPr sz="1000">
                <a:solidFill>
                  <a:srgbClr val="B7B7B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63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0" name="Google Shape;680;p16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5B9D4"/>
              </a:buClr>
              <a:buSzPts val="2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5B9D4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95B9D4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5B9D4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5B9D4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5B9D4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5B9D4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5B9D4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5B9D4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1" name="Google Shape;681;p163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2" name="Google Shape;682;p16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3" name="Google Shape;683;p16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9D4"/>
              </a:buClr>
              <a:buFont typeface="Calibri"/>
              <a:buNone/>
              <a:defRPr sz="1200" b="0" i="0" u="none" strike="noStrike" cap="none">
                <a:solidFill>
                  <a:srgbClr val="95B9D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9D4"/>
              </a:buClr>
              <a:buFont typeface="Calibri"/>
              <a:buNone/>
              <a:defRPr sz="1200" b="0" i="0" u="none" strike="noStrike" cap="none">
                <a:solidFill>
                  <a:srgbClr val="95B9D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9D4"/>
              </a:buClr>
              <a:buFont typeface="Calibri"/>
              <a:buNone/>
              <a:defRPr sz="1200" b="0" i="0" u="none" strike="noStrike" cap="none">
                <a:solidFill>
                  <a:srgbClr val="95B9D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9D4"/>
              </a:buClr>
              <a:buFont typeface="Calibri"/>
              <a:buNone/>
              <a:defRPr sz="1200" b="0" i="0" u="none" strike="noStrike" cap="none">
                <a:solidFill>
                  <a:srgbClr val="95B9D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9D4"/>
              </a:buClr>
              <a:buFont typeface="Calibri"/>
              <a:buNone/>
              <a:defRPr sz="1200" b="0" i="0" u="none" strike="noStrike" cap="none">
                <a:solidFill>
                  <a:srgbClr val="95B9D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9D4"/>
              </a:buClr>
              <a:buFont typeface="Calibri"/>
              <a:buNone/>
              <a:defRPr sz="1200" b="0" i="0" u="none" strike="noStrike" cap="none">
                <a:solidFill>
                  <a:srgbClr val="95B9D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9D4"/>
              </a:buClr>
              <a:buFont typeface="Calibri"/>
              <a:buNone/>
              <a:defRPr sz="1200" b="0" i="0" u="none" strike="noStrike" cap="none">
                <a:solidFill>
                  <a:srgbClr val="95B9D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9D4"/>
              </a:buClr>
              <a:buFont typeface="Calibri"/>
              <a:buNone/>
              <a:defRPr sz="1200" b="0" i="0" u="none" strike="noStrike" cap="none">
                <a:solidFill>
                  <a:srgbClr val="95B9D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B9D4"/>
              </a:buClr>
              <a:buFont typeface="Calibri"/>
              <a:buNone/>
              <a:defRPr sz="1200" b="0" i="0" u="none" strike="noStrike" cap="none">
                <a:solidFill>
                  <a:srgbClr val="95B9D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5" name="Google Shape;685;p164"/>
          <p:cNvCxnSpPr/>
          <p:nvPr/>
        </p:nvCxnSpPr>
        <p:spPr>
          <a:xfrm>
            <a:off x="414532" y="4892013"/>
            <a:ext cx="2859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dash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6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166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3" name="Google Shape;693;p166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4" name="Google Shape;694;p16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6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7" name="Google Shape;697;p16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6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16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01" name="Google Shape;701;p16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6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6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5" name="Google Shape;705;p169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06" name="Google Shape;706;p169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07" name="Google Shape;707;p16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7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0" name="Google Shape;710;p17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71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7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4" name="Google Shape;714;p171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15" name="Google Shape;715;p17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17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18" name="Google Shape;718;p17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0" name="Google Shape;720;p172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1" name="Google Shape;721;p17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7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4" name="Google Shape;724;p17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25" name="Google Shape;725;p17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7" name="Google Shape;727;p173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73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9" name="Google Shape;729;p173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30" name="Google Shape;730;p17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74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33" name="Google Shape;733;p17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175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36" name="Google Shape;736;p17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8" name="Google Shape;738;p175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9" name="Google Shape;739;p175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0" name="Google Shape;740;p17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7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ubtitle Only">
  <p:cSld name="1_Title Subtitle Only"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77"/>
          <p:cNvSpPr txBox="1">
            <a:spLocks noGrp="1"/>
          </p:cNvSpPr>
          <p:nvPr>
            <p:ph type="title"/>
          </p:nvPr>
        </p:nvSpPr>
        <p:spPr>
          <a:xfrm>
            <a:off x="685800" y="209971"/>
            <a:ext cx="77724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745" name="Google Shape;745;p177"/>
          <p:cNvSpPr txBox="1">
            <a:spLocks noGrp="1"/>
          </p:cNvSpPr>
          <p:nvPr>
            <p:ph type="body" idx="1"/>
          </p:nvPr>
        </p:nvSpPr>
        <p:spPr>
          <a:xfrm>
            <a:off x="685800" y="700088"/>
            <a:ext cx="7772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46" name="Google Shape;746;p17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ar Text">
  <p:cSld name="Three Bar Text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78"/>
          <p:cNvSpPr txBox="1">
            <a:spLocks noGrp="1"/>
          </p:cNvSpPr>
          <p:nvPr>
            <p:ph type="title"/>
          </p:nvPr>
        </p:nvSpPr>
        <p:spPr>
          <a:xfrm>
            <a:off x="685800" y="209971"/>
            <a:ext cx="77724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749" name="Google Shape;749;p178"/>
          <p:cNvSpPr>
            <a:spLocks noGrp="1"/>
          </p:cNvSpPr>
          <p:nvPr>
            <p:ph type="pic" idx="2"/>
          </p:nvPr>
        </p:nvSpPr>
        <p:spPr>
          <a:xfrm>
            <a:off x="685800" y="1047750"/>
            <a:ext cx="2496300" cy="198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165100" marR="0" lvl="0" indent="-17145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520700" marR="0" lvl="2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685800" marR="0" lvl="3" indent="-1651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63600" marR="0" lvl="4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0" name="Google Shape;750;p178"/>
          <p:cNvSpPr>
            <a:spLocks noGrp="1"/>
          </p:cNvSpPr>
          <p:nvPr>
            <p:ph type="pic" idx="3"/>
          </p:nvPr>
        </p:nvSpPr>
        <p:spPr>
          <a:xfrm>
            <a:off x="3323844" y="1047750"/>
            <a:ext cx="2496300" cy="198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165100" marR="0" lvl="0" indent="-17145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520700" marR="0" lvl="2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685800" marR="0" lvl="3" indent="-1651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63600" marR="0" lvl="4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1" name="Google Shape;751;p178"/>
          <p:cNvSpPr>
            <a:spLocks noGrp="1"/>
          </p:cNvSpPr>
          <p:nvPr>
            <p:ph type="pic" idx="4"/>
          </p:nvPr>
        </p:nvSpPr>
        <p:spPr>
          <a:xfrm>
            <a:off x="5961888" y="1047750"/>
            <a:ext cx="2496300" cy="198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165100" marR="0" lvl="0" indent="-17145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520700" marR="0" lvl="2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685800" marR="0" lvl="3" indent="-1651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63600" marR="0" lvl="4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2" name="Google Shape;752;p178"/>
          <p:cNvSpPr txBox="1">
            <a:spLocks noGrp="1"/>
          </p:cNvSpPr>
          <p:nvPr>
            <p:ph type="body" idx="1"/>
          </p:nvPr>
        </p:nvSpPr>
        <p:spPr>
          <a:xfrm>
            <a:off x="685800" y="2236738"/>
            <a:ext cx="2496300" cy="7941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3" name="Google Shape;753;p178"/>
          <p:cNvSpPr txBox="1">
            <a:spLocks noGrp="1"/>
          </p:cNvSpPr>
          <p:nvPr>
            <p:ph type="body" idx="5"/>
          </p:nvPr>
        </p:nvSpPr>
        <p:spPr>
          <a:xfrm>
            <a:off x="3323844" y="2236738"/>
            <a:ext cx="2496300" cy="7941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4" name="Google Shape;754;p178"/>
          <p:cNvSpPr txBox="1">
            <a:spLocks noGrp="1"/>
          </p:cNvSpPr>
          <p:nvPr>
            <p:ph type="body" idx="6"/>
          </p:nvPr>
        </p:nvSpPr>
        <p:spPr>
          <a:xfrm>
            <a:off x="5961888" y="2236738"/>
            <a:ext cx="2496300" cy="7941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5" name="Google Shape;755;p178"/>
          <p:cNvSpPr txBox="1">
            <a:spLocks noGrp="1"/>
          </p:cNvSpPr>
          <p:nvPr>
            <p:ph type="body" idx="7"/>
          </p:nvPr>
        </p:nvSpPr>
        <p:spPr>
          <a:xfrm>
            <a:off x="685800" y="3159229"/>
            <a:ext cx="2496300" cy="1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6" name="Google Shape;756;p178"/>
          <p:cNvSpPr txBox="1">
            <a:spLocks noGrp="1"/>
          </p:cNvSpPr>
          <p:nvPr>
            <p:ph type="body" idx="8"/>
          </p:nvPr>
        </p:nvSpPr>
        <p:spPr>
          <a:xfrm>
            <a:off x="3323844" y="3159229"/>
            <a:ext cx="2496300" cy="1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7" name="Google Shape;757;p178"/>
          <p:cNvSpPr txBox="1">
            <a:spLocks noGrp="1"/>
          </p:cNvSpPr>
          <p:nvPr>
            <p:ph type="body" idx="9"/>
          </p:nvPr>
        </p:nvSpPr>
        <p:spPr>
          <a:xfrm>
            <a:off x="5961888" y="3159229"/>
            <a:ext cx="2496300" cy="1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58" name="Google Shape;758;p17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7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List" type="obj">
  <p:cSld name="OBJECT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8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73659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80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163600" cy="3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4" name="Google Shape;764;p18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1"/>
          <p:cNvSpPr>
            <a:spLocks noGrp="1"/>
          </p:cNvSpPr>
          <p:nvPr>
            <p:ph type="pic" idx="2"/>
          </p:nvPr>
        </p:nvSpPr>
        <p:spPr>
          <a:xfrm>
            <a:off x="3381374" y="0"/>
            <a:ext cx="5762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8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82"/>
          <p:cNvSpPr txBox="1">
            <a:spLocks noGrp="1"/>
          </p:cNvSpPr>
          <p:nvPr>
            <p:ph type="title"/>
          </p:nvPr>
        </p:nvSpPr>
        <p:spPr>
          <a:xfrm>
            <a:off x="669727" y="214313"/>
            <a:ext cx="7804500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1524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indent="2921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indent="4445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indent="5842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indent="7366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indent="8890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indent="10287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indent="11811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69" name="Google Shape;769;p182"/>
          <p:cNvSpPr txBox="1">
            <a:spLocks noGrp="1"/>
          </p:cNvSpPr>
          <p:nvPr>
            <p:ph type="body" idx="1"/>
          </p:nvPr>
        </p:nvSpPr>
        <p:spPr>
          <a:xfrm>
            <a:off x="669727" y="1366242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11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298450" rtl="0">
              <a:spcBef>
                <a:spcPts val="2700"/>
              </a:spcBef>
              <a:spcAft>
                <a:spcPts val="160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70" name="Google Shape;770;p18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B55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84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5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80" name="Google Shape;780;p185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sp>
        <p:nvSpPr>
          <p:cNvPr id="781" name="Google Shape;781;p18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lvl="1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lvl="2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lvl="3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lvl="4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lvl="5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lvl="6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lvl="7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lvl="8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0B87A1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86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○"/>
              <a:defRPr sz="3000" i="1">
                <a:solidFill>
                  <a:srgbClr val="FFFFFF"/>
                </a:solidFill>
              </a:defRPr>
            </a:lvl8pPr>
            <a:lvl9pPr marL="4114800" lvl="8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■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84" name="Google Shape;784;p186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D3EBD5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>
              <a:solidFill>
                <a:srgbClr val="D3EBD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85" name="Google Shape;785;p186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87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87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789" name="Google Shape;789;p18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88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88"/>
          <p:cNvSpPr txBox="1">
            <a:spLocks noGrp="1"/>
          </p:cNvSpPr>
          <p:nvPr>
            <p:ph type="body" idx="1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93" name="Google Shape;793;p188"/>
          <p:cNvSpPr txBox="1">
            <a:spLocks noGrp="1"/>
          </p:cNvSpPr>
          <p:nvPr>
            <p:ph type="body" idx="2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94" name="Google Shape;794;p188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89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89"/>
          <p:cNvSpPr txBox="1">
            <a:spLocks noGrp="1"/>
          </p:cNvSpPr>
          <p:nvPr>
            <p:ph type="body" idx="1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98" name="Google Shape;798;p189"/>
          <p:cNvSpPr txBox="1">
            <a:spLocks noGrp="1"/>
          </p:cNvSpPr>
          <p:nvPr>
            <p:ph type="body" idx="2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99" name="Google Shape;799;p189"/>
          <p:cNvSpPr txBox="1">
            <a:spLocks noGrp="1"/>
          </p:cNvSpPr>
          <p:nvPr>
            <p:ph type="body" idx="3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00" name="Google Shape;800;p18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90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9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1"/>
          <p:cNvSpPr txBox="1">
            <a:spLocks noGrp="1"/>
          </p:cNvSpPr>
          <p:nvPr>
            <p:ph type="body" idx="1"/>
          </p:nvPr>
        </p:nvSpPr>
        <p:spPr>
          <a:xfrm>
            <a:off x="624925" y="4177700"/>
            <a:ext cx="67593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806" name="Google Shape;806;p19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2"/>
          <p:cNvSpPr>
            <a:spLocks noGrp="1"/>
          </p:cNvSpPr>
          <p:nvPr>
            <p:ph type="pic" idx="2"/>
          </p:nvPr>
        </p:nvSpPr>
        <p:spPr>
          <a:xfrm>
            <a:off x="5089565" y="737150"/>
            <a:ext cx="2712900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92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003B55"/>
        </a:solid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93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80BFB7"/>
                </a:solidFill>
              </a:defRPr>
            </a:lvl1pPr>
            <a:lvl2pPr lvl="1" rtl="0">
              <a:buNone/>
              <a:defRPr>
                <a:solidFill>
                  <a:srgbClr val="80BFB7"/>
                </a:solidFill>
              </a:defRPr>
            </a:lvl2pPr>
            <a:lvl3pPr lvl="2" rtl="0">
              <a:buNone/>
              <a:defRPr>
                <a:solidFill>
                  <a:srgbClr val="80BFB7"/>
                </a:solidFill>
              </a:defRPr>
            </a:lvl3pPr>
            <a:lvl4pPr lvl="3" rtl="0">
              <a:buNone/>
              <a:defRPr>
                <a:solidFill>
                  <a:srgbClr val="80BFB7"/>
                </a:solidFill>
              </a:defRPr>
            </a:lvl4pPr>
            <a:lvl5pPr lvl="4" rtl="0">
              <a:buNone/>
              <a:defRPr>
                <a:solidFill>
                  <a:srgbClr val="80BFB7"/>
                </a:solidFill>
              </a:defRPr>
            </a:lvl5pPr>
            <a:lvl6pPr lvl="5" rtl="0">
              <a:buNone/>
              <a:defRPr>
                <a:solidFill>
                  <a:srgbClr val="80BFB7"/>
                </a:solidFill>
              </a:defRPr>
            </a:lvl6pPr>
            <a:lvl7pPr lvl="6" rtl="0">
              <a:buNone/>
              <a:defRPr>
                <a:solidFill>
                  <a:srgbClr val="80BFB7"/>
                </a:solidFill>
              </a:defRPr>
            </a:lvl7pPr>
            <a:lvl8pPr lvl="7" rtl="0">
              <a:buNone/>
              <a:defRPr>
                <a:solidFill>
                  <a:srgbClr val="80BFB7"/>
                </a:solidFill>
              </a:defRPr>
            </a:lvl8pPr>
            <a:lvl9pPr lvl="8" rtl="0">
              <a:buNone/>
              <a:defRPr>
                <a:solidFill>
                  <a:srgbClr val="80BFB7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_1">
    <p:bg>
      <p:bgPr>
        <a:solidFill>
          <a:srgbClr val="1D1D1B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9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95"/>
          <p:cNvSpPr txBox="1">
            <a:spLocks noGrp="1"/>
          </p:cNvSpPr>
          <p:nvPr>
            <p:ph type="title"/>
          </p:nvPr>
        </p:nvSpPr>
        <p:spPr>
          <a:xfrm>
            <a:off x="669727" y="214313"/>
            <a:ext cx="7804500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15240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indent="29210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indent="44450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indent="58420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indent="73660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indent="88900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indent="102870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indent="118110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15" name="Google Shape;815;p195"/>
          <p:cNvSpPr txBox="1">
            <a:spLocks noGrp="1"/>
          </p:cNvSpPr>
          <p:nvPr>
            <p:ph type="body" idx="1"/>
          </p:nvPr>
        </p:nvSpPr>
        <p:spPr>
          <a:xfrm>
            <a:off x="669727" y="1366242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810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810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810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810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810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810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810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810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16" name="Google Shape;816;p19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bg>
      <p:bgPr>
        <a:solidFill>
          <a:schemeClr val="accent3"/>
        </a:solidFill>
        <a:effectLst/>
      </p:bgPr>
    </p:bg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9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 Black"/>
              <a:buNone/>
              <a:defRPr sz="45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1400"/>
            </a:lvl9pPr>
          </a:lstStyle>
          <a:p>
            <a:endParaRPr/>
          </a:p>
        </p:txBody>
      </p:sp>
      <p:sp>
        <p:nvSpPr>
          <p:cNvPr id="819" name="Google Shape;819;p196"/>
          <p:cNvSpPr>
            <a:spLocks noGrp="1"/>
          </p:cNvSpPr>
          <p:nvPr>
            <p:ph type="pic" idx="2"/>
          </p:nvPr>
        </p:nvSpPr>
        <p:spPr>
          <a:xfrm>
            <a:off x="859631" y="1491854"/>
            <a:ext cx="3874800" cy="2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20" name="Google Shape;820;p19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300">
                <a:solidFill>
                  <a:schemeClr val="dk1"/>
                </a:solidFill>
              </a:defRPr>
            </a:lvl1pPr>
            <a:lvl2pPr lvl="1" rtl="0">
              <a:buNone/>
              <a:defRPr sz="1300">
                <a:solidFill>
                  <a:schemeClr val="dk1"/>
                </a:solidFill>
              </a:defRPr>
            </a:lvl2pPr>
            <a:lvl3pPr lvl="2" rtl="0">
              <a:buNone/>
              <a:defRPr sz="1300">
                <a:solidFill>
                  <a:schemeClr val="dk1"/>
                </a:solidFill>
              </a:defRPr>
            </a:lvl3pPr>
            <a:lvl4pPr lvl="3" rtl="0">
              <a:buNone/>
              <a:defRPr sz="1300">
                <a:solidFill>
                  <a:schemeClr val="dk1"/>
                </a:solidFill>
              </a:defRPr>
            </a:lvl4pPr>
            <a:lvl5pPr lvl="4" rtl="0">
              <a:buNone/>
              <a:defRPr sz="1300">
                <a:solidFill>
                  <a:schemeClr val="dk1"/>
                </a:solidFill>
              </a:defRPr>
            </a:lvl5pPr>
            <a:lvl6pPr lvl="5" rtl="0">
              <a:buNone/>
              <a:defRPr sz="1300">
                <a:solidFill>
                  <a:schemeClr val="dk1"/>
                </a:solidFill>
              </a:defRPr>
            </a:lvl6pPr>
            <a:lvl7pPr lvl="6" rtl="0">
              <a:buNone/>
              <a:defRPr sz="1300">
                <a:solidFill>
                  <a:schemeClr val="dk1"/>
                </a:solidFill>
              </a:defRPr>
            </a:lvl7pPr>
            <a:lvl8pPr lvl="7" rtl="0">
              <a:buNone/>
              <a:defRPr sz="1300">
                <a:solidFill>
                  <a:schemeClr val="dk1"/>
                </a:solidFill>
              </a:defRPr>
            </a:lvl8pPr>
            <a:lvl9pPr lvl="8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_1_1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97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666666"/>
                </a:solidFill>
              </a:defRPr>
            </a:lvl1pPr>
            <a:lvl2pPr lvl="1" rtl="0">
              <a:buNone/>
              <a:defRPr>
                <a:solidFill>
                  <a:srgbClr val="666666"/>
                </a:solidFill>
              </a:defRPr>
            </a:lvl2pPr>
            <a:lvl3pPr lvl="2" rtl="0">
              <a:buNone/>
              <a:defRPr>
                <a:solidFill>
                  <a:srgbClr val="666666"/>
                </a:solidFill>
              </a:defRPr>
            </a:lvl3pPr>
            <a:lvl4pPr lvl="3" rtl="0">
              <a:buNone/>
              <a:defRPr>
                <a:solidFill>
                  <a:srgbClr val="666666"/>
                </a:solidFill>
              </a:defRPr>
            </a:lvl4pPr>
            <a:lvl5pPr lvl="4" rtl="0">
              <a:buNone/>
              <a:defRPr>
                <a:solidFill>
                  <a:srgbClr val="666666"/>
                </a:solidFill>
              </a:defRPr>
            </a:lvl5pPr>
            <a:lvl6pPr lvl="5" rtl="0">
              <a:buNone/>
              <a:defRPr>
                <a:solidFill>
                  <a:srgbClr val="666666"/>
                </a:solidFill>
              </a:defRPr>
            </a:lvl6pPr>
            <a:lvl7pPr lvl="6" rtl="0">
              <a:buNone/>
              <a:defRPr>
                <a:solidFill>
                  <a:srgbClr val="666666"/>
                </a:solidFill>
              </a:defRPr>
            </a:lvl7pPr>
            <a:lvl8pPr lvl="7" rtl="0">
              <a:buNone/>
              <a:defRPr>
                <a:solidFill>
                  <a:srgbClr val="666666"/>
                </a:solidFill>
              </a:defRPr>
            </a:lvl8pPr>
            <a:lvl9pPr lvl="8" rtl="0">
              <a:buNone/>
              <a:defRPr>
                <a:solidFill>
                  <a:srgbClr val="666666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24" name="Google Shape;824;p197"/>
          <p:cNvSpPr txBox="1">
            <a:spLocks noGrp="1"/>
          </p:cNvSpPr>
          <p:nvPr>
            <p:ph type="body" idx="1"/>
          </p:nvPr>
        </p:nvSpPr>
        <p:spPr>
          <a:xfrm>
            <a:off x="215825" y="874650"/>
            <a:ext cx="8712300" cy="4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▪"/>
              <a:defRPr sz="2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ans"/>
              <a:buChar char="▫"/>
              <a:defRPr sz="20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roid Sans"/>
              <a:buChar char="▫"/>
              <a:defRPr sz="16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marL="1828800" lvl="3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▫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marL="2286000" lvl="4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▫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marL="2743200" lvl="5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▫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marL="3200400" lvl="6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●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marL="3657600" lvl="7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○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marL="4114800" lvl="8" indent="-3810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Droid Sans"/>
              <a:buChar char="■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lvl="1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lvl="2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lvl="3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lvl="4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lvl="5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lvl="6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lvl="7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lvl="8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>
  <p:cSld name="BLANK_1_1_2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99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666666"/>
                </a:solidFill>
              </a:defRPr>
            </a:lvl1pPr>
            <a:lvl2pPr lvl="1" rtl="0">
              <a:buNone/>
              <a:defRPr>
                <a:solidFill>
                  <a:srgbClr val="666666"/>
                </a:solidFill>
              </a:defRPr>
            </a:lvl2pPr>
            <a:lvl3pPr lvl="2" rtl="0">
              <a:buNone/>
              <a:defRPr>
                <a:solidFill>
                  <a:srgbClr val="666666"/>
                </a:solidFill>
              </a:defRPr>
            </a:lvl3pPr>
            <a:lvl4pPr lvl="3" rtl="0">
              <a:buNone/>
              <a:defRPr>
                <a:solidFill>
                  <a:srgbClr val="666666"/>
                </a:solidFill>
              </a:defRPr>
            </a:lvl4pPr>
            <a:lvl5pPr lvl="4" rtl="0">
              <a:buNone/>
              <a:defRPr>
                <a:solidFill>
                  <a:srgbClr val="666666"/>
                </a:solidFill>
              </a:defRPr>
            </a:lvl5pPr>
            <a:lvl6pPr lvl="5" rtl="0">
              <a:buNone/>
              <a:defRPr>
                <a:solidFill>
                  <a:srgbClr val="666666"/>
                </a:solidFill>
              </a:defRPr>
            </a:lvl6pPr>
            <a:lvl7pPr lvl="6" rtl="0">
              <a:buNone/>
              <a:defRPr>
                <a:solidFill>
                  <a:srgbClr val="666666"/>
                </a:solidFill>
              </a:defRPr>
            </a:lvl7pPr>
            <a:lvl8pPr lvl="7" rtl="0">
              <a:buNone/>
              <a:defRPr>
                <a:solidFill>
                  <a:srgbClr val="666666"/>
                </a:solidFill>
              </a:defRPr>
            </a:lvl8pPr>
            <a:lvl9pPr lvl="8" rtl="0">
              <a:buNone/>
              <a:defRPr>
                <a:solidFill>
                  <a:srgbClr val="666666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29" name="Google Shape;829;p199"/>
          <p:cNvSpPr txBox="1">
            <a:spLocks noGrp="1"/>
          </p:cNvSpPr>
          <p:nvPr>
            <p:ph type="body" idx="1"/>
          </p:nvPr>
        </p:nvSpPr>
        <p:spPr>
          <a:xfrm>
            <a:off x="215825" y="874650"/>
            <a:ext cx="8712300" cy="4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▪"/>
              <a:defRPr sz="2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ans"/>
              <a:buChar char="▫"/>
              <a:defRPr sz="20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roid Sans"/>
              <a:buChar char="▫"/>
              <a:defRPr sz="16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marL="1828800" lvl="3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▫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marL="2286000" lvl="4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▫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marL="2743200" lvl="5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▫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marL="3200400" lvl="6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●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marL="3657600" lvl="7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○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marL="4114800" lvl="8" indent="-3810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Droid Sans"/>
              <a:buChar char="■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2">
  <p:cSld name="BLANK_1_1_3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200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666666"/>
                </a:solidFill>
              </a:defRPr>
            </a:lvl1pPr>
            <a:lvl2pPr lvl="1" rtl="0">
              <a:buNone/>
              <a:defRPr>
                <a:solidFill>
                  <a:srgbClr val="666666"/>
                </a:solidFill>
              </a:defRPr>
            </a:lvl2pPr>
            <a:lvl3pPr lvl="2" rtl="0">
              <a:buNone/>
              <a:defRPr>
                <a:solidFill>
                  <a:srgbClr val="666666"/>
                </a:solidFill>
              </a:defRPr>
            </a:lvl3pPr>
            <a:lvl4pPr lvl="3" rtl="0">
              <a:buNone/>
              <a:defRPr>
                <a:solidFill>
                  <a:srgbClr val="666666"/>
                </a:solidFill>
              </a:defRPr>
            </a:lvl4pPr>
            <a:lvl5pPr lvl="4" rtl="0">
              <a:buNone/>
              <a:defRPr>
                <a:solidFill>
                  <a:srgbClr val="666666"/>
                </a:solidFill>
              </a:defRPr>
            </a:lvl5pPr>
            <a:lvl6pPr lvl="5" rtl="0">
              <a:buNone/>
              <a:defRPr>
                <a:solidFill>
                  <a:srgbClr val="666666"/>
                </a:solidFill>
              </a:defRPr>
            </a:lvl6pPr>
            <a:lvl7pPr lvl="6" rtl="0">
              <a:buNone/>
              <a:defRPr>
                <a:solidFill>
                  <a:srgbClr val="666666"/>
                </a:solidFill>
              </a:defRPr>
            </a:lvl7pPr>
            <a:lvl8pPr lvl="7" rtl="0">
              <a:buNone/>
              <a:defRPr>
                <a:solidFill>
                  <a:srgbClr val="666666"/>
                </a:solidFill>
              </a:defRPr>
            </a:lvl8pPr>
            <a:lvl9pPr lvl="8" rtl="0">
              <a:buNone/>
              <a:defRPr>
                <a:solidFill>
                  <a:srgbClr val="666666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32" name="Google Shape;832;p200"/>
          <p:cNvSpPr txBox="1">
            <a:spLocks noGrp="1"/>
          </p:cNvSpPr>
          <p:nvPr>
            <p:ph type="body" idx="1"/>
          </p:nvPr>
        </p:nvSpPr>
        <p:spPr>
          <a:xfrm>
            <a:off x="215825" y="874650"/>
            <a:ext cx="8712300" cy="4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▪"/>
              <a:defRPr sz="2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ans"/>
              <a:buChar char="▫"/>
              <a:defRPr sz="20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roid Sans"/>
              <a:buChar char="▫"/>
              <a:defRPr sz="16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marL="1828800" lvl="3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▫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marL="2286000" lvl="4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▫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marL="2743200" lvl="5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▫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marL="3200400" lvl="6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●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marL="3657600" lvl="7" indent="-381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○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marL="4114800" lvl="8" indent="-3810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Droid Sans"/>
              <a:buChar char="■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0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39" name="Google Shape;839;p20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>
            <a:spLocks noGrp="1"/>
          </p:cNvSpPr>
          <p:nvPr>
            <p:ph type="pic" idx="2"/>
          </p:nvPr>
        </p:nvSpPr>
        <p:spPr>
          <a:xfrm>
            <a:off x="510125" y="2145800"/>
            <a:ext cx="42321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title"/>
          </p:nvPr>
        </p:nvSpPr>
        <p:spPr>
          <a:xfrm>
            <a:off x="4927292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body" idx="1"/>
          </p:nvPr>
        </p:nvSpPr>
        <p:spPr>
          <a:xfrm>
            <a:off x="4927293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Only">
  <p:cSld name="24_Title Only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203"/>
          <p:cNvSpPr>
            <a:spLocks noGrp="1"/>
          </p:cNvSpPr>
          <p:nvPr>
            <p:ph type="pic" idx="2"/>
          </p:nvPr>
        </p:nvSpPr>
        <p:spPr>
          <a:xfrm>
            <a:off x="3184958" y="0"/>
            <a:ext cx="5959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2" name="Google Shape;842;p20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43" name="Google Shape;843;p20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44" name="Google Shape;844;p20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Only">
  <p:cSld name="34_Title Only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20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7" name="Google Shape;847;p20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48" name="Google Shape;848;p20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49" name="Google Shape;849;p20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0" name="Google Shape;850;p204"/>
          <p:cNvSpPr>
            <a:spLocks noGrp="1"/>
          </p:cNvSpPr>
          <p:nvPr>
            <p:ph type="pic" idx="3"/>
          </p:nvPr>
        </p:nvSpPr>
        <p:spPr>
          <a:xfrm>
            <a:off x="6209593" y="699697"/>
            <a:ext cx="1242600" cy="21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20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aleway"/>
              <a:buNone/>
              <a:defRPr sz="45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53" name="Google Shape;853;p20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4" name="Google Shape;854;p20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0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57" name="Google Shape;857;p20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58" name="Google Shape;858;p20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207"/>
          <p:cNvSpPr>
            <a:spLocks noGrp="1"/>
          </p:cNvSpPr>
          <p:nvPr>
            <p:ph type="pic" idx="2"/>
          </p:nvPr>
        </p:nvSpPr>
        <p:spPr>
          <a:xfrm>
            <a:off x="3381374" y="0"/>
            <a:ext cx="5762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1" name="Google Shape;861;p20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2" name="Google Shape;862;p20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63" name="Google Shape;863;p20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08"/>
          <p:cNvSpPr>
            <a:spLocks noGrp="1"/>
          </p:cNvSpPr>
          <p:nvPr>
            <p:ph type="pic" idx="2"/>
          </p:nvPr>
        </p:nvSpPr>
        <p:spPr>
          <a:xfrm>
            <a:off x="5089565" y="737150"/>
            <a:ext cx="2712900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6" name="Google Shape;866;p20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7" name="Google Shape;867;p20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68" name="Google Shape;868;p20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09"/>
          <p:cNvSpPr>
            <a:spLocks noGrp="1"/>
          </p:cNvSpPr>
          <p:nvPr>
            <p:ph type="pic" idx="2"/>
          </p:nvPr>
        </p:nvSpPr>
        <p:spPr>
          <a:xfrm>
            <a:off x="510125" y="2145800"/>
            <a:ext cx="42321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1" name="Google Shape;871;p20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72" name="Google Shape;872;p209"/>
          <p:cNvSpPr txBox="1">
            <a:spLocks noGrp="1"/>
          </p:cNvSpPr>
          <p:nvPr>
            <p:ph type="title"/>
          </p:nvPr>
        </p:nvSpPr>
        <p:spPr>
          <a:xfrm>
            <a:off x="4927292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73" name="Google Shape;873;p209"/>
          <p:cNvSpPr txBox="1">
            <a:spLocks noGrp="1"/>
          </p:cNvSpPr>
          <p:nvPr>
            <p:ph type="body" idx="1"/>
          </p:nvPr>
        </p:nvSpPr>
        <p:spPr>
          <a:xfrm>
            <a:off x="4927293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10"/>
          <p:cNvSpPr>
            <a:spLocks noGrp="1"/>
          </p:cNvSpPr>
          <p:nvPr>
            <p:ph type="pic" idx="2"/>
          </p:nvPr>
        </p:nvSpPr>
        <p:spPr>
          <a:xfrm>
            <a:off x="2731100" y="2313213"/>
            <a:ext cx="2101200" cy="28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6" name="Google Shape;876;p21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77" name="Google Shape;877;p21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78" name="Google Shape;878;p21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9" name="Google Shape;879;p210"/>
          <p:cNvSpPr>
            <a:spLocks noGrp="1"/>
          </p:cNvSpPr>
          <p:nvPr>
            <p:ph type="pic" idx="3"/>
          </p:nvPr>
        </p:nvSpPr>
        <p:spPr>
          <a:xfrm>
            <a:off x="4832216" y="0"/>
            <a:ext cx="22083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0" name="Google Shape;880;p210"/>
          <p:cNvSpPr>
            <a:spLocks noGrp="1"/>
          </p:cNvSpPr>
          <p:nvPr>
            <p:ph type="pic" idx="4"/>
          </p:nvPr>
        </p:nvSpPr>
        <p:spPr>
          <a:xfrm>
            <a:off x="7037730" y="2313213"/>
            <a:ext cx="2101200" cy="28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211"/>
          <p:cNvSpPr>
            <a:spLocks noGrp="1"/>
          </p:cNvSpPr>
          <p:nvPr>
            <p:ph type="pic" idx="2"/>
          </p:nvPr>
        </p:nvSpPr>
        <p:spPr>
          <a:xfrm>
            <a:off x="2631992" y="-628650"/>
            <a:ext cx="6512100" cy="640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3" name="Google Shape;883;p21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84" name="Google Shape;884;p211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85" name="Google Shape;885;p211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12"/>
          <p:cNvSpPr>
            <a:spLocks noGrp="1"/>
          </p:cNvSpPr>
          <p:nvPr>
            <p:ph type="pic" idx="2"/>
          </p:nvPr>
        </p:nvSpPr>
        <p:spPr>
          <a:xfrm>
            <a:off x="5018253" y="1776413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8" name="Google Shape;888;p212"/>
          <p:cNvSpPr>
            <a:spLocks noGrp="1"/>
          </p:cNvSpPr>
          <p:nvPr>
            <p:ph type="pic" idx="3"/>
          </p:nvPr>
        </p:nvSpPr>
        <p:spPr>
          <a:xfrm>
            <a:off x="2941096" y="0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9" name="Google Shape;889;p21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90" name="Google Shape;890;p21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91" name="Google Shape;891;p21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2" name="Google Shape;892;p212"/>
          <p:cNvSpPr>
            <a:spLocks noGrp="1"/>
          </p:cNvSpPr>
          <p:nvPr>
            <p:ph type="pic" idx="4"/>
          </p:nvPr>
        </p:nvSpPr>
        <p:spPr>
          <a:xfrm>
            <a:off x="7076364" y="0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>
            <a:spLocks noGrp="1"/>
          </p:cNvSpPr>
          <p:nvPr>
            <p:ph type="pic" idx="2"/>
          </p:nvPr>
        </p:nvSpPr>
        <p:spPr>
          <a:xfrm>
            <a:off x="2731100" y="2313213"/>
            <a:ext cx="2101200" cy="28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3"/>
          </p:nvPr>
        </p:nvSpPr>
        <p:spPr>
          <a:xfrm>
            <a:off x="4832216" y="0"/>
            <a:ext cx="22083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34"/>
          <p:cNvSpPr>
            <a:spLocks noGrp="1"/>
          </p:cNvSpPr>
          <p:nvPr>
            <p:ph type="pic" idx="4"/>
          </p:nvPr>
        </p:nvSpPr>
        <p:spPr>
          <a:xfrm>
            <a:off x="7037730" y="2313213"/>
            <a:ext cx="2101200" cy="28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213"/>
          <p:cNvSpPr>
            <a:spLocks noGrp="1"/>
          </p:cNvSpPr>
          <p:nvPr>
            <p:ph type="pic" idx="2"/>
          </p:nvPr>
        </p:nvSpPr>
        <p:spPr>
          <a:xfrm>
            <a:off x="2671638" y="342900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5" name="Google Shape;895;p213"/>
          <p:cNvSpPr>
            <a:spLocks noGrp="1"/>
          </p:cNvSpPr>
          <p:nvPr>
            <p:ph type="pic" idx="3"/>
          </p:nvPr>
        </p:nvSpPr>
        <p:spPr>
          <a:xfrm>
            <a:off x="2671638" y="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6" name="Google Shape;896;p21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97" name="Google Shape;897;p213"/>
          <p:cNvSpPr txBox="1">
            <a:spLocks noGrp="1"/>
          </p:cNvSpPr>
          <p:nvPr>
            <p:ph type="title"/>
          </p:nvPr>
        </p:nvSpPr>
        <p:spPr>
          <a:xfrm>
            <a:off x="207731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98" name="Google Shape;898;p213"/>
          <p:cNvSpPr txBox="1">
            <a:spLocks noGrp="1"/>
          </p:cNvSpPr>
          <p:nvPr>
            <p:ph type="body" idx="1"/>
          </p:nvPr>
        </p:nvSpPr>
        <p:spPr>
          <a:xfrm>
            <a:off x="207731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9" name="Google Shape;899;p213"/>
          <p:cNvSpPr>
            <a:spLocks noGrp="1"/>
          </p:cNvSpPr>
          <p:nvPr>
            <p:ph type="pic" idx="4"/>
          </p:nvPr>
        </p:nvSpPr>
        <p:spPr>
          <a:xfrm>
            <a:off x="2671638" y="171450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14"/>
          <p:cNvSpPr>
            <a:spLocks noGrp="1"/>
          </p:cNvSpPr>
          <p:nvPr>
            <p:ph type="pic" idx="2"/>
          </p:nvPr>
        </p:nvSpPr>
        <p:spPr>
          <a:xfrm>
            <a:off x="241227" y="562557"/>
            <a:ext cx="5818800" cy="23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2" name="Google Shape;902;p21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03" name="Google Shape;903;p214"/>
          <p:cNvSpPr txBox="1">
            <a:spLocks noGrp="1"/>
          </p:cNvSpPr>
          <p:nvPr>
            <p:ph type="title"/>
          </p:nvPr>
        </p:nvSpPr>
        <p:spPr>
          <a:xfrm>
            <a:off x="377064" y="2553328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04" name="Google Shape;904;p214"/>
          <p:cNvSpPr txBox="1">
            <a:spLocks noGrp="1"/>
          </p:cNvSpPr>
          <p:nvPr>
            <p:ph type="body" idx="1"/>
          </p:nvPr>
        </p:nvSpPr>
        <p:spPr>
          <a:xfrm>
            <a:off x="377065" y="4356502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5" name="Google Shape;905;p214"/>
          <p:cNvSpPr>
            <a:spLocks noGrp="1"/>
          </p:cNvSpPr>
          <p:nvPr>
            <p:ph type="pic" idx="3"/>
          </p:nvPr>
        </p:nvSpPr>
        <p:spPr>
          <a:xfrm>
            <a:off x="6129601" y="562557"/>
            <a:ext cx="2785800" cy="23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215"/>
          <p:cNvSpPr>
            <a:spLocks noGrp="1"/>
          </p:cNvSpPr>
          <p:nvPr>
            <p:ph type="pic" idx="2"/>
          </p:nvPr>
        </p:nvSpPr>
        <p:spPr>
          <a:xfrm>
            <a:off x="5914380" y="604070"/>
            <a:ext cx="2567700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8" name="Google Shape;908;p215"/>
          <p:cNvSpPr>
            <a:spLocks noGrp="1"/>
          </p:cNvSpPr>
          <p:nvPr>
            <p:ph type="pic" idx="3"/>
          </p:nvPr>
        </p:nvSpPr>
        <p:spPr>
          <a:xfrm>
            <a:off x="3122894" y="604070"/>
            <a:ext cx="2567700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9" name="Google Shape;909;p21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10" name="Google Shape;910;p21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11" name="Google Shape;911;p21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16"/>
          <p:cNvSpPr txBox="1">
            <a:spLocks noGrp="1"/>
          </p:cNvSpPr>
          <p:nvPr>
            <p:ph type="title"/>
          </p:nvPr>
        </p:nvSpPr>
        <p:spPr>
          <a:xfrm>
            <a:off x="432707" y="319033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14" name="Google Shape;914;p21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21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21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Blank">
  <p:cSld name="5_Blank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21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1" name="Google Shape;921;p219"/>
          <p:cNvSpPr>
            <a:spLocks noGrp="1"/>
          </p:cNvSpPr>
          <p:nvPr>
            <p:ph type="pic" idx="3"/>
          </p:nvPr>
        </p:nvSpPr>
        <p:spPr>
          <a:xfrm>
            <a:off x="1023001" y="1348169"/>
            <a:ext cx="2112300" cy="207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2" name="Google Shape;922;p21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Blank">
  <p:cSld name="4_Blank"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22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25" name="Google Shape;925;p220"/>
          <p:cNvSpPr>
            <a:spLocks noGrp="1"/>
          </p:cNvSpPr>
          <p:nvPr>
            <p:ph type="pic" idx="2"/>
          </p:nvPr>
        </p:nvSpPr>
        <p:spPr>
          <a:xfrm>
            <a:off x="6291967" y="0"/>
            <a:ext cx="2852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>
  <p:cSld name="3_Blank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221"/>
          <p:cNvSpPr txBox="1">
            <a:spLocks noGrp="1"/>
          </p:cNvSpPr>
          <p:nvPr>
            <p:ph type="body" idx="1"/>
          </p:nvPr>
        </p:nvSpPr>
        <p:spPr>
          <a:xfrm>
            <a:off x="4125175" y="1548029"/>
            <a:ext cx="43980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6600"/>
              <a:buFont typeface="Arial"/>
              <a:buNone/>
              <a:defRPr sz="66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8" name="Google Shape;928;p22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29" name="Google Shape;929;p221"/>
          <p:cNvSpPr>
            <a:spLocks noGrp="1"/>
          </p:cNvSpPr>
          <p:nvPr>
            <p:ph type="pic" idx="2"/>
          </p:nvPr>
        </p:nvSpPr>
        <p:spPr>
          <a:xfrm>
            <a:off x="0" y="0"/>
            <a:ext cx="3657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0" name="Google Shape;930;p221"/>
          <p:cNvSpPr txBox="1">
            <a:spLocks noGrp="1"/>
          </p:cNvSpPr>
          <p:nvPr>
            <p:ph type="body" idx="3"/>
          </p:nvPr>
        </p:nvSpPr>
        <p:spPr>
          <a:xfrm>
            <a:off x="4125175" y="2571750"/>
            <a:ext cx="43980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222"/>
          <p:cNvSpPr>
            <a:spLocks noGrp="1"/>
          </p:cNvSpPr>
          <p:nvPr>
            <p:ph type="pic" idx="2"/>
          </p:nvPr>
        </p:nvSpPr>
        <p:spPr>
          <a:xfrm>
            <a:off x="0" y="1807028"/>
            <a:ext cx="91440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22"/>
          <p:cNvSpPr txBox="1">
            <a:spLocks noGrp="1"/>
          </p:cNvSpPr>
          <p:nvPr>
            <p:ph type="title"/>
          </p:nvPr>
        </p:nvSpPr>
        <p:spPr>
          <a:xfrm>
            <a:off x="432707" y="268231"/>
            <a:ext cx="78867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4" name="Google Shape;934;p22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35" name="Google Shape;935;p222"/>
          <p:cNvSpPr txBox="1">
            <a:spLocks noGrp="1"/>
          </p:cNvSpPr>
          <p:nvPr>
            <p:ph type="body" idx="1"/>
          </p:nvPr>
        </p:nvSpPr>
        <p:spPr>
          <a:xfrm>
            <a:off x="2372916" y="1001485"/>
            <a:ext cx="43980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5"/>
          <p:cNvSpPr>
            <a:spLocks noGrp="1"/>
          </p:cNvSpPr>
          <p:nvPr>
            <p:ph type="pic" idx="2"/>
          </p:nvPr>
        </p:nvSpPr>
        <p:spPr>
          <a:xfrm>
            <a:off x="2631992" y="-628650"/>
            <a:ext cx="6512100" cy="640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35"/>
          <p:cNvSpPr txBox="1">
            <a:spLocks noGrp="1"/>
          </p:cNvSpPr>
          <p:nvPr>
            <p:ph type="sldNum" idx="12"/>
          </p:nvPr>
        </p:nvSpPr>
        <p:spPr>
          <a:xfrm>
            <a:off x="8534400" y="47936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23"/>
          <p:cNvSpPr>
            <a:spLocks noGrp="1"/>
          </p:cNvSpPr>
          <p:nvPr>
            <p:ph type="pic" idx="2"/>
          </p:nvPr>
        </p:nvSpPr>
        <p:spPr>
          <a:xfrm>
            <a:off x="3386317" y="0"/>
            <a:ext cx="2992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8" name="Google Shape;938;p22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22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41" name="Google Shape;941;p22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42" name="Google Shape;942;p22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225"/>
          <p:cNvSpPr>
            <a:spLocks noGrp="1"/>
          </p:cNvSpPr>
          <p:nvPr>
            <p:ph type="pic" idx="2"/>
          </p:nvPr>
        </p:nvSpPr>
        <p:spPr>
          <a:xfrm>
            <a:off x="6157365" y="0"/>
            <a:ext cx="2986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2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46" name="Google Shape;946;p22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47" name="Google Shape;947;p22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6"/>
          <p:cNvSpPr>
            <a:spLocks noGrp="1"/>
          </p:cNvSpPr>
          <p:nvPr>
            <p:ph type="pic" idx="2"/>
          </p:nvPr>
        </p:nvSpPr>
        <p:spPr>
          <a:xfrm>
            <a:off x="2731100" y="703614"/>
            <a:ext cx="1736100" cy="3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0" name="Google Shape;950;p22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51" name="Google Shape;951;p22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52" name="Google Shape;952;p22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3" name="Google Shape;953;p226"/>
          <p:cNvSpPr>
            <a:spLocks noGrp="1"/>
          </p:cNvSpPr>
          <p:nvPr>
            <p:ph type="pic" idx="3"/>
          </p:nvPr>
        </p:nvSpPr>
        <p:spPr>
          <a:xfrm>
            <a:off x="6865671" y="703614"/>
            <a:ext cx="2074500" cy="3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227"/>
          <p:cNvSpPr>
            <a:spLocks noGrp="1"/>
          </p:cNvSpPr>
          <p:nvPr>
            <p:ph type="pic" idx="2"/>
          </p:nvPr>
        </p:nvSpPr>
        <p:spPr>
          <a:xfrm>
            <a:off x="3184960" y="703616"/>
            <a:ext cx="5721600" cy="17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6" name="Google Shape;956;p22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57" name="Google Shape;957;p22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58" name="Google Shape;958;p22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228"/>
          <p:cNvSpPr>
            <a:spLocks noGrp="1"/>
          </p:cNvSpPr>
          <p:nvPr>
            <p:ph type="pic" idx="2"/>
          </p:nvPr>
        </p:nvSpPr>
        <p:spPr>
          <a:xfrm>
            <a:off x="0" y="0"/>
            <a:ext cx="3265800" cy="14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28"/>
          <p:cNvSpPr txBox="1">
            <a:spLocks noGrp="1"/>
          </p:cNvSpPr>
          <p:nvPr>
            <p:ph type="title"/>
          </p:nvPr>
        </p:nvSpPr>
        <p:spPr>
          <a:xfrm>
            <a:off x="377064" y="1635300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62" name="Google Shape;962;p22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63" name="Google Shape;963;p228"/>
          <p:cNvSpPr txBox="1">
            <a:spLocks noGrp="1"/>
          </p:cNvSpPr>
          <p:nvPr>
            <p:ph type="body" idx="1"/>
          </p:nvPr>
        </p:nvSpPr>
        <p:spPr>
          <a:xfrm>
            <a:off x="377065" y="3438474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29"/>
          <p:cNvSpPr>
            <a:spLocks noGrp="1"/>
          </p:cNvSpPr>
          <p:nvPr>
            <p:ph type="pic" idx="2"/>
          </p:nvPr>
        </p:nvSpPr>
        <p:spPr>
          <a:xfrm>
            <a:off x="377064" y="0"/>
            <a:ext cx="2063400" cy="26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29"/>
          <p:cNvSpPr txBox="1">
            <a:spLocks noGrp="1"/>
          </p:cNvSpPr>
          <p:nvPr>
            <p:ph type="title"/>
          </p:nvPr>
        </p:nvSpPr>
        <p:spPr>
          <a:xfrm>
            <a:off x="2652178" y="458742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67" name="Google Shape;967;p22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68" name="Google Shape;968;p229"/>
          <p:cNvSpPr txBox="1">
            <a:spLocks noGrp="1"/>
          </p:cNvSpPr>
          <p:nvPr>
            <p:ph type="body" idx="1"/>
          </p:nvPr>
        </p:nvSpPr>
        <p:spPr>
          <a:xfrm>
            <a:off x="2652179" y="2261916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230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1" name="Google Shape;971;p23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72" name="Google Shape;972;p23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73" name="Google Shape;973;p23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23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6" name="Google Shape;976;p231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77" name="Google Shape;977;p23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78" name="Google Shape;978;p231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232"/>
          <p:cNvSpPr>
            <a:spLocks noGrp="1"/>
          </p:cNvSpPr>
          <p:nvPr>
            <p:ph type="pic" idx="2"/>
          </p:nvPr>
        </p:nvSpPr>
        <p:spPr>
          <a:xfrm>
            <a:off x="2828925" y="828675"/>
            <a:ext cx="63150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3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82" name="Google Shape;982;p23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83" name="Google Shape;983;p23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5018253" y="1776413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2941096" y="0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3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53" name="Google Shape;153;p3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4" name="Google Shape;154;p3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36"/>
          <p:cNvSpPr>
            <a:spLocks noGrp="1"/>
          </p:cNvSpPr>
          <p:nvPr>
            <p:ph type="pic" idx="4"/>
          </p:nvPr>
        </p:nvSpPr>
        <p:spPr>
          <a:xfrm>
            <a:off x="7076364" y="0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Only">
  <p:cSld name="12_Title Only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33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6" name="Google Shape;986;p233"/>
          <p:cNvSpPr txBox="1">
            <a:spLocks noGrp="1"/>
          </p:cNvSpPr>
          <p:nvPr>
            <p:ph type="title"/>
          </p:nvPr>
        </p:nvSpPr>
        <p:spPr>
          <a:xfrm>
            <a:off x="1901065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87" name="Google Shape;987;p23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88" name="Google Shape;988;p233"/>
          <p:cNvSpPr txBox="1">
            <a:spLocks noGrp="1"/>
          </p:cNvSpPr>
          <p:nvPr>
            <p:ph type="body" idx="1"/>
          </p:nvPr>
        </p:nvSpPr>
        <p:spPr>
          <a:xfrm>
            <a:off x="1901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234"/>
          <p:cNvSpPr>
            <a:spLocks noGrp="1"/>
          </p:cNvSpPr>
          <p:nvPr>
            <p:ph type="pic" idx="2"/>
          </p:nvPr>
        </p:nvSpPr>
        <p:spPr>
          <a:xfrm>
            <a:off x="2800621" y="819396"/>
            <a:ext cx="2208900" cy="3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1" name="Google Shape;991;p23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92" name="Google Shape;992;p23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93" name="Google Shape;993;p23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35"/>
          <p:cNvSpPr>
            <a:spLocks noGrp="1"/>
          </p:cNvSpPr>
          <p:nvPr>
            <p:ph type="pic" idx="2"/>
          </p:nvPr>
        </p:nvSpPr>
        <p:spPr>
          <a:xfrm>
            <a:off x="4757119" y="1654868"/>
            <a:ext cx="1654500" cy="166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6" name="Google Shape;996;p23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97" name="Google Shape;997;p23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98" name="Google Shape;998;p23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236"/>
          <p:cNvSpPr>
            <a:spLocks noGrp="1"/>
          </p:cNvSpPr>
          <p:nvPr>
            <p:ph type="pic" idx="2"/>
          </p:nvPr>
        </p:nvSpPr>
        <p:spPr>
          <a:xfrm>
            <a:off x="3514909" y="882831"/>
            <a:ext cx="2497800" cy="30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1" name="Google Shape;1001;p236"/>
          <p:cNvSpPr txBox="1">
            <a:spLocks noGrp="1"/>
          </p:cNvSpPr>
          <p:nvPr>
            <p:ph type="title"/>
          </p:nvPr>
        </p:nvSpPr>
        <p:spPr>
          <a:xfrm>
            <a:off x="724198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02" name="Google Shape;1002;p23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03" name="Google Shape;1003;p236"/>
          <p:cNvSpPr txBox="1">
            <a:spLocks noGrp="1"/>
          </p:cNvSpPr>
          <p:nvPr>
            <p:ph type="body" idx="1"/>
          </p:nvPr>
        </p:nvSpPr>
        <p:spPr>
          <a:xfrm>
            <a:off x="724198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Only">
  <p:cSld name="16_Title Only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237"/>
          <p:cNvSpPr>
            <a:spLocks noGrp="1"/>
          </p:cNvSpPr>
          <p:nvPr>
            <p:ph type="pic" idx="2"/>
          </p:nvPr>
        </p:nvSpPr>
        <p:spPr>
          <a:xfrm>
            <a:off x="0" y="0"/>
            <a:ext cx="45912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37"/>
          <p:cNvSpPr txBox="1">
            <a:spLocks noGrp="1"/>
          </p:cNvSpPr>
          <p:nvPr>
            <p:ph type="title"/>
          </p:nvPr>
        </p:nvSpPr>
        <p:spPr>
          <a:xfrm>
            <a:off x="92826" y="3457218"/>
            <a:ext cx="2354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Raleway"/>
              <a:buNone/>
              <a:defRPr sz="30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07" name="Google Shape;1007;p23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08" name="Google Shape;1008;p237"/>
          <p:cNvSpPr>
            <a:spLocks noGrp="1"/>
          </p:cNvSpPr>
          <p:nvPr>
            <p:ph type="pic" idx="3"/>
          </p:nvPr>
        </p:nvSpPr>
        <p:spPr>
          <a:xfrm>
            <a:off x="4591050" y="0"/>
            <a:ext cx="45528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Only">
  <p:cSld name="17_Title Only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238"/>
          <p:cNvSpPr>
            <a:spLocks noGrp="1"/>
          </p:cNvSpPr>
          <p:nvPr>
            <p:ph type="pic" idx="2"/>
          </p:nvPr>
        </p:nvSpPr>
        <p:spPr>
          <a:xfrm>
            <a:off x="2949685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38"/>
          <p:cNvSpPr>
            <a:spLocks noGrp="1"/>
          </p:cNvSpPr>
          <p:nvPr>
            <p:ph type="pic" idx="3"/>
          </p:nvPr>
        </p:nvSpPr>
        <p:spPr>
          <a:xfrm>
            <a:off x="4972865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38"/>
          <p:cNvSpPr>
            <a:spLocks noGrp="1"/>
          </p:cNvSpPr>
          <p:nvPr>
            <p:ph type="pic" idx="4"/>
          </p:nvPr>
        </p:nvSpPr>
        <p:spPr>
          <a:xfrm>
            <a:off x="6931233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3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14" name="Google Shape;1014;p23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15" name="Google Shape;1015;p23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Only">
  <p:cSld name="18_Title Only"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239"/>
          <p:cNvSpPr>
            <a:spLocks noGrp="1"/>
          </p:cNvSpPr>
          <p:nvPr>
            <p:ph type="pic" idx="2"/>
          </p:nvPr>
        </p:nvSpPr>
        <p:spPr>
          <a:xfrm>
            <a:off x="2644488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8" name="Google Shape;1018;p239"/>
          <p:cNvSpPr>
            <a:spLocks noGrp="1"/>
          </p:cNvSpPr>
          <p:nvPr>
            <p:ph type="pic" idx="3"/>
          </p:nvPr>
        </p:nvSpPr>
        <p:spPr>
          <a:xfrm>
            <a:off x="4221636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9" name="Google Shape;1019;p239"/>
          <p:cNvSpPr>
            <a:spLocks noGrp="1"/>
          </p:cNvSpPr>
          <p:nvPr>
            <p:ph type="pic" idx="4"/>
          </p:nvPr>
        </p:nvSpPr>
        <p:spPr>
          <a:xfrm>
            <a:off x="7375934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0" name="Google Shape;1020;p239"/>
          <p:cNvSpPr>
            <a:spLocks noGrp="1"/>
          </p:cNvSpPr>
          <p:nvPr>
            <p:ph type="pic" idx="5"/>
          </p:nvPr>
        </p:nvSpPr>
        <p:spPr>
          <a:xfrm>
            <a:off x="5798786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1" name="Google Shape;1021;p23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22" name="Google Shape;1022;p23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23" name="Google Shape;1023;p23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Only">
  <p:cSld name="19_Title Only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Only">
  <p:cSld name="20_Title Only"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241"/>
          <p:cNvSpPr>
            <a:spLocks noGrp="1"/>
          </p:cNvSpPr>
          <p:nvPr>
            <p:ph type="pic" idx="2"/>
          </p:nvPr>
        </p:nvSpPr>
        <p:spPr>
          <a:xfrm>
            <a:off x="5959039" y="0"/>
            <a:ext cx="31848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7" name="Google Shape;1027;p241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28" name="Google Shape;1028;p24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29" name="Google Shape;1029;p241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Only">
  <p:cSld name="21_Title Only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242"/>
          <p:cNvSpPr>
            <a:spLocks noGrp="1"/>
          </p:cNvSpPr>
          <p:nvPr>
            <p:ph type="pic" idx="2"/>
          </p:nvPr>
        </p:nvSpPr>
        <p:spPr>
          <a:xfrm>
            <a:off x="-1" y="1748022"/>
            <a:ext cx="24357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2" name="Google Shape;1032;p242"/>
          <p:cNvSpPr>
            <a:spLocks noGrp="1"/>
          </p:cNvSpPr>
          <p:nvPr>
            <p:ph type="pic" idx="3"/>
          </p:nvPr>
        </p:nvSpPr>
        <p:spPr>
          <a:xfrm>
            <a:off x="2435926" y="1748022"/>
            <a:ext cx="24357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3" name="Google Shape;1033;p242"/>
          <p:cNvSpPr txBox="1">
            <a:spLocks noGrp="1"/>
          </p:cNvSpPr>
          <p:nvPr>
            <p:ph type="title"/>
          </p:nvPr>
        </p:nvSpPr>
        <p:spPr>
          <a:xfrm>
            <a:off x="4871852" y="1748023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34" name="Google Shape;1034;p24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5" name="Google Shape;1035;p242"/>
          <p:cNvSpPr txBox="1">
            <a:spLocks noGrp="1"/>
          </p:cNvSpPr>
          <p:nvPr>
            <p:ph type="body" idx="1"/>
          </p:nvPr>
        </p:nvSpPr>
        <p:spPr>
          <a:xfrm>
            <a:off x="4871853" y="3551197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2671638" y="342900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2671638" y="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0" name="Google Shape;160;p37"/>
          <p:cNvSpPr txBox="1">
            <a:spLocks noGrp="1"/>
          </p:cNvSpPr>
          <p:nvPr>
            <p:ph type="title"/>
          </p:nvPr>
        </p:nvSpPr>
        <p:spPr>
          <a:xfrm>
            <a:off x="207731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1" name="Google Shape;161;p37"/>
          <p:cNvSpPr txBox="1">
            <a:spLocks noGrp="1"/>
          </p:cNvSpPr>
          <p:nvPr>
            <p:ph type="body" idx="1"/>
          </p:nvPr>
        </p:nvSpPr>
        <p:spPr>
          <a:xfrm>
            <a:off x="207731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37"/>
          <p:cNvSpPr>
            <a:spLocks noGrp="1"/>
          </p:cNvSpPr>
          <p:nvPr>
            <p:ph type="pic" idx="4"/>
          </p:nvPr>
        </p:nvSpPr>
        <p:spPr>
          <a:xfrm>
            <a:off x="2671638" y="171450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Only">
  <p:cSld name="22_Title Only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243"/>
          <p:cNvSpPr>
            <a:spLocks noGrp="1"/>
          </p:cNvSpPr>
          <p:nvPr>
            <p:ph type="pic" idx="2"/>
          </p:nvPr>
        </p:nvSpPr>
        <p:spPr>
          <a:xfrm>
            <a:off x="3184960" y="0"/>
            <a:ext cx="5959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8" name="Google Shape;1038;p24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39" name="Google Shape;1039;p24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40" name="Google Shape;1040;p24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Only">
  <p:cSld name="23_Title Only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244"/>
          <p:cNvSpPr>
            <a:spLocks noGrp="1"/>
          </p:cNvSpPr>
          <p:nvPr>
            <p:ph type="pic" idx="2"/>
          </p:nvPr>
        </p:nvSpPr>
        <p:spPr>
          <a:xfrm>
            <a:off x="2612003" y="0"/>
            <a:ext cx="3831000" cy="5143500"/>
          </a:xfrm>
          <a:prstGeom prst="parallelogram">
            <a:avLst>
              <a:gd name="adj" fmla="val 24824"/>
            </a:avLst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3" name="Google Shape;1043;p24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44" name="Google Shape;1044;p24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45" name="Google Shape;1045;p24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Only">
  <p:cSld name="25_Title Only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245"/>
          <p:cNvSpPr>
            <a:spLocks noGrp="1"/>
          </p:cNvSpPr>
          <p:nvPr>
            <p:ph type="pic" idx="2"/>
          </p:nvPr>
        </p:nvSpPr>
        <p:spPr>
          <a:xfrm>
            <a:off x="2921329" y="0"/>
            <a:ext cx="6222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8" name="Google Shape;1048;p24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49" name="Google Shape;1049;p24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0" name="Google Shape;1050;p24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Only">
  <p:cSld name="26_Title Only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46"/>
          <p:cNvSpPr>
            <a:spLocks noGrp="1"/>
          </p:cNvSpPr>
          <p:nvPr>
            <p:ph type="pic" idx="2"/>
          </p:nvPr>
        </p:nvSpPr>
        <p:spPr>
          <a:xfrm>
            <a:off x="6330343" y="0"/>
            <a:ext cx="2813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3" name="Google Shape;1053;p24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54" name="Google Shape;1054;p24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24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Only">
  <p:cSld name="27_Title Only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24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8" name="Google Shape;1058;p247"/>
          <p:cNvSpPr txBox="1">
            <a:spLocks noGrp="1"/>
          </p:cNvSpPr>
          <p:nvPr>
            <p:ph type="title"/>
          </p:nvPr>
        </p:nvSpPr>
        <p:spPr>
          <a:xfrm>
            <a:off x="319914" y="2694030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59" name="Google Shape;1059;p24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60" name="Google Shape;1060;p247"/>
          <p:cNvSpPr txBox="1">
            <a:spLocks noGrp="1"/>
          </p:cNvSpPr>
          <p:nvPr>
            <p:ph type="body" idx="1"/>
          </p:nvPr>
        </p:nvSpPr>
        <p:spPr>
          <a:xfrm>
            <a:off x="319915" y="4497204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Only">
  <p:cSld name="28_Title Only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248"/>
          <p:cNvSpPr>
            <a:spLocks noGrp="1"/>
          </p:cNvSpPr>
          <p:nvPr>
            <p:ph type="pic" idx="2"/>
          </p:nvPr>
        </p:nvSpPr>
        <p:spPr>
          <a:xfrm>
            <a:off x="5714604" y="1522877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3" name="Google Shape;1063;p248"/>
          <p:cNvSpPr>
            <a:spLocks noGrp="1"/>
          </p:cNvSpPr>
          <p:nvPr>
            <p:ph type="pic" idx="3"/>
          </p:nvPr>
        </p:nvSpPr>
        <p:spPr>
          <a:xfrm>
            <a:off x="4790830" y="2427098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4" name="Google Shape;1064;p248"/>
          <p:cNvSpPr>
            <a:spLocks noGrp="1"/>
          </p:cNvSpPr>
          <p:nvPr>
            <p:ph type="pic" idx="4"/>
          </p:nvPr>
        </p:nvSpPr>
        <p:spPr>
          <a:xfrm>
            <a:off x="6942599" y="2670790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5" name="Google Shape;1065;p24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66" name="Google Shape;1066;p24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67" name="Google Shape;1067;p24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Only">
  <p:cSld name="29_Title Only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249"/>
          <p:cNvSpPr>
            <a:spLocks noGrp="1"/>
          </p:cNvSpPr>
          <p:nvPr>
            <p:ph type="pic" idx="2"/>
          </p:nvPr>
        </p:nvSpPr>
        <p:spPr>
          <a:xfrm>
            <a:off x="3455400" y="1060830"/>
            <a:ext cx="1659000" cy="2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0" name="Google Shape;1070;p24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71" name="Google Shape;1071;p24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72" name="Google Shape;1072;p24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Only">
  <p:cSld name="30_Title Only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250"/>
          <p:cNvSpPr>
            <a:spLocks noGrp="1"/>
          </p:cNvSpPr>
          <p:nvPr>
            <p:ph type="pic" idx="2"/>
          </p:nvPr>
        </p:nvSpPr>
        <p:spPr>
          <a:xfrm>
            <a:off x="4755259" y="1066355"/>
            <a:ext cx="1508100" cy="2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5" name="Google Shape;1075;p250"/>
          <p:cNvSpPr>
            <a:spLocks noGrp="1"/>
          </p:cNvSpPr>
          <p:nvPr>
            <p:ph type="pic" idx="3"/>
          </p:nvPr>
        </p:nvSpPr>
        <p:spPr>
          <a:xfrm>
            <a:off x="774490" y="1066355"/>
            <a:ext cx="1508100" cy="2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6" name="Google Shape;1076;p25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Only">
  <p:cSld name="31_Title Only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251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79" name="Google Shape;1079;p25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80" name="Google Shape;1080;p251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1" name="Google Shape;1081;p251"/>
          <p:cNvSpPr>
            <a:spLocks noGrp="1"/>
          </p:cNvSpPr>
          <p:nvPr>
            <p:ph type="pic" idx="2"/>
          </p:nvPr>
        </p:nvSpPr>
        <p:spPr>
          <a:xfrm>
            <a:off x="3229360" y="1097127"/>
            <a:ext cx="2740800" cy="4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Only">
  <p:cSld name="32_Title Only"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25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4" name="Google Shape;1084;p252"/>
          <p:cNvSpPr txBox="1">
            <a:spLocks noGrp="1"/>
          </p:cNvSpPr>
          <p:nvPr>
            <p:ph type="title"/>
          </p:nvPr>
        </p:nvSpPr>
        <p:spPr>
          <a:xfrm>
            <a:off x="5050768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85" name="Google Shape;1085;p25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86" name="Google Shape;1086;p252"/>
          <p:cNvSpPr txBox="1">
            <a:spLocks noGrp="1"/>
          </p:cNvSpPr>
          <p:nvPr>
            <p:ph type="body" idx="1"/>
          </p:nvPr>
        </p:nvSpPr>
        <p:spPr>
          <a:xfrm>
            <a:off x="5050770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7" name="Google Shape;1087;p252"/>
          <p:cNvSpPr>
            <a:spLocks noGrp="1"/>
          </p:cNvSpPr>
          <p:nvPr>
            <p:ph type="pic" idx="3"/>
          </p:nvPr>
        </p:nvSpPr>
        <p:spPr>
          <a:xfrm>
            <a:off x="864393" y="661988"/>
            <a:ext cx="1542900" cy="3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8" name="Google Shape;1088;p252"/>
          <p:cNvSpPr>
            <a:spLocks noGrp="1"/>
          </p:cNvSpPr>
          <p:nvPr>
            <p:ph type="pic" idx="4"/>
          </p:nvPr>
        </p:nvSpPr>
        <p:spPr>
          <a:xfrm>
            <a:off x="2885337" y="1405639"/>
            <a:ext cx="1188000" cy="2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241227" y="562557"/>
            <a:ext cx="5818800" cy="23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 txBox="1">
            <a:spLocks noGrp="1"/>
          </p:cNvSpPr>
          <p:nvPr>
            <p:ph type="title"/>
          </p:nvPr>
        </p:nvSpPr>
        <p:spPr>
          <a:xfrm>
            <a:off x="377064" y="2553328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7" name="Google Shape;167;p38"/>
          <p:cNvSpPr txBox="1">
            <a:spLocks noGrp="1"/>
          </p:cNvSpPr>
          <p:nvPr>
            <p:ph type="body" idx="1"/>
          </p:nvPr>
        </p:nvSpPr>
        <p:spPr>
          <a:xfrm>
            <a:off x="377065" y="4356502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38"/>
          <p:cNvSpPr>
            <a:spLocks noGrp="1"/>
          </p:cNvSpPr>
          <p:nvPr>
            <p:ph type="pic" idx="3"/>
          </p:nvPr>
        </p:nvSpPr>
        <p:spPr>
          <a:xfrm>
            <a:off x="6129601" y="562557"/>
            <a:ext cx="2785800" cy="23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Only">
  <p:cSld name="33_Title Only"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253"/>
          <p:cNvSpPr>
            <a:spLocks noGrp="1"/>
          </p:cNvSpPr>
          <p:nvPr>
            <p:ph type="pic" idx="2"/>
          </p:nvPr>
        </p:nvSpPr>
        <p:spPr>
          <a:xfrm>
            <a:off x="4403722" y="912240"/>
            <a:ext cx="2287500" cy="25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1" name="Google Shape;1091;p25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92" name="Google Shape;1092;p25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93" name="Google Shape;1093;p25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Only">
  <p:cSld name="35_Title Only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25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6" name="Google Shape;1096;p254"/>
          <p:cNvSpPr>
            <a:spLocks noGrp="1"/>
          </p:cNvSpPr>
          <p:nvPr>
            <p:ph type="pic" idx="3"/>
          </p:nvPr>
        </p:nvSpPr>
        <p:spPr>
          <a:xfrm>
            <a:off x="4202907" y="506816"/>
            <a:ext cx="3427500" cy="26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7" name="Google Shape;1097;p25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98" name="Google Shape;1098;p25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99" name="Google Shape;1099;p25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Only">
  <p:cSld name="36_Title Only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255"/>
          <p:cNvSpPr txBox="1">
            <a:spLocks noGrp="1"/>
          </p:cNvSpPr>
          <p:nvPr>
            <p:ph type="title"/>
          </p:nvPr>
        </p:nvSpPr>
        <p:spPr>
          <a:xfrm>
            <a:off x="4535407" y="520831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02" name="Google Shape;1102;p25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03" name="Google Shape;1103;p255"/>
          <p:cNvSpPr txBox="1">
            <a:spLocks noGrp="1"/>
          </p:cNvSpPr>
          <p:nvPr>
            <p:ph type="body" idx="1"/>
          </p:nvPr>
        </p:nvSpPr>
        <p:spPr>
          <a:xfrm>
            <a:off x="4535408" y="2324006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4" name="Google Shape;1104;p255"/>
          <p:cNvSpPr>
            <a:spLocks noGrp="1"/>
          </p:cNvSpPr>
          <p:nvPr>
            <p:ph type="pic" idx="2"/>
          </p:nvPr>
        </p:nvSpPr>
        <p:spPr>
          <a:xfrm>
            <a:off x="556010" y="520831"/>
            <a:ext cx="29067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Only">
  <p:cSld name="37_Title Only"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256"/>
          <p:cNvSpPr>
            <a:spLocks noGrp="1"/>
          </p:cNvSpPr>
          <p:nvPr>
            <p:ph type="pic" idx="2"/>
          </p:nvPr>
        </p:nvSpPr>
        <p:spPr>
          <a:xfrm>
            <a:off x="3445121" y="865528"/>
            <a:ext cx="18981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7" name="Google Shape;1107;p256"/>
          <p:cNvSpPr>
            <a:spLocks noGrp="1"/>
          </p:cNvSpPr>
          <p:nvPr>
            <p:ph type="pic" idx="3"/>
          </p:nvPr>
        </p:nvSpPr>
        <p:spPr>
          <a:xfrm>
            <a:off x="6264416" y="865528"/>
            <a:ext cx="18981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8" name="Google Shape;1108;p256"/>
          <p:cNvSpPr>
            <a:spLocks noGrp="1"/>
          </p:cNvSpPr>
          <p:nvPr>
            <p:ph type="pic" idx="4"/>
          </p:nvPr>
        </p:nvSpPr>
        <p:spPr>
          <a:xfrm>
            <a:off x="4487204" y="657754"/>
            <a:ext cx="29067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9" name="Google Shape;1109;p25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10" name="Google Shape;1110;p25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11" name="Google Shape;1111;p25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Only">
  <p:cSld name="38_Title Only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257"/>
          <p:cNvSpPr>
            <a:spLocks noGrp="1"/>
          </p:cNvSpPr>
          <p:nvPr>
            <p:ph type="pic" idx="2"/>
          </p:nvPr>
        </p:nvSpPr>
        <p:spPr>
          <a:xfrm>
            <a:off x="1090308" y="1574476"/>
            <a:ext cx="24663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4" name="Google Shape;1114;p257"/>
          <p:cNvSpPr txBox="1">
            <a:spLocks noGrp="1"/>
          </p:cNvSpPr>
          <p:nvPr>
            <p:ph type="title"/>
          </p:nvPr>
        </p:nvSpPr>
        <p:spPr>
          <a:xfrm>
            <a:off x="448720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15" name="Google Shape;1115;p25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16" name="Google Shape;1116;p257"/>
          <p:cNvSpPr txBox="1">
            <a:spLocks noGrp="1"/>
          </p:cNvSpPr>
          <p:nvPr>
            <p:ph type="body" idx="1"/>
          </p:nvPr>
        </p:nvSpPr>
        <p:spPr>
          <a:xfrm>
            <a:off x="448720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Only">
  <p:cSld name="39_Title Only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258"/>
          <p:cNvSpPr>
            <a:spLocks noGrp="1"/>
          </p:cNvSpPr>
          <p:nvPr>
            <p:ph type="pic" idx="2"/>
          </p:nvPr>
        </p:nvSpPr>
        <p:spPr>
          <a:xfrm>
            <a:off x="5089564" y="737150"/>
            <a:ext cx="2712900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9" name="Google Shape;1119;p25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20" name="Google Shape;1120;p25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21" name="Google Shape;1121;p25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26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30" name="Google Shape;1130;p26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26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aleway"/>
              <a:buNone/>
              <a:defRPr sz="45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44" name="Google Shape;1144;p26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5" name="Google Shape;1145;p26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26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48" name="Google Shape;1148;p26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49" name="Google Shape;1149;p26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65"/>
          <p:cNvSpPr>
            <a:spLocks noGrp="1"/>
          </p:cNvSpPr>
          <p:nvPr>
            <p:ph type="pic" idx="2"/>
          </p:nvPr>
        </p:nvSpPr>
        <p:spPr>
          <a:xfrm>
            <a:off x="3381374" y="0"/>
            <a:ext cx="5762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2" name="Google Shape;1152;p26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53" name="Google Shape;1153;p26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54" name="Google Shape;1154;p26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5914380" y="604070"/>
            <a:ext cx="2567700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3122894" y="604070"/>
            <a:ext cx="2567700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4" name="Google Shape;174;p3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66"/>
          <p:cNvSpPr>
            <a:spLocks noGrp="1"/>
          </p:cNvSpPr>
          <p:nvPr>
            <p:ph type="pic" idx="2"/>
          </p:nvPr>
        </p:nvSpPr>
        <p:spPr>
          <a:xfrm>
            <a:off x="5089565" y="737150"/>
            <a:ext cx="2712900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7" name="Google Shape;1157;p26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58" name="Google Shape;1158;p26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59" name="Google Shape;1159;p26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267"/>
          <p:cNvSpPr>
            <a:spLocks noGrp="1"/>
          </p:cNvSpPr>
          <p:nvPr>
            <p:ph type="pic" idx="2"/>
          </p:nvPr>
        </p:nvSpPr>
        <p:spPr>
          <a:xfrm>
            <a:off x="510125" y="2145800"/>
            <a:ext cx="42321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2" name="Google Shape;1162;p26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63" name="Google Shape;1163;p267"/>
          <p:cNvSpPr txBox="1">
            <a:spLocks noGrp="1"/>
          </p:cNvSpPr>
          <p:nvPr>
            <p:ph type="title"/>
          </p:nvPr>
        </p:nvSpPr>
        <p:spPr>
          <a:xfrm>
            <a:off x="4927292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64" name="Google Shape;1164;p267"/>
          <p:cNvSpPr txBox="1">
            <a:spLocks noGrp="1"/>
          </p:cNvSpPr>
          <p:nvPr>
            <p:ph type="body" idx="1"/>
          </p:nvPr>
        </p:nvSpPr>
        <p:spPr>
          <a:xfrm>
            <a:off x="4927293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268"/>
          <p:cNvSpPr>
            <a:spLocks noGrp="1"/>
          </p:cNvSpPr>
          <p:nvPr>
            <p:ph type="pic" idx="2"/>
          </p:nvPr>
        </p:nvSpPr>
        <p:spPr>
          <a:xfrm>
            <a:off x="2731100" y="2313213"/>
            <a:ext cx="2101200" cy="28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7" name="Google Shape;1167;p26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68" name="Google Shape;1168;p26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69" name="Google Shape;1169;p26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0" name="Google Shape;1170;p268"/>
          <p:cNvSpPr>
            <a:spLocks noGrp="1"/>
          </p:cNvSpPr>
          <p:nvPr>
            <p:ph type="pic" idx="3"/>
          </p:nvPr>
        </p:nvSpPr>
        <p:spPr>
          <a:xfrm>
            <a:off x="4832216" y="0"/>
            <a:ext cx="22083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1" name="Google Shape;1171;p268"/>
          <p:cNvSpPr>
            <a:spLocks noGrp="1"/>
          </p:cNvSpPr>
          <p:nvPr>
            <p:ph type="pic" idx="4"/>
          </p:nvPr>
        </p:nvSpPr>
        <p:spPr>
          <a:xfrm>
            <a:off x="7037730" y="2313213"/>
            <a:ext cx="2101200" cy="28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269"/>
          <p:cNvSpPr>
            <a:spLocks noGrp="1"/>
          </p:cNvSpPr>
          <p:nvPr>
            <p:ph type="pic" idx="2"/>
          </p:nvPr>
        </p:nvSpPr>
        <p:spPr>
          <a:xfrm>
            <a:off x="2631992" y="-628650"/>
            <a:ext cx="6512100" cy="640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4" name="Google Shape;1174;p26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75" name="Google Shape;1175;p26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76" name="Google Shape;1176;p26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270"/>
          <p:cNvSpPr>
            <a:spLocks noGrp="1"/>
          </p:cNvSpPr>
          <p:nvPr>
            <p:ph type="pic" idx="2"/>
          </p:nvPr>
        </p:nvSpPr>
        <p:spPr>
          <a:xfrm>
            <a:off x="5018253" y="1776413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9" name="Google Shape;1179;p270"/>
          <p:cNvSpPr>
            <a:spLocks noGrp="1"/>
          </p:cNvSpPr>
          <p:nvPr>
            <p:ph type="pic" idx="3"/>
          </p:nvPr>
        </p:nvSpPr>
        <p:spPr>
          <a:xfrm>
            <a:off x="2941096" y="0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0" name="Google Shape;1180;p27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81" name="Google Shape;1181;p27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82" name="Google Shape;1182;p27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3" name="Google Shape;1183;p270"/>
          <p:cNvSpPr>
            <a:spLocks noGrp="1"/>
          </p:cNvSpPr>
          <p:nvPr>
            <p:ph type="pic" idx="4"/>
          </p:nvPr>
        </p:nvSpPr>
        <p:spPr>
          <a:xfrm>
            <a:off x="7076364" y="0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1"/>
          <p:cNvSpPr>
            <a:spLocks noGrp="1"/>
          </p:cNvSpPr>
          <p:nvPr>
            <p:ph type="pic" idx="2"/>
          </p:nvPr>
        </p:nvSpPr>
        <p:spPr>
          <a:xfrm>
            <a:off x="2671638" y="342900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6" name="Google Shape;1186;p271"/>
          <p:cNvSpPr>
            <a:spLocks noGrp="1"/>
          </p:cNvSpPr>
          <p:nvPr>
            <p:ph type="pic" idx="3"/>
          </p:nvPr>
        </p:nvSpPr>
        <p:spPr>
          <a:xfrm>
            <a:off x="2671638" y="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7" name="Google Shape;1187;p27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88" name="Google Shape;1188;p271"/>
          <p:cNvSpPr txBox="1">
            <a:spLocks noGrp="1"/>
          </p:cNvSpPr>
          <p:nvPr>
            <p:ph type="title"/>
          </p:nvPr>
        </p:nvSpPr>
        <p:spPr>
          <a:xfrm>
            <a:off x="207731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89" name="Google Shape;1189;p271"/>
          <p:cNvSpPr txBox="1">
            <a:spLocks noGrp="1"/>
          </p:cNvSpPr>
          <p:nvPr>
            <p:ph type="body" idx="1"/>
          </p:nvPr>
        </p:nvSpPr>
        <p:spPr>
          <a:xfrm>
            <a:off x="207731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0" name="Google Shape;1190;p271"/>
          <p:cNvSpPr>
            <a:spLocks noGrp="1"/>
          </p:cNvSpPr>
          <p:nvPr>
            <p:ph type="pic" idx="4"/>
          </p:nvPr>
        </p:nvSpPr>
        <p:spPr>
          <a:xfrm>
            <a:off x="2671638" y="171450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272"/>
          <p:cNvSpPr>
            <a:spLocks noGrp="1"/>
          </p:cNvSpPr>
          <p:nvPr>
            <p:ph type="pic" idx="2"/>
          </p:nvPr>
        </p:nvSpPr>
        <p:spPr>
          <a:xfrm>
            <a:off x="241227" y="562557"/>
            <a:ext cx="5818800" cy="23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3" name="Google Shape;1193;p27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94" name="Google Shape;1194;p272"/>
          <p:cNvSpPr txBox="1">
            <a:spLocks noGrp="1"/>
          </p:cNvSpPr>
          <p:nvPr>
            <p:ph type="title"/>
          </p:nvPr>
        </p:nvSpPr>
        <p:spPr>
          <a:xfrm>
            <a:off x="377064" y="2553328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95" name="Google Shape;1195;p272"/>
          <p:cNvSpPr txBox="1">
            <a:spLocks noGrp="1"/>
          </p:cNvSpPr>
          <p:nvPr>
            <p:ph type="body" idx="1"/>
          </p:nvPr>
        </p:nvSpPr>
        <p:spPr>
          <a:xfrm>
            <a:off x="377065" y="4356502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6" name="Google Shape;1196;p272"/>
          <p:cNvSpPr>
            <a:spLocks noGrp="1"/>
          </p:cNvSpPr>
          <p:nvPr>
            <p:ph type="pic" idx="3"/>
          </p:nvPr>
        </p:nvSpPr>
        <p:spPr>
          <a:xfrm>
            <a:off x="6129601" y="562557"/>
            <a:ext cx="2785800" cy="23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273"/>
          <p:cNvSpPr>
            <a:spLocks noGrp="1"/>
          </p:cNvSpPr>
          <p:nvPr>
            <p:ph type="pic" idx="2"/>
          </p:nvPr>
        </p:nvSpPr>
        <p:spPr>
          <a:xfrm>
            <a:off x="5914380" y="604070"/>
            <a:ext cx="2567700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9" name="Google Shape;1199;p273"/>
          <p:cNvSpPr>
            <a:spLocks noGrp="1"/>
          </p:cNvSpPr>
          <p:nvPr>
            <p:ph type="pic" idx="3"/>
          </p:nvPr>
        </p:nvSpPr>
        <p:spPr>
          <a:xfrm>
            <a:off x="3122894" y="604070"/>
            <a:ext cx="2567700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0" name="Google Shape;1200;p27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01" name="Google Shape;1201;p27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02" name="Google Shape;1202;p27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74"/>
          <p:cNvSpPr txBox="1">
            <a:spLocks noGrp="1"/>
          </p:cNvSpPr>
          <p:nvPr>
            <p:ph type="title"/>
          </p:nvPr>
        </p:nvSpPr>
        <p:spPr>
          <a:xfrm>
            <a:off x="432707" y="319033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05" name="Google Shape;1205;p27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27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0"/>
          <p:cNvSpPr txBox="1">
            <a:spLocks noGrp="1"/>
          </p:cNvSpPr>
          <p:nvPr>
            <p:ph type="title"/>
          </p:nvPr>
        </p:nvSpPr>
        <p:spPr>
          <a:xfrm>
            <a:off x="432707" y="319033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27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Blank">
  <p:cSld name="5_Blank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27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2" name="Google Shape;1212;p277"/>
          <p:cNvSpPr>
            <a:spLocks noGrp="1"/>
          </p:cNvSpPr>
          <p:nvPr>
            <p:ph type="pic" idx="3"/>
          </p:nvPr>
        </p:nvSpPr>
        <p:spPr>
          <a:xfrm>
            <a:off x="1023001" y="1348169"/>
            <a:ext cx="2112300" cy="207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3" name="Google Shape;1213;p27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Blank">
  <p:cSld name="4_Blank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27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16" name="Google Shape;1216;p278"/>
          <p:cNvSpPr>
            <a:spLocks noGrp="1"/>
          </p:cNvSpPr>
          <p:nvPr>
            <p:ph type="pic" idx="2"/>
          </p:nvPr>
        </p:nvSpPr>
        <p:spPr>
          <a:xfrm>
            <a:off x="6291967" y="0"/>
            <a:ext cx="2852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>
  <p:cSld name="3_Blank"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279"/>
          <p:cNvSpPr txBox="1">
            <a:spLocks noGrp="1"/>
          </p:cNvSpPr>
          <p:nvPr>
            <p:ph type="body" idx="1"/>
          </p:nvPr>
        </p:nvSpPr>
        <p:spPr>
          <a:xfrm>
            <a:off x="4125175" y="1548029"/>
            <a:ext cx="43980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6600"/>
              <a:buFont typeface="Arial"/>
              <a:buNone/>
              <a:defRPr sz="66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9" name="Google Shape;1219;p27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20" name="Google Shape;1220;p279"/>
          <p:cNvSpPr>
            <a:spLocks noGrp="1"/>
          </p:cNvSpPr>
          <p:nvPr>
            <p:ph type="pic" idx="2"/>
          </p:nvPr>
        </p:nvSpPr>
        <p:spPr>
          <a:xfrm>
            <a:off x="0" y="0"/>
            <a:ext cx="3657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1" name="Google Shape;1221;p279"/>
          <p:cNvSpPr txBox="1">
            <a:spLocks noGrp="1"/>
          </p:cNvSpPr>
          <p:nvPr>
            <p:ph type="body" idx="3"/>
          </p:nvPr>
        </p:nvSpPr>
        <p:spPr>
          <a:xfrm>
            <a:off x="4125175" y="2571750"/>
            <a:ext cx="43980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280"/>
          <p:cNvSpPr>
            <a:spLocks noGrp="1"/>
          </p:cNvSpPr>
          <p:nvPr>
            <p:ph type="pic" idx="2"/>
          </p:nvPr>
        </p:nvSpPr>
        <p:spPr>
          <a:xfrm>
            <a:off x="0" y="1807028"/>
            <a:ext cx="91440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4" name="Google Shape;1224;p280"/>
          <p:cNvSpPr txBox="1">
            <a:spLocks noGrp="1"/>
          </p:cNvSpPr>
          <p:nvPr>
            <p:ph type="title"/>
          </p:nvPr>
        </p:nvSpPr>
        <p:spPr>
          <a:xfrm>
            <a:off x="432707" y="268231"/>
            <a:ext cx="78867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25" name="Google Shape;1225;p28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26" name="Google Shape;1226;p280"/>
          <p:cNvSpPr txBox="1">
            <a:spLocks noGrp="1"/>
          </p:cNvSpPr>
          <p:nvPr>
            <p:ph type="body" idx="1"/>
          </p:nvPr>
        </p:nvSpPr>
        <p:spPr>
          <a:xfrm>
            <a:off x="2372916" y="1001485"/>
            <a:ext cx="43980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81"/>
          <p:cNvSpPr>
            <a:spLocks noGrp="1"/>
          </p:cNvSpPr>
          <p:nvPr>
            <p:ph type="pic" idx="2"/>
          </p:nvPr>
        </p:nvSpPr>
        <p:spPr>
          <a:xfrm>
            <a:off x="3386317" y="0"/>
            <a:ext cx="2992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9" name="Google Shape;1229;p28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28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32" name="Google Shape;1232;p28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33" name="Google Shape;1233;p28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283"/>
          <p:cNvSpPr>
            <a:spLocks noGrp="1"/>
          </p:cNvSpPr>
          <p:nvPr>
            <p:ph type="pic" idx="2"/>
          </p:nvPr>
        </p:nvSpPr>
        <p:spPr>
          <a:xfrm>
            <a:off x="6157365" y="0"/>
            <a:ext cx="2986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6" name="Google Shape;1236;p28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37" name="Google Shape;1237;p28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38" name="Google Shape;1238;p28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4"/>
          <p:cNvSpPr>
            <a:spLocks noGrp="1"/>
          </p:cNvSpPr>
          <p:nvPr>
            <p:ph type="pic" idx="2"/>
          </p:nvPr>
        </p:nvSpPr>
        <p:spPr>
          <a:xfrm>
            <a:off x="2731100" y="703614"/>
            <a:ext cx="1736100" cy="3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1" name="Google Shape;1241;p28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42" name="Google Shape;1242;p28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43" name="Google Shape;1243;p28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4" name="Google Shape;1244;p284"/>
          <p:cNvSpPr>
            <a:spLocks noGrp="1"/>
          </p:cNvSpPr>
          <p:nvPr>
            <p:ph type="pic" idx="3"/>
          </p:nvPr>
        </p:nvSpPr>
        <p:spPr>
          <a:xfrm>
            <a:off x="6865671" y="703614"/>
            <a:ext cx="2074500" cy="3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285"/>
          <p:cNvSpPr>
            <a:spLocks noGrp="1"/>
          </p:cNvSpPr>
          <p:nvPr>
            <p:ph type="pic" idx="2"/>
          </p:nvPr>
        </p:nvSpPr>
        <p:spPr>
          <a:xfrm>
            <a:off x="3184960" y="703616"/>
            <a:ext cx="5721600" cy="17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7" name="Google Shape;1247;p28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48" name="Google Shape;1248;p28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49" name="Google Shape;1249;p28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86"/>
          <p:cNvSpPr>
            <a:spLocks noGrp="1"/>
          </p:cNvSpPr>
          <p:nvPr>
            <p:ph type="pic" idx="2"/>
          </p:nvPr>
        </p:nvSpPr>
        <p:spPr>
          <a:xfrm>
            <a:off x="0" y="0"/>
            <a:ext cx="3265800" cy="14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2" name="Google Shape;1252;p286"/>
          <p:cNvSpPr txBox="1">
            <a:spLocks noGrp="1"/>
          </p:cNvSpPr>
          <p:nvPr>
            <p:ph type="title"/>
          </p:nvPr>
        </p:nvSpPr>
        <p:spPr>
          <a:xfrm>
            <a:off x="377064" y="1635300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53" name="Google Shape;1253;p28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54" name="Google Shape;1254;p286"/>
          <p:cNvSpPr txBox="1">
            <a:spLocks noGrp="1"/>
          </p:cNvSpPr>
          <p:nvPr>
            <p:ph type="body" idx="1"/>
          </p:nvPr>
        </p:nvSpPr>
        <p:spPr>
          <a:xfrm>
            <a:off x="377065" y="3438474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287"/>
          <p:cNvSpPr>
            <a:spLocks noGrp="1"/>
          </p:cNvSpPr>
          <p:nvPr>
            <p:ph type="pic" idx="2"/>
          </p:nvPr>
        </p:nvSpPr>
        <p:spPr>
          <a:xfrm>
            <a:off x="377064" y="0"/>
            <a:ext cx="2063400" cy="26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7" name="Google Shape;1257;p287"/>
          <p:cNvSpPr txBox="1">
            <a:spLocks noGrp="1"/>
          </p:cNvSpPr>
          <p:nvPr>
            <p:ph type="title"/>
          </p:nvPr>
        </p:nvSpPr>
        <p:spPr>
          <a:xfrm>
            <a:off x="2652178" y="458742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58" name="Google Shape;1258;p28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59" name="Google Shape;1259;p287"/>
          <p:cNvSpPr txBox="1">
            <a:spLocks noGrp="1"/>
          </p:cNvSpPr>
          <p:nvPr>
            <p:ph type="body" idx="1"/>
          </p:nvPr>
        </p:nvSpPr>
        <p:spPr>
          <a:xfrm>
            <a:off x="2652179" y="2261916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288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2" name="Google Shape;1262;p28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63" name="Google Shape;1263;p28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64" name="Google Shape;1264;p28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8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7" name="Google Shape;1267;p28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68" name="Google Shape;1268;p28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69" name="Google Shape;1269;p28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90"/>
          <p:cNvSpPr>
            <a:spLocks noGrp="1"/>
          </p:cNvSpPr>
          <p:nvPr>
            <p:ph type="pic" idx="2"/>
          </p:nvPr>
        </p:nvSpPr>
        <p:spPr>
          <a:xfrm>
            <a:off x="2828925" y="828675"/>
            <a:ext cx="63150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2" name="Google Shape;1272;p29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73" name="Google Shape;1273;p29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74" name="Google Shape;1274;p29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Only">
  <p:cSld name="12_Title Only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291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7" name="Google Shape;1277;p291"/>
          <p:cNvSpPr txBox="1">
            <a:spLocks noGrp="1"/>
          </p:cNvSpPr>
          <p:nvPr>
            <p:ph type="title"/>
          </p:nvPr>
        </p:nvSpPr>
        <p:spPr>
          <a:xfrm>
            <a:off x="1901065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78" name="Google Shape;1278;p29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79" name="Google Shape;1279;p291"/>
          <p:cNvSpPr txBox="1">
            <a:spLocks noGrp="1"/>
          </p:cNvSpPr>
          <p:nvPr>
            <p:ph type="body" idx="1"/>
          </p:nvPr>
        </p:nvSpPr>
        <p:spPr>
          <a:xfrm>
            <a:off x="1901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292"/>
          <p:cNvSpPr>
            <a:spLocks noGrp="1"/>
          </p:cNvSpPr>
          <p:nvPr>
            <p:ph type="pic" idx="2"/>
          </p:nvPr>
        </p:nvSpPr>
        <p:spPr>
          <a:xfrm>
            <a:off x="2800621" y="819396"/>
            <a:ext cx="2208900" cy="3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2" name="Google Shape;1282;p29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83" name="Google Shape;1283;p29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84" name="Google Shape;1284;p29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93"/>
          <p:cNvSpPr>
            <a:spLocks noGrp="1"/>
          </p:cNvSpPr>
          <p:nvPr>
            <p:ph type="pic" idx="2"/>
          </p:nvPr>
        </p:nvSpPr>
        <p:spPr>
          <a:xfrm>
            <a:off x="4757119" y="1654868"/>
            <a:ext cx="1654500" cy="166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7" name="Google Shape;1287;p29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88" name="Google Shape;1288;p29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89" name="Google Shape;1289;p29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294"/>
          <p:cNvSpPr>
            <a:spLocks noGrp="1"/>
          </p:cNvSpPr>
          <p:nvPr>
            <p:ph type="pic" idx="2"/>
          </p:nvPr>
        </p:nvSpPr>
        <p:spPr>
          <a:xfrm>
            <a:off x="3514909" y="882831"/>
            <a:ext cx="2497800" cy="30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2" name="Google Shape;1292;p294"/>
          <p:cNvSpPr txBox="1">
            <a:spLocks noGrp="1"/>
          </p:cNvSpPr>
          <p:nvPr>
            <p:ph type="title"/>
          </p:nvPr>
        </p:nvSpPr>
        <p:spPr>
          <a:xfrm>
            <a:off x="724198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93" name="Google Shape;1293;p29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94" name="Google Shape;1294;p294"/>
          <p:cNvSpPr txBox="1">
            <a:spLocks noGrp="1"/>
          </p:cNvSpPr>
          <p:nvPr>
            <p:ph type="body" idx="1"/>
          </p:nvPr>
        </p:nvSpPr>
        <p:spPr>
          <a:xfrm>
            <a:off x="724198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Only">
  <p:cSld name="16_Title Only"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295"/>
          <p:cNvSpPr>
            <a:spLocks noGrp="1"/>
          </p:cNvSpPr>
          <p:nvPr>
            <p:ph type="pic" idx="2"/>
          </p:nvPr>
        </p:nvSpPr>
        <p:spPr>
          <a:xfrm>
            <a:off x="0" y="0"/>
            <a:ext cx="45912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7" name="Google Shape;1297;p295"/>
          <p:cNvSpPr txBox="1">
            <a:spLocks noGrp="1"/>
          </p:cNvSpPr>
          <p:nvPr>
            <p:ph type="title"/>
          </p:nvPr>
        </p:nvSpPr>
        <p:spPr>
          <a:xfrm>
            <a:off x="92826" y="3457218"/>
            <a:ext cx="2354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Raleway"/>
              <a:buNone/>
              <a:defRPr sz="30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98" name="Google Shape;1298;p29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99" name="Google Shape;1299;p295"/>
          <p:cNvSpPr>
            <a:spLocks noGrp="1"/>
          </p:cNvSpPr>
          <p:nvPr>
            <p:ph type="pic" idx="3"/>
          </p:nvPr>
        </p:nvSpPr>
        <p:spPr>
          <a:xfrm>
            <a:off x="4591050" y="0"/>
            <a:ext cx="45528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Only">
  <p:cSld name="17_Title Only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96"/>
          <p:cNvSpPr>
            <a:spLocks noGrp="1"/>
          </p:cNvSpPr>
          <p:nvPr>
            <p:ph type="pic" idx="2"/>
          </p:nvPr>
        </p:nvSpPr>
        <p:spPr>
          <a:xfrm>
            <a:off x="2949685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2" name="Google Shape;1302;p296"/>
          <p:cNvSpPr>
            <a:spLocks noGrp="1"/>
          </p:cNvSpPr>
          <p:nvPr>
            <p:ph type="pic" idx="3"/>
          </p:nvPr>
        </p:nvSpPr>
        <p:spPr>
          <a:xfrm>
            <a:off x="4972865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3" name="Google Shape;1303;p296"/>
          <p:cNvSpPr>
            <a:spLocks noGrp="1"/>
          </p:cNvSpPr>
          <p:nvPr>
            <p:ph type="pic" idx="4"/>
          </p:nvPr>
        </p:nvSpPr>
        <p:spPr>
          <a:xfrm>
            <a:off x="6931233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4" name="Google Shape;1304;p29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05" name="Google Shape;1305;p29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06" name="Google Shape;1306;p29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Only">
  <p:cSld name="18_Title Only"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297"/>
          <p:cNvSpPr>
            <a:spLocks noGrp="1"/>
          </p:cNvSpPr>
          <p:nvPr>
            <p:ph type="pic" idx="2"/>
          </p:nvPr>
        </p:nvSpPr>
        <p:spPr>
          <a:xfrm>
            <a:off x="2644488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9" name="Google Shape;1309;p297"/>
          <p:cNvSpPr>
            <a:spLocks noGrp="1"/>
          </p:cNvSpPr>
          <p:nvPr>
            <p:ph type="pic" idx="3"/>
          </p:nvPr>
        </p:nvSpPr>
        <p:spPr>
          <a:xfrm>
            <a:off x="4221636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0" name="Google Shape;1310;p297"/>
          <p:cNvSpPr>
            <a:spLocks noGrp="1"/>
          </p:cNvSpPr>
          <p:nvPr>
            <p:ph type="pic" idx="4"/>
          </p:nvPr>
        </p:nvSpPr>
        <p:spPr>
          <a:xfrm>
            <a:off x="7375934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1" name="Google Shape;1311;p297"/>
          <p:cNvSpPr>
            <a:spLocks noGrp="1"/>
          </p:cNvSpPr>
          <p:nvPr>
            <p:ph type="pic" idx="5"/>
          </p:nvPr>
        </p:nvSpPr>
        <p:spPr>
          <a:xfrm>
            <a:off x="5798786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2" name="Google Shape;1312;p29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13" name="Google Shape;1313;p29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14" name="Google Shape;1314;p29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Only">
  <p:cSld name="19_Title Only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Only">
  <p:cSld name="20_Title Only"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99"/>
          <p:cNvSpPr>
            <a:spLocks noGrp="1"/>
          </p:cNvSpPr>
          <p:nvPr>
            <p:ph type="pic" idx="2"/>
          </p:nvPr>
        </p:nvSpPr>
        <p:spPr>
          <a:xfrm>
            <a:off x="5959039" y="0"/>
            <a:ext cx="31848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8" name="Google Shape;1318;p29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19" name="Google Shape;1319;p29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20" name="Google Shape;1320;p29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Only">
  <p:cSld name="21_Title Only"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300"/>
          <p:cNvSpPr>
            <a:spLocks noGrp="1"/>
          </p:cNvSpPr>
          <p:nvPr>
            <p:ph type="pic" idx="2"/>
          </p:nvPr>
        </p:nvSpPr>
        <p:spPr>
          <a:xfrm>
            <a:off x="-1" y="1748022"/>
            <a:ext cx="24357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3" name="Google Shape;1323;p300"/>
          <p:cNvSpPr>
            <a:spLocks noGrp="1"/>
          </p:cNvSpPr>
          <p:nvPr>
            <p:ph type="pic" idx="3"/>
          </p:nvPr>
        </p:nvSpPr>
        <p:spPr>
          <a:xfrm>
            <a:off x="2435926" y="1748022"/>
            <a:ext cx="24357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4" name="Google Shape;1324;p300"/>
          <p:cNvSpPr txBox="1">
            <a:spLocks noGrp="1"/>
          </p:cNvSpPr>
          <p:nvPr>
            <p:ph type="title"/>
          </p:nvPr>
        </p:nvSpPr>
        <p:spPr>
          <a:xfrm>
            <a:off x="4871852" y="1748023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25" name="Google Shape;1325;p30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26" name="Google Shape;1326;p300"/>
          <p:cNvSpPr txBox="1">
            <a:spLocks noGrp="1"/>
          </p:cNvSpPr>
          <p:nvPr>
            <p:ph type="body" idx="1"/>
          </p:nvPr>
        </p:nvSpPr>
        <p:spPr>
          <a:xfrm>
            <a:off x="4871853" y="3551197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Only">
  <p:cSld name="22_Title Only"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301"/>
          <p:cNvSpPr>
            <a:spLocks noGrp="1"/>
          </p:cNvSpPr>
          <p:nvPr>
            <p:ph type="pic" idx="2"/>
          </p:nvPr>
        </p:nvSpPr>
        <p:spPr>
          <a:xfrm>
            <a:off x="3184960" y="0"/>
            <a:ext cx="5959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9" name="Google Shape;1329;p301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30" name="Google Shape;1330;p30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31" name="Google Shape;1331;p301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Only">
  <p:cSld name="23_Title Only"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02"/>
          <p:cNvSpPr>
            <a:spLocks noGrp="1"/>
          </p:cNvSpPr>
          <p:nvPr>
            <p:ph type="pic" idx="2"/>
          </p:nvPr>
        </p:nvSpPr>
        <p:spPr>
          <a:xfrm>
            <a:off x="2612003" y="0"/>
            <a:ext cx="3831000" cy="5143500"/>
          </a:xfrm>
          <a:prstGeom prst="parallelogram">
            <a:avLst>
              <a:gd name="adj" fmla="val 24824"/>
            </a:avLst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4" name="Google Shape;1334;p30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35" name="Google Shape;1335;p30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36" name="Google Shape;1336;p30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Only">
  <p:cSld name="25_Title Only"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303"/>
          <p:cNvSpPr>
            <a:spLocks noGrp="1"/>
          </p:cNvSpPr>
          <p:nvPr>
            <p:ph type="pic" idx="2"/>
          </p:nvPr>
        </p:nvSpPr>
        <p:spPr>
          <a:xfrm>
            <a:off x="2921329" y="0"/>
            <a:ext cx="6222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9" name="Google Shape;1339;p30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40" name="Google Shape;1340;p30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41" name="Google Shape;1341;p30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Only">
  <p:cSld name="26_Title Only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304"/>
          <p:cNvSpPr>
            <a:spLocks noGrp="1"/>
          </p:cNvSpPr>
          <p:nvPr>
            <p:ph type="pic" idx="2"/>
          </p:nvPr>
        </p:nvSpPr>
        <p:spPr>
          <a:xfrm>
            <a:off x="6330343" y="0"/>
            <a:ext cx="2813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4" name="Google Shape;1344;p30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45" name="Google Shape;1345;p30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46" name="Google Shape;1346;p30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Only">
  <p:cSld name="27_Title Only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30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9" name="Google Shape;1349;p305"/>
          <p:cNvSpPr txBox="1">
            <a:spLocks noGrp="1"/>
          </p:cNvSpPr>
          <p:nvPr>
            <p:ph type="title"/>
          </p:nvPr>
        </p:nvSpPr>
        <p:spPr>
          <a:xfrm>
            <a:off x="319914" y="2694030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50" name="Google Shape;1350;p30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51" name="Google Shape;1351;p305"/>
          <p:cNvSpPr txBox="1">
            <a:spLocks noGrp="1"/>
          </p:cNvSpPr>
          <p:nvPr>
            <p:ph type="body" idx="1"/>
          </p:nvPr>
        </p:nvSpPr>
        <p:spPr>
          <a:xfrm>
            <a:off x="319915" y="4497204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Blank">
  <p:cSld name="5_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43"/>
          <p:cNvSpPr>
            <a:spLocks noGrp="1"/>
          </p:cNvSpPr>
          <p:nvPr>
            <p:ph type="pic" idx="3"/>
          </p:nvPr>
        </p:nvSpPr>
        <p:spPr>
          <a:xfrm>
            <a:off x="1023001" y="1348169"/>
            <a:ext cx="2112300" cy="207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Only">
  <p:cSld name="28_Title Only"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06"/>
          <p:cNvSpPr>
            <a:spLocks noGrp="1"/>
          </p:cNvSpPr>
          <p:nvPr>
            <p:ph type="pic" idx="2"/>
          </p:nvPr>
        </p:nvSpPr>
        <p:spPr>
          <a:xfrm>
            <a:off x="5714604" y="1522877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4" name="Google Shape;1354;p306"/>
          <p:cNvSpPr>
            <a:spLocks noGrp="1"/>
          </p:cNvSpPr>
          <p:nvPr>
            <p:ph type="pic" idx="3"/>
          </p:nvPr>
        </p:nvSpPr>
        <p:spPr>
          <a:xfrm>
            <a:off x="4790830" y="2427098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5" name="Google Shape;1355;p306"/>
          <p:cNvSpPr>
            <a:spLocks noGrp="1"/>
          </p:cNvSpPr>
          <p:nvPr>
            <p:ph type="pic" idx="4"/>
          </p:nvPr>
        </p:nvSpPr>
        <p:spPr>
          <a:xfrm>
            <a:off x="6942599" y="2670790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6" name="Google Shape;1356;p30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57" name="Google Shape;1357;p30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58" name="Google Shape;1358;p30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Only">
  <p:cSld name="29_Title Only"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307"/>
          <p:cNvSpPr>
            <a:spLocks noGrp="1"/>
          </p:cNvSpPr>
          <p:nvPr>
            <p:ph type="pic" idx="2"/>
          </p:nvPr>
        </p:nvSpPr>
        <p:spPr>
          <a:xfrm>
            <a:off x="3455400" y="1060830"/>
            <a:ext cx="1659000" cy="2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1" name="Google Shape;1361;p30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62" name="Google Shape;1362;p30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63" name="Google Shape;1363;p30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Only">
  <p:cSld name="30_Title Only"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308"/>
          <p:cNvSpPr>
            <a:spLocks noGrp="1"/>
          </p:cNvSpPr>
          <p:nvPr>
            <p:ph type="pic" idx="2"/>
          </p:nvPr>
        </p:nvSpPr>
        <p:spPr>
          <a:xfrm>
            <a:off x="4755259" y="1066355"/>
            <a:ext cx="1508100" cy="2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6" name="Google Shape;1366;p308"/>
          <p:cNvSpPr>
            <a:spLocks noGrp="1"/>
          </p:cNvSpPr>
          <p:nvPr>
            <p:ph type="pic" idx="3"/>
          </p:nvPr>
        </p:nvSpPr>
        <p:spPr>
          <a:xfrm>
            <a:off x="774490" y="1066355"/>
            <a:ext cx="1508100" cy="2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7" name="Google Shape;1367;p30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Only">
  <p:cSld name="31_Title Only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30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70" name="Google Shape;1370;p30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71" name="Google Shape;1371;p30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2" name="Google Shape;1372;p309"/>
          <p:cNvSpPr>
            <a:spLocks noGrp="1"/>
          </p:cNvSpPr>
          <p:nvPr>
            <p:ph type="pic" idx="2"/>
          </p:nvPr>
        </p:nvSpPr>
        <p:spPr>
          <a:xfrm>
            <a:off x="3229360" y="1097127"/>
            <a:ext cx="2740800" cy="4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Only">
  <p:cSld name="32_Title Only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3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5" name="Google Shape;1375;p310"/>
          <p:cNvSpPr txBox="1">
            <a:spLocks noGrp="1"/>
          </p:cNvSpPr>
          <p:nvPr>
            <p:ph type="title"/>
          </p:nvPr>
        </p:nvSpPr>
        <p:spPr>
          <a:xfrm>
            <a:off x="5050768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76" name="Google Shape;1376;p31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77" name="Google Shape;1377;p310"/>
          <p:cNvSpPr txBox="1">
            <a:spLocks noGrp="1"/>
          </p:cNvSpPr>
          <p:nvPr>
            <p:ph type="body" idx="1"/>
          </p:nvPr>
        </p:nvSpPr>
        <p:spPr>
          <a:xfrm>
            <a:off x="5050770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8" name="Google Shape;1378;p310"/>
          <p:cNvSpPr>
            <a:spLocks noGrp="1"/>
          </p:cNvSpPr>
          <p:nvPr>
            <p:ph type="pic" idx="3"/>
          </p:nvPr>
        </p:nvSpPr>
        <p:spPr>
          <a:xfrm>
            <a:off x="864393" y="661988"/>
            <a:ext cx="1542900" cy="3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9" name="Google Shape;1379;p310"/>
          <p:cNvSpPr>
            <a:spLocks noGrp="1"/>
          </p:cNvSpPr>
          <p:nvPr>
            <p:ph type="pic" idx="4"/>
          </p:nvPr>
        </p:nvSpPr>
        <p:spPr>
          <a:xfrm>
            <a:off x="2885337" y="1405639"/>
            <a:ext cx="1188000" cy="2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Only">
  <p:cSld name="33_Title Only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311"/>
          <p:cNvSpPr>
            <a:spLocks noGrp="1"/>
          </p:cNvSpPr>
          <p:nvPr>
            <p:ph type="pic" idx="2"/>
          </p:nvPr>
        </p:nvSpPr>
        <p:spPr>
          <a:xfrm>
            <a:off x="4403722" y="912240"/>
            <a:ext cx="2287500" cy="25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2" name="Google Shape;1382;p311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83" name="Google Shape;1383;p31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84" name="Google Shape;1384;p311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Only">
  <p:cSld name="35_Title Only"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31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7" name="Google Shape;1387;p312"/>
          <p:cNvSpPr>
            <a:spLocks noGrp="1"/>
          </p:cNvSpPr>
          <p:nvPr>
            <p:ph type="pic" idx="3"/>
          </p:nvPr>
        </p:nvSpPr>
        <p:spPr>
          <a:xfrm>
            <a:off x="4202907" y="506816"/>
            <a:ext cx="3427500" cy="26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8" name="Google Shape;1388;p31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89" name="Google Shape;1389;p31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90" name="Google Shape;1390;p31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Only">
  <p:cSld name="36_Title Only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313"/>
          <p:cNvSpPr txBox="1">
            <a:spLocks noGrp="1"/>
          </p:cNvSpPr>
          <p:nvPr>
            <p:ph type="title"/>
          </p:nvPr>
        </p:nvSpPr>
        <p:spPr>
          <a:xfrm>
            <a:off x="4535407" y="520831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93" name="Google Shape;1393;p31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94" name="Google Shape;1394;p313"/>
          <p:cNvSpPr txBox="1">
            <a:spLocks noGrp="1"/>
          </p:cNvSpPr>
          <p:nvPr>
            <p:ph type="body" idx="1"/>
          </p:nvPr>
        </p:nvSpPr>
        <p:spPr>
          <a:xfrm>
            <a:off x="4535408" y="2324006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5" name="Google Shape;1395;p313"/>
          <p:cNvSpPr>
            <a:spLocks noGrp="1"/>
          </p:cNvSpPr>
          <p:nvPr>
            <p:ph type="pic" idx="2"/>
          </p:nvPr>
        </p:nvSpPr>
        <p:spPr>
          <a:xfrm>
            <a:off x="556010" y="520831"/>
            <a:ext cx="29067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Only">
  <p:cSld name="37_Title Only"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14"/>
          <p:cNvSpPr>
            <a:spLocks noGrp="1"/>
          </p:cNvSpPr>
          <p:nvPr>
            <p:ph type="pic" idx="2"/>
          </p:nvPr>
        </p:nvSpPr>
        <p:spPr>
          <a:xfrm>
            <a:off x="3445121" y="865528"/>
            <a:ext cx="18981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8" name="Google Shape;1398;p314"/>
          <p:cNvSpPr>
            <a:spLocks noGrp="1"/>
          </p:cNvSpPr>
          <p:nvPr>
            <p:ph type="pic" idx="3"/>
          </p:nvPr>
        </p:nvSpPr>
        <p:spPr>
          <a:xfrm>
            <a:off x="6264416" y="865528"/>
            <a:ext cx="18981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9" name="Google Shape;1399;p314"/>
          <p:cNvSpPr>
            <a:spLocks noGrp="1"/>
          </p:cNvSpPr>
          <p:nvPr>
            <p:ph type="pic" idx="4"/>
          </p:nvPr>
        </p:nvSpPr>
        <p:spPr>
          <a:xfrm>
            <a:off x="4487204" y="657754"/>
            <a:ext cx="29067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0" name="Google Shape;1400;p31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01" name="Google Shape;1401;p31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02" name="Google Shape;1402;p31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Only">
  <p:cSld name="38_Title Only"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15"/>
          <p:cNvSpPr>
            <a:spLocks noGrp="1"/>
          </p:cNvSpPr>
          <p:nvPr>
            <p:ph type="pic" idx="2"/>
          </p:nvPr>
        </p:nvSpPr>
        <p:spPr>
          <a:xfrm>
            <a:off x="1090308" y="1574476"/>
            <a:ext cx="24663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5" name="Google Shape;1405;p315"/>
          <p:cNvSpPr txBox="1">
            <a:spLocks noGrp="1"/>
          </p:cNvSpPr>
          <p:nvPr>
            <p:ph type="title"/>
          </p:nvPr>
        </p:nvSpPr>
        <p:spPr>
          <a:xfrm>
            <a:off x="448720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06" name="Google Shape;1406;p31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07" name="Google Shape;1407;p315"/>
          <p:cNvSpPr txBox="1">
            <a:spLocks noGrp="1"/>
          </p:cNvSpPr>
          <p:nvPr>
            <p:ph type="body" idx="1"/>
          </p:nvPr>
        </p:nvSpPr>
        <p:spPr>
          <a:xfrm>
            <a:off x="448720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Blank">
  <p:cSld name="4_Blank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8" name="Google Shape;188;p44"/>
          <p:cNvSpPr>
            <a:spLocks noGrp="1"/>
          </p:cNvSpPr>
          <p:nvPr>
            <p:ph type="pic" idx="2"/>
          </p:nvPr>
        </p:nvSpPr>
        <p:spPr>
          <a:xfrm>
            <a:off x="6291967" y="0"/>
            <a:ext cx="2852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Only">
  <p:cSld name="39_Title Only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316"/>
          <p:cNvSpPr>
            <a:spLocks noGrp="1"/>
          </p:cNvSpPr>
          <p:nvPr>
            <p:ph type="pic" idx="2"/>
          </p:nvPr>
        </p:nvSpPr>
        <p:spPr>
          <a:xfrm>
            <a:off x="5089564" y="737150"/>
            <a:ext cx="2712900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0" name="Google Shape;1410;p31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11" name="Google Shape;1411;p31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12" name="Google Shape;1412;p31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1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None/>
              <a:defRPr sz="4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21" name="Google Shape;1421;p31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2" name="Google Shape;1422;p3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3" name="Google Shape;1423;p3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4" name="Google Shape;1424;p3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3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7" name="Google Shape;1427;p3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8" name="Google Shape;1428;p3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29" name="Google Shape;1429;p319"/>
          <p:cNvSpPr>
            <a:spLocks noGrp="1"/>
          </p:cNvSpPr>
          <p:nvPr>
            <p:ph type="pic" idx="2"/>
          </p:nvPr>
        </p:nvSpPr>
        <p:spPr>
          <a:xfrm>
            <a:off x="3901678" y="966788"/>
            <a:ext cx="1340400" cy="133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chemeClr val="accent2"/>
        </a:solidFill>
        <a:effectLst/>
      </p:bgPr>
    </p:bg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3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accent3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solidFill>
          <a:schemeClr val="accent4"/>
        </a:solid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3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accent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3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accent5"/>
        </a:solidFill>
        <a:effectLst/>
      </p:bgPr>
    </p:bg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3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bg>
      <p:bgPr>
        <a:solidFill>
          <a:schemeClr val="accent3"/>
        </a:solidFill>
        <a:effectLst/>
      </p:bgPr>
    </p:bg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3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45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42" name="Google Shape;1442;p325"/>
          <p:cNvSpPr>
            <a:spLocks noGrp="1"/>
          </p:cNvSpPr>
          <p:nvPr>
            <p:ph type="pic" idx="2"/>
          </p:nvPr>
        </p:nvSpPr>
        <p:spPr>
          <a:xfrm>
            <a:off x="859631" y="1491854"/>
            <a:ext cx="3874800" cy="2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solidFill>
          <a:schemeClr val="accent4"/>
        </a:solidFill>
        <a:effectLst/>
      </p:bgPr>
    </p:bg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326"/>
          <p:cNvSpPr>
            <a:spLocks noGrp="1"/>
          </p:cNvSpPr>
          <p:nvPr>
            <p:ph type="pic" idx="2"/>
          </p:nvPr>
        </p:nvSpPr>
        <p:spPr>
          <a:xfrm>
            <a:off x="751285" y="892969"/>
            <a:ext cx="2514600" cy="31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45" name="Google Shape;1445;p3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>
  <p:cSld name="3_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/>
          <p:cNvSpPr txBox="1">
            <a:spLocks noGrp="1"/>
          </p:cNvSpPr>
          <p:nvPr>
            <p:ph type="body" idx="1"/>
          </p:nvPr>
        </p:nvSpPr>
        <p:spPr>
          <a:xfrm>
            <a:off x="4125175" y="1548029"/>
            <a:ext cx="43980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6600"/>
              <a:buFont typeface="Arial"/>
              <a:buNone/>
              <a:defRPr sz="66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4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45"/>
          <p:cNvSpPr>
            <a:spLocks noGrp="1"/>
          </p:cNvSpPr>
          <p:nvPr>
            <p:ph type="pic" idx="2"/>
          </p:nvPr>
        </p:nvSpPr>
        <p:spPr>
          <a:xfrm>
            <a:off x="0" y="0"/>
            <a:ext cx="3657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45"/>
          <p:cNvSpPr txBox="1">
            <a:spLocks noGrp="1"/>
          </p:cNvSpPr>
          <p:nvPr>
            <p:ph type="body" idx="3"/>
          </p:nvPr>
        </p:nvSpPr>
        <p:spPr>
          <a:xfrm>
            <a:off x="4125175" y="2571750"/>
            <a:ext cx="43980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accent1"/>
        </a:solid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48" name="Google Shape;1448;p327"/>
          <p:cNvSpPr>
            <a:spLocks noGrp="1"/>
          </p:cNvSpPr>
          <p:nvPr>
            <p:ph type="pic" idx="2"/>
          </p:nvPr>
        </p:nvSpPr>
        <p:spPr>
          <a:xfrm>
            <a:off x="6394642" y="636527"/>
            <a:ext cx="1579500" cy="31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chemeClr val="accent1"/>
        </a:solidFill>
        <a:effectLst/>
      </p:bgPr>
    </p:bg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3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51" name="Google Shape;1451;p328"/>
          <p:cNvSpPr>
            <a:spLocks noGrp="1"/>
          </p:cNvSpPr>
          <p:nvPr>
            <p:ph type="pic" idx="2"/>
          </p:nvPr>
        </p:nvSpPr>
        <p:spPr>
          <a:xfrm>
            <a:off x="804299" y="1521704"/>
            <a:ext cx="1851600" cy="1851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52" name="Google Shape;1452;p328"/>
          <p:cNvSpPr>
            <a:spLocks noGrp="1"/>
          </p:cNvSpPr>
          <p:nvPr>
            <p:ph type="pic" idx="3"/>
          </p:nvPr>
        </p:nvSpPr>
        <p:spPr>
          <a:xfrm>
            <a:off x="3611880" y="1521704"/>
            <a:ext cx="1851600" cy="1851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53" name="Google Shape;1453;p328"/>
          <p:cNvSpPr>
            <a:spLocks noGrp="1"/>
          </p:cNvSpPr>
          <p:nvPr>
            <p:ph type="pic" idx="4"/>
          </p:nvPr>
        </p:nvSpPr>
        <p:spPr>
          <a:xfrm>
            <a:off x="6424127" y="1521704"/>
            <a:ext cx="1851600" cy="1851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bg>
      <p:bgPr>
        <a:solidFill>
          <a:schemeClr val="accent4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329"/>
          <p:cNvSpPr/>
          <p:nvPr/>
        </p:nvSpPr>
        <p:spPr>
          <a:xfrm>
            <a:off x="4577120" y="0"/>
            <a:ext cx="4566900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330"/>
          <p:cNvSpPr/>
          <p:nvPr/>
        </p:nvSpPr>
        <p:spPr>
          <a:xfrm>
            <a:off x="4577120" y="0"/>
            <a:ext cx="4566900" cy="51435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bg>
      <p:bgPr>
        <a:solidFill>
          <a:schemeClr val="accent4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3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60" name="Google Shape;1460;p331"/>
          <p:cNvSpPr>
            <a:spLocks noGrp="1"/>
          </p:cNvSpPr>
          <p:nvPr>
            <p:ph type="pic" idx="2"/>
          </p:nvPr>
        </p:nvSpPr>
        <p:spPr>
          <a:xfrm>
            <a:off x="3954780" y="1160231"/>
            <a:ext cx="1234200" cy="1234200"/>
          </a:xfrm>
          <a:prstGeom prst="ellipse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61" name="Google Shape;1461;p331"/>
          <p:cNvSpPr>
            <a:spLocks noGrp="1"/>
          </p:cNvSpPr>
          <p:nvPr>
            <p:ph type="pic" idx="3"/>
          </p:nvPr>
        </p:nvSpPr>
        <p:spPr>
          <a:xfrm>
            <a:off x="3954780" y="2999577"/>
            <a:ext cx="1234200" cy="1234200"/>
          </a:xfrm>
          <a:prstGeom prst="ellipse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62" name="Google Shape;1462;p331"/>
          <p:cNvSpPr>
            <a:spLocks noGrp="1"/>
          </p:cNvSpPr>
          <p:nvPr>
            <p:ph type="pic" idx="4"/>
          </p:nvPr>
        </p:nvSpPr>
        <p:spPr>
          <a:xfrm>
            <a:off x="6754415" y="2999577"/>
            <a:ext cx="1234200" cy="1234200"/>
          </a:xfrm>
          <a:prstGeom prst="ellipse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63" name="Google Shape;1463;p331"/>
          <p:cNvSpPr>
            <a:spLocks noGrp="1"/>
          </p:cNvSpPr>
          <p:nvPr>
            <p:ph type="pic" idx="5"/>
          </p:nvPr>
        </p:nvSpPr>
        <p:spPr>
          <a:xfrm>
            <a:off x="1163240" y="2999577"/>
            <a:ext cx="1234200" cy="1234200"/>
          </a:xfrm>
          <a:prstGeom prst="ellipse">
            <a:avLst/>
          </a:prstGeom>
          <a:noFill/>
          <a:ln w="317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solidFill>
          <a:schemeClr val="accent4"/>
        </a:solidFill>
        <a:effectLst/>
      </p:bgPr>
    </p:bg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3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66" name="Google Shape;1466;p332"/>
          <p:cNvSpPr>
            <a:spLocks noGrp="1"/>
          </p:cNvSpPr>
          <p:nvPr>
            <p:ph type="pic" idx="2"/>
          </p:nvPr>
        </p:nvSpPr>
        <p:spPr>
          <a:xfrm>
            <a:off x="565547" y="602456"/>
            <a:ext cx="4584000" cy="25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bg>
      <p:bgPr>
        <a:solidFill>
          <a:schemeClr val="accent5"/>
        </a:solidFill>
        <a:effectLst/>
      </p:bgPr>
    </p:bg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333"/>
          <p:cNvSpPr>
            <a:spLocks noGrp="1"/>
          </p:cNvSpPr>
          <p:nvPr>
            <p:ph type="pic" idx="2"/>
          </p:nvPr>
        </p:nvSpPr>
        <p:spPr>
          <a:xfrm>
            <a:off x="292613" y="1646353"/>
            <a:ext cx="51627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177800" marR="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520700" marR="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863600" marR="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206500" marR="0" lvl="3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549400" marR="0" lvl="4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892300" marR="0" lvl="5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235200" marR="0" lvl="6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578100" marR="0" lvl="7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921000" marR="0" lvl="8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69" name="Google Shape;1469;p333"/>
          <p:cNvSpPr txBox="1">
            <a:spLocks noGrp="1"/>
          </p:cNvSpPr>
          <p:nvPr>
            <p:ph type="title"/>
          </p:nvPr>
        </p:nvSpPr>
        <p:spPr>
          <a:xfrm>
            <a:off x="292613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accent6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3"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33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None/>
              <a:defRPr sz="45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74" name="Google Shape;1474;p33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75" name="Google Shape;1475;p3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76" name="Google Shape;1476;p3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77" name="Google Shape;1477;p3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>
            <a:spLocks noGrp="1"/>
          </p:cNvSpPr>
          <p:nvPr>
            <p:ph type="pic" idx="2"/>
          </p:nvPr>
        </p:nvSpPr>
        <p:spPr>
          <a:xfrm>
            <a:off x="0" y="1807028"/>
            <a:ext cx="91440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46"/>
          <p:cNvSpPr txBox="1">
            <a:spLocks noGrp="1"/>
          </p:cNvSpPr>
          <p:nvPr>
            <p:ph type="title"/>
          </p:nvPr>
        </p:nvSpPr>
        <p:spPr>
          <a:xfrm>
            <a:off x="432707" y="268231"/>
            <a:ext cx="78867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7" name="Google Shape;197;p4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8" name="Google Shape;198;p46"/>
          <p:cNvSpPr txBox="1">
            <a:spLocks noGrp="1"/>
          </p:cNvSpPr>
          <p:nvPr>
            <p:ph type="body" idx="1"/>
          </p:nvPr>
        </p:nvSpPr>
        <p:spPr>
          <a:xfrm>
            <a:off x="2372916" y="1001485"/>
            <a:ext cx="43980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Only">
  <p:cSld name="24_Title Only"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337"/>
          <p:cNvSpPr>
            <a:spLocks noGrp="1"/>
          </p:cNvSpPr>
          <p:nvPr>
            <p:ph type="pic" idx="2"/>
          </p:nvPr>
        </p:nvSpPr>
        <p:spPr>
          <a:xfrm>
            <a:off x="3184958" y="0"/>
            <a:ext cx="5959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0" name="Google Shape;1480;p33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481" name="Google Shape;1481;p33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Calibri"/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82" name="Google Shape;1482;p33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338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3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38300"/>
          </a:xfrm>
          <a:prstGeom prst="rect">
            <a:avLst/>
          </a:prstGeom>
        </p:spPr>
        <p:txBody>
          <a:bodyPr spcFirstLastPara="1" wrap="square" lIns="68575" tIns="68575" rIns="68575" bIns="685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339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34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90" name="Google Shape;1490;p34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1" name="Google Shape;1491;p3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2" name="Google Shape;1492;p3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3" name="Google Shape;1493;p3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1">
  <p:cSld name="Subtitle"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341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341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800"/>
              <a:buFont typeface="Arial"/>
              <a:buNone/>
              <a:defRPr sz="21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300"/>
              <a:buFont typeface="Arial"/>
              <a:buNone/>
              <a:defRPr sz="3000" b="0" i="0" u="none" strike="noStrike" cap="none">
                <a:solidFill>
                  <a:srgbClr val="80BF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7" name="Google Shape;1497;p3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0" marR="0" lvl="1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0" marR="0" lvl="2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0" marR="0" lvl="3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0" marR="0" lvl="4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0" marR="0" lvl="5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0" marR="0" lvl="6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0" marR="0" lvl="7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0" marR="0" lvl="8" indent="0" algn="r" rtl="0">
              <a:buClr>
                <a:srgbClr val="003B55"/>
              </a:buClr>
              <a:buSzPts val="1300"/>
              <a:buFont typeface="Titillium Web Light"/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342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>
                <a:solidFill>
                  <a:srgbClr val="666666"/>
                </a:solidFill>
              </a:defRPr>
            </a:lvl1pPr>
            <a:lvl2pPr lvl="1" rtl="0">
              <a:buNone/>
              <a:defRPr>
                <a:solidFill>
                  <a:srgbClr val="666666"/>
                </a:solidFill>
              </a:defRPr>
            </a:lvl2pPr>
            <a:lvl3pPr lvl="2" rtl="0">
              <a:buNone/>
              <a:defRPr>
                <a:solidFill>
                  <a:srgbClr val="666666"/>
                </a:solidFill>
              </a:defRPr>
            </a:lvl3pPr>
            <a:lvl4pPr lvl="3" rtl="0">
              <a:buNone/>
              <a:defRPr>
                <a:solidFill>
                  <a:srgbClr val="666666"/>
                </a:solidFill>
              </a:defRPr>
            </a:lvl4pPr>
            <a:lvl5pPr lvl="4" rtl="0">
              <a:buNone/>
              <a:defRPr>
                <a:solidFill>
                  <a:srgbClr val="666666"/>
                </a:solidFill>
              </a:defRPr>
            </a:lvl5pPr>
            <a:lvl6pPr lvl="5" rtl="0">
              <a:buNone/>
              <a:defRPr>
                <a:solidFill>
                  <a:srgbClr val="666666"/>
                </a:solidFill>
              </a:defRPr>
            </a:lvl6pPr>
            <a:lvl7pPr lvl="6" rtl="0">
              <a:buNone/>
              <a:defRPr>
                <a:solidFill>
                  <a:srgbClr val="666666"/>
                </a:solidFill>
              </a:defRPr>
            </a:lvl7pPr>
            <a:lvl8pPr lvl="7" rtl="0">
              <a:buNone/>
              <a:defRPr>
                <a:solidFill>
                  <a:srgbClr val="666666"/>
                </a:solidFill>
              </a:defRPr>
            </a:lvl8pPr>
            <a:lvl9pPr lvl="8" rtl="0">
              <a:buNone/>
              <a:defRPr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1_2">
    <p:bg>
      <p:bgPr>
        <a:solidFill>
          <a:srgbClr val="003B55"/>
        </a:solidFill>
        <a:effectLst/>
      </p:bgPr>
    </p:bg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343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68575" tIns="68575" rIns="68575" bIns="6857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sp>
        <p:nvSpPr>
          <p:cNvPr id="1502" name="Google Shape;1502;p3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lvl="1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lvl="2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lvl="3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lvl="4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lvl="5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lvl="6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lvl="7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lvl="8" algn="r" rtl="0">
              <a:buNone/>
              <a:defRPr sz="13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eeba Theme" type="tx">
  <p:cSld name="TITLE_AND_BODY"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3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68575" tIns="68575" rIns="68575" bIns="685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1505" name="Google Shape;1505;p34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68575" tIns="68575" rIns="68575" bIns="68575" anchor="t" anchorCtr="0"/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6" name="Google Shape;1506;p34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buNone/>
              <a:defRPr sz="13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eeba's Theme">
  <p:cSld name="1_Title Subtitle Only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345"/>
          <p:cNvSpPr txBox="1">
            <a:spLocks noGrp="1"/>
          </p:cNvSpPr>
          <p:nvPr>
            <p:ph type="title"/>
          </p:nvPr>
        </p:nvSpPr>
        <p:spPr>
          <a:xfrm>
            <a:off x="685800" y="209971"/>
            <a:ext cx="77724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09" name="Google Shape;1509;p345"/>
          <p:cNvSpPr txBox="1">
            <a:spLocks noGrp="1"/>
          </p:cNvSpPr>
          <p:nvPr>
            <p:ph type="body" idx="1"/>
          </p:nvPr>
        </p:nvSpPr>
        <p:spPr>
          <a:xfrm>
            <a:off x="685800" y="700088"/>
            <a:ext cx="7772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10" name="Google Shape;1510;p3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7"/>
          <p:cNvSpPr>
            <a:spLocks noGrp="1"/>
          </p:cNvSpPr>
          <p:nvPr>
            <p:ph type="pic" idx="2"/>
          </p:nvPr>
        </p:nvSpPr>
        <p:spPr>
          <a:xfrm>
            <a:off x="3386317" y="0"/>
            <a:ext cx="2992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4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7E698-D436-4AB6-91BA-65E2976DD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9247B-878B-4C8B-8740-D10206E5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D391E-3D6D-4168-9924-8598F774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9024-8E47-47EB-ACD8-E8585AF38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6758-0693-41AA-AA29-2368C764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231791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D7D5E-2B4D-4CE3-B3E1-256E9FF51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E362D-5210-45D7-8718-6839AD271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672BB-D390-4E96-B908-7AF23BCE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3CD71-76F0-4EDA-8A42-2C2C7D5F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61624-FE3D-4895-ABD3-DB15235A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309233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7E698-D436-4AB6-91BA-65E2976DD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9247B-878B-4C8B-8740-D10206E5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D391E-3D6D-4168-9924-8598F774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49024-8E47-47EB-ACD8-E8585AF38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6758-0693-41AA-AA29-2368C7642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813296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4CA3B-9C15-4B27-A383-60887670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01177-B6DA-426E-A190-A580E4F20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D0619-1509-4BDE-9F34-DFD659F12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39BE3-D2A4-4D34-B9DA-8F23B273F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D0CBF-0B17-4899-AC2B-1D3CF5E9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089165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2D7D-D1EA-4D59-A60E-0E72B89E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AFF3E-5032-4198-BB31-91C2272D8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5E34A-4FE0-4C6F-97F5-1E7266ABC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0D1A6-BB39-496E-83ED-A5C0A0C55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1941F-675E-4CEE-B4A2-9D4F96F3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37BE4-3754-40AD-A705-80577B8A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171015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BC40-86C7-42B4-88EC-C8B2974E6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E7458-3A57-4E3A-9675-D999C107B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5D29F-FD99-4414-A0C0-9ACEA4606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1463FA-59FF-4212-B373-24326226C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C8BE11-DCA6-4F8C-B21B-186095204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33F52-325B-4959-A3F2-CF08B146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16AF6-BF7F-485E-9A61-392D5681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5B0C4-C9B2-4170-B103-DC0CB5AE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536911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9C6D1-C965-4BE3-B59E-02E0AFBAB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5D00-D35B-4D1C-9D6E-C75327AF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9BA2B-3ADF-41FE-B60A-E8F5F47C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F6F15-BF5B-4C29-8C1F-F6287034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191578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AD0EE4-6177-479E-8A2E-051A6D796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48008D-7777-464F-A349-F373995B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6268B-83D6-401D-89A5-59ECBA91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458440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C679-51D1-4AB5-B118-7DA768E12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83B3E-F1F9-4E38-9DA4-DCA50B2C9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DB236-256B-47DB-9337-C59B1BB0C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23AF9-4B44-4CCD-AF36-C76B84BDE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356AAF-DD29-4498-A90C-DBC337B4C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8F06A-9D37-4398-BF68-37E84A2F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178521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76E3-B8C0-4BBD-83C1-755AA0542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EB114-09A5-4049-A153-A428EA3F0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A6DD5-33E9-4E9F-8E12-0FAE0EF45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A8D60-9A2D-4989-9272-DC91B44A6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39C19-09D8-4964-B835-AE612AAFF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9978D-F620-4FFC-B7D3-20A3BC4A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4272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4" name="Google Shape;204;p4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5" name="Google Shape;205;p4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D233-D548-4344-AA02-0383880D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66756-0D2A-4969-8F85-3C04FAEFE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4C9FE-EAEC-4E04-B355-75B72127E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E1714-C642-4247-BAB6-CA3B586C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5C8B8-9E14-49CE-BC43-ECE85A68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959262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ADAB5-CB4A-4274-BEB1-E1D4F5F55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06AE2-9599-46A9-8106-9667CD030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DBDE7-8D90-4B48-964F-A13E25EC8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8FBA3-D00F-4F06-8A73-6BEC9C07E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7E7EA-3F3C-49ED-87ED-6F5B69A4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799069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solidFill>
          <a:schemeClr val="accent3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6914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Blank">
  <p:cSld name="2_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361899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Only">
  <p:cSld name="24_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>
            <a:spLocks noGrp="1"/>
          </p:cNvSpPr>
          <p:nvPr>
            <p:ph type="pic" idx="2"/>
          </p:nvPr>
        </p:nvSpPr>
        <p:spPr>
          <a:xfrm>
            <a:off x="3184958" y="0"/>
            <a:ext cx="5959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17116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Only">
  <p:cSld name="34_Title 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3"/>
          </p:nvPr>
        </p:nvSpPr>
        <p:spPr>
          <a:xfrm>
            <a:off x="6209593" y="699697"/>
            <a:ext cx="1242600" cy="21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425097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aleway"/>
              <a:buNone/>
              <a:defRPr sz="45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639546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45479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>
            <a:spLocks noGrp="1"/>
          </p:cNvSpPr>
          <p:nvPr>
            <p:ph type="pic" idx="2"/>
          </p:nvPr>
        </p:nvSpPr>
        <p:spPr>
          <a:xfrm>
            <a:off x="3381374" y="0"/>
            <a:ext cx="5762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763848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>
            <a:spLocks noGrp="1"/>
          </p:cNvSpPr>
          <p:nvPr>
            <p:ph type="pic" idx="2"/>
          </p:nvPr>
        </p:nvSpPr>
        <p:spPr>
          <a:xfrm>
            <a:off x="5089565" y="737150"/>
            <a:ext cx="2712900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1099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9"/>
          <p:cNvSpPr>
            <a:spLocks noGrp="1"/>
          </p:cNvSpPr>
          <p:nvPr>
            <p:ph type="pic" idx="2"/>
          </p:nvPr>
        </p:nvSpPr>
        <p:spPr>
          <a:xfrm>
            <a:off x="6157365" y="0"/>
            <a:ext cx="2986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>
            <a:spLocks noGrp="1"/>
          </p:cNvSpPr>
          <p:nvPr>
            <p:ph type="pic" idx="2"/>
          </p:nvPr>
        </p:nvSpPr>
        <p:spPr>
          <a:xfrm>
            <a:off x="510125" y="2145800"/>
            <a:ext cx="42321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4927292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body" idx="1"/>
          </p:nvPr>
        </p:nvSpPr>
        <p:spPr>
          <a:xfrm>
            <a:off x="4927293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299312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2731100" y="2313213"/>
            <a:ext cx="2101200" cy="28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2"/>
          <p:cNvSpPr>
            <a:spLocks noGrp="1"/>
          </p:cNvSpPr>
          <p:nvPr>
            <p:ph type="pic" idx="3"/>
          </p:nvPr>
        </p:nvSpPr>
        <p:spPr>
          <a:xfrm>
            <a:off x="4832216" y="0"/>
            <a:ext cx="2208300" cy="23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2"/>
          <p:cNvSpPr>
            <a:spLocks noGrp="1"/>
          </p:cNvSpPr>
          <p:nvPr>
            <p:ph type="pic" idx="4"/>
          </p:nvPr>
        </p:nvSpPr>
        <p:spPr>
          <a:xfrm>
            <a:off x="7037730" y="2313213"/>
            <a:ext cx="2101200" cy="28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049975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>
            <a:spLocks noGrp="1"/>
          </p:cNvSpPr>
          <p:nvPr>
            <p:ph type="pic" idx="2"/>
          </p:nvPr>
        </p:nvSpPr>
        <p:spPr>
          <a:xfrm>
            <a:off x="2631992" y="-628650"/>
            <a:ext cx="6512100" cy="6400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77517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>
            <a:spLocks noGrp="1"/>
          </p:cNvSpPr>
          <p:nvPr>
            <p:ph type="pic" idx="2"/>
          </p:nvPr>
        </p:nvSpPr>
        <p:spPr>
          <a:xfrm>
            <a:off x="5018253" y="1776413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>
            <a:spLocks noGrp="1"/>
          </p:cNvSpPr>
          <p:nvPr>
            <p:ph type="pic" idx="3"/>
          </p:nvPr>
        </p:nvSpPr>
        <p:spPr>
          <a:xfrm>
            <a:off x="2941096" y="0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4"/>
          <p:cNvSpPr>
            <a:spLocks noGrp="1"/>
          </p:cNvSpPr>
          <p:nvPr>
            <p:ph type="pic" idx="4"/>
          </p:nvPr>
        </p:nvSpPr>
        <p:spPr>
          <a:xfrm>
            <a:off x="7076364" y="0"/>
            <a:ext cx="2067600" cy="17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66884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5"/>
          <p:cNvSpPr>
            <a:spLocks noGrp="1"/>
          </p:cNvSpPr>
          <p:nvPr>
            <p:ph type="pic" idx="2"/>
          </p:nvPr>
        </p:nvSpPr>
        <p:spPr>
          <a:xfrm>
            <a:off x="2671638" y="342900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5"/>
          <p:cNvSpPr>
            <a:spLocks noGrp="1"/>
          </p:cNvSpPr>
          <p:nvPr>
            <p:ph type="pic" idx="3"/>
          </p:nvPr>
        </p:nvSpPr>
        <p:spPr>
          <a:xfrm>
            <a:off x="2671638" y="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207731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body" idx="1"/>
          </p:nvPr>
        </p:nvSpPr>
        <p:spPr>
          <a:xfrm>
            <a:off x="207731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5"/>
          <p:cNvSpPr>
            <a:spLocks noGrp="1"/>
          </p:cNvSpPr>
          <p:nvPr>
            <p:ph type="pic" idx="4"/>
          </p:nvPr>
        </p:nvSpPr>
        <p:spPr>
          <a:xfrm>
            <a:off x="2671638" y="1714500"/>
            <a:ext cx="2911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02718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>
            <a:spLocks noGrp="1"/>
          </p:cNvSpPr>
          <p:nvPr>
            <p:ph type="pic" idx="2"/>
          </p:nvPr>
        </p:nvSpPr>
        <p:spPr>
          <a:xfrm>
            <a:off x="241227" y="562557"/>
            <a:ext cx="5818800" cy="23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title"/>
          </p:nvPr>
        </p:nvSpPr>
        <p:spPr>
          <a:xfrm>
            <a:off x="377064" y="2553328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body" idx="1"/>
          </p:nvPr>
        </p:nvSpPr>
        <p:spPr>
          <a:xfrm>
            <a:off x="377065" y="4356502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6"/>
          <p:cNvSpPr>
            <a:spLocks noGrp="1"/>
          </p:cNvSpPr>
          <p:nvPr>
            <p:ph type="pic" idx="3"/>
          </p:nvPr>
        </p:nvSpPr>
        <p:spPr>
          <a:xfrm>
            <a:off x="6129601" y="562557"/>
            <a:ext cx="2785800" cy="23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9492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7"/>
          <p:cNvSpPr>
            <a:spLocks noGrp="1"/>
          </p:cNvSpPr>
          <p:nvPr>
            <p:ph type="pic" idx="2"/>
          </p:nvPr>
        </p:nvSpPr>
        <p:spPr>
          <a:xfrm>
            <a:off x="5914380" y="604070"/>
            <a:ext cx="2567700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7"/>
          <p:cNvSpPr>
            <a:spLocks noGrp="1"/>
          </p:cNvSpPr>
          <p:nvPr>
            <p:ph type="pic" idx="3"/>
          </p:nvPr>
        </p:nvSpPr>
        <p:spPr>
          <a:xfrm>
            <a:off x="3122894" y="604070"/>
            <a:ext cx="2567700" cy="20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70150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432707" y="319033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93023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64261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21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0"/>
          <p:cNvSpPr>
            <a:spLocks noGrp="1"/>
          </p:cNvSpPr>
          <p:nvPr>
            <p:ph type="pic" idx="2"/>
          </p:nvPr>
        </p:nvSpPr>
        <p:spPr>
          <a:xfrm>
            <a:off x="2731100" y="703614"/>
            <a:ext cx="1736100" cy="3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5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4" name="Google Shape;214;p5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15" name="Google Shape;215;p5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50"/>
          <p:cNvSpPr>
            <a:spLocks noGrp="1"/>
          </p:cNvSpPr>
          <p:nvPr>
            <p:ph type="pic" idx="3"/>
          </p:nvPr>
        </p:nvSpPr>
        <p:spPr>
          <a:xfrm>
            <a:off x="6865671" y="703614"/>
            <a:ext cx="2074500" cy="3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Blank">
  <p:cSld name="5_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31"/>
          <p:cNvSpPr>
            <a:spLocks noGrp="1"/>
          </p:cNvSpPr>
          <p:nvPr>
            <p:ph type="pic" idx="3"/>
          </p:nvPr>
        </p:nvSpPr>
        <p:spPr>
          <a:xfrm>
            <a:off x="1023001" y="1348169"/>
            <a:ext cx="2112300" cy="207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30661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Blank">
  <p:cSld name="4_Blank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32"/>
          <p:cNvSpPr>
            <a:spLocks noGrp="1"/>
          </p:cNvSpPr>
          <p:nvPr>
            <p:ph type="pic" idx="2"/>
          </p:nvPr>
        </p:nvSpPr>
        <p:spPr>
          <a:xfrm>
            <a:off x="6291967" y="0"/>
            <a:ext cx="2852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6825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Blank">
  <p:cSld name="3_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>
            <a:spLocks noGrp="1"/>
          </p:cNvSpPr>
          <p:nvPr>
            <p:ph type="body" idx="1"/>
          </p:nvPr>
        </p:nvSpPr>
        <p:spPr>
          <a:xfrm>
            <a:off x="4125175" y="1548029"/>
            <a:ext cx="43980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6600"/>
              <a:buFont typeface="Arial"/>
              <a:buNone/>
              <a:defRPr sz="6600" b="1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33"/>
          <p:cNvSpPr>
            <a:spLocks noGrp="1"/>
          </p:cNvSpPr>
          <p:nvPr>
            <p:ph type="pic" idx="2"/>
          </p:nvPr>
        </p:nvSpPr>
        <p:spPr>
          <a:xfrm>
            <a:off x="0" y="0"/>
            <a:ext cx="3657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body" idx="3"/>
          </p:nvPr>
        </p:nvSpPr>
        <p:spPr>
          <a:xfrm>
            <a:off x="4125175" y="2571750"/>
            <a:ext cx="43980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7330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>
            <a:spLocks noGrp="1"/>
          </p:cNvSpPr>
          <p:nvPr>
            <p:ph type="pic" idx="2"/>
          </p:nvPr>
        </p:nvSpPr>
        <p:spPr>
          <a:xfrm>
            <a:off x="0" y="1807028"/>
            <a:ext cx="9144000" cy="3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title"/>
          </p:nvPr>
        </p:nvSpPr>
        <p:spPr>
          <a:xfrm>
            <a:off x="432707" y="268231"/>
            <a:ext cx="7886700" cy="7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1" name="Google Shape;151;p3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34"/>
          <p:cNvSpPr txBox="1">
            <a:spLocks noGrp="1"/>
          </p:cNvSpPr>
          <p:nvPr>
            <p:ph type="body" idx="1"/>
          </p:nvPr>
        </p:nvSpPr>
        <p:spPr>
          <a:xfrm>
            <a:off x="2372916" y="1001485"/>
            <a:ext cx="43980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4718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5"/>
          <p:cNvSpPr>
            <a:spLocks noGrp="1"/>
          </p:cNvSpPr>
          <p:nvPr>
            <p:ph type="pic" idx="2"/>
          </p:nvPr>
        </p:nvSpPr>
        <p:spPr>
          <a:xfrm>
            <a:off x="3386317" y="0"/>
            <a:ext cx="2992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3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02735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8" name="Google Shape;158;p3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" name="Google Shape;159;p3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71117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7"/>
          <p:cNvSpPr>
            <a:spLocks noGrp="1"/>
          </p:cNvSpPr>
          <p:nvPr>
            <p:ph type="pic" idx="2"/>
          </p:nvPr>
        </p:nvSpPr>
        <p:spPr>
          <a:xfrm>
            <a:off x="6157365" y="0"/>
            <a:ext cx="2986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3" name="Google Shape;163;p3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742044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8"/>
          <p:cNvSpPr>
            <a:spLocks noGrp="1"/>
          </p:cNvSpPr>
          <p:nvPr>
            <p:ph type="pic" idx="2"/>
          </p:nvPr>
        </p:nvSpPr>
        <p:spPr>
          <a:xfrm>
            <a:off x="2731100" y="703614"/>
            <a:ext cx="1736100" cy="3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3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8" name="Google Shape;168;p3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p3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38"/>
          <p:cNvSpPr>
            <a:spLocks noGrp="1"/>
          </p:cNvSpPr>
          <p:nvPr>
            <p:ph type="pic" idx="3"/>
          </p:nvPr>
        </p:nvSpPr>
        <p:spPr>
          <a:xfrm>
            <a:off x="6865671" y="703614"/>
            <a:ext cx="2074500" cy="3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71179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9"/>
          <p:cNvSpPr>
            <a:spLocks noGrp="1"/>
          </p:cNvSpPr>
          <p:nvPr>
            <p:ph type="pic" idx="2"/>
          </p:nvPr>
        </p:nvSpPr>
        <p:spPr>
          <a:xfrm>
            <a:off x="3184960" y="703616"/>
            <a:ext cx="5721600" cy="17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4" name="Google Shape;174;p3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3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21483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0"/>
          <p:cNvSpPr>
            <a:spLocks noGrp="1"/>
          </p:cNvSpPr>
          <p:nvPr>
            <p:ph type="pic" idx="2"/>
          </p:nvPr>
        </p:nvSpPr>
        <p:spPr>
          <a:xfrm>
            <a:off x="0" y="0"/>
            <a:ext cx="3265800" cy="14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title"/>
          </p:nvPr>
        </p:nvSpPr>
        <p:spPr>
          <a:xfrm>
            <a:off x="377064" y="1635300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40"/>
          <p:cNvSpPr txBox="1">
            <a:spLocks noGrp="1"/>
          </p:cNvSpPr>
          <p:nvPr>
            <p:ph type="body" idx="1"/>
          </p:nvPr>
        </p:nvSpPr>
        <p:spPr>
          <a:xfrm>
            <a:off x="377065" y="3438474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61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1"/>
          <p:cNvSpPr>
            <a:spLocks noGrp="1"/>
          </p:cNvSpPr>
          <p:nvPr>
            <p:ph type="pic" idx="2"/>
          </p:nvPr>
        </p:nvSpPr>
        <p:spPr>
          <a:xfrm>
            <a:off x="3184960" y="703616"/>
            <a:ext cx="5721600" cy="17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51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0" name="Google Shape;220;p5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21" name="Google Shape;221;p51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>
            <a:spLocks noGrp="1"/>
          </p:cNvSpPr>
          <p:nvPr>
            <p:ph type="pic" idx="2"/>
          </p:nvPr>
        </p:nvSpPr>
        <p:spPr>
          <a:xfrm>
            <a:off x="377064" y="0"/>
            <a:ext cx="2063400" cy="26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41"/>
          <p:cNvSpPr txBox="1">
            <a:spLocks noGrp="1"/>
          </p:cNvSpPr>
          <p:nvPr>
            <p:ph type="title"/>
          </p:nvPr>
        </p:nvSpPr>
        <p:spPr>
          <a:xfrm>
            <a:off x="2652178" y="458742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4" name="Google Shape;184;p4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41"/>
          <p:cNvSpPr txBox="1">
            <a:spLocks noGrp="1"/>
          </p:cNvSpPr>
          <p:nvPr>
            <p:ph type="body" idx="1"/>
          </p:nvPr>
        </p:nvSpPr>
        <p:spPr>
          <a:xfrm>
            <a:off x="2652179" y="2261916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95144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2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4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9" name="Google Shape;189;p4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" name="Google Shape;190;p4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510371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4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4" name="Google Shape;194;p4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4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85311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4"/>
          <p:cNvSpPr>
            <a:spLocks noGrp="1"/>
          </p:cNvSpPr>
          <p:nvPr>
            <p:ph type="pic" idx="2"/>
          </p:nvPr>
        </p:nvSpPr>
        <p:spPr>
          <a:xfrm>
            <a:off x="2828925" y="828675"/>
            <a:ext cx="63150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4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9" name="Google Shape;199;p4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4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69862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Only">
  <p:cSld name="12_Title Only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5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45"/>
          <p:cNvSpPr txBox="1">
            <a:spLocks noGrp="1"/>
          </p:cNvSpPr>
          <p:nvPr>
            <p:ph type="title"/>
          </p:nvPr>
        </p:nvSpPr>
        <p:spPr>
          <a:xfrm>
            <a:off x="1901065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4" name="Google Shape;204;p4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p45"/>
          <p:cNvSpPr txBox="1">
            <a:spLocks noGrp="1"/>
          </p:cNvSpPr>
          <p:nvPr>
            <p:ph type="body" idx="1"/>
          </p:nvPr>
        </p:nvSpPr>
        <p:spPr>
          <a:xfrm>
            <a:off x="1901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60485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6"/>
          <p:cNvSpPr>
            <a:spLocks noGrp="1"/>
          </p:cNvSpPr>
          <p:nvPr>
            <p:ph type="pic" idx="2"/>
          </p:nvPr>
        </p:nvSpPr>
        <p:spPr>
          <a:xfrm>
            <a:off x="2800621" y="819396"/>
            <a:ext cx="2208900" cy="3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4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9" name="Google Shape;209;p4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p4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0216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7"/>
          <p:cNvSpPr>
            <a:spLocks noGrp="1"/>
          </p:cNvSpPr>
          <p:nvPr>
            <p:ph type="pic" idx="2"/>
          </p:nvPr>
        </p:nvSpPr>
        <p:spPr>
          <a:xfrm>
            <a:off x="4757119" y="1654868"/>
            <a:ext cx="1654500" cy="166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4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4" name="Google Shape;214;p4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4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26870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8"/>
          <p:cNvSpPr>
            <a:spLocks noGrp="1"/>
          </p:cNvSpPr>
          <p:nvPr>
            <p:ph type="pic" idx="2"/>
          </p:nvPr>
        </p:nvSpPr>
        <p:spPr>
          <a:xfrm>
            <a:off x="3514909" y="882831"/>
            <a:ext cx="2497800" cy="30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48"/>
          <p:cNvSpPr txBox="1">
            <a:spLocks noGrp="1"/>
          </p:cNvSpPr>
          <p:nvPr>
            <p:ph type="title"/>
          </p:nvPr>
        </p:nvSpPr>
        <p:spPr>
          <a:xfrm>
            <a:off x="724198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9" name="Google Shape;219;p4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48"/>
          <p:cNvSpPr txBox="1">
            <a:spLocks noGrp="1"/>
          </p:cNvSpPr>
          <p:nvPr>
            <p:ph type="body" idx="1"/>
          </p:nvPr>
        </p:nvSpPr>
        <p:spPr>
          <a:xfrm>
            <a:off x="724198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43060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Only">
  <p:cSld name="16_Title Only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9"/>
          <p:cNvSpPr>
            <a:spLocks noGrp="1"/>
          </p:cNvSpPr>
          <p:nvPr>
            <p:ph type="pic" idx="2"/>
          </p:nvPr>
        </p:nvSpPr>
        <p:spPr>
          <a:xfrm>
            <a:off x="0" y="0"/>
            <a:ext cx="45912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49"/>
          <p:cNvSpPr txBox="1">
            <a:spLocks noGrp="1"/>
          </p:cNvSpPr>
          <p:nvPr>
            <p:ph type="title"/>
          </p:nvPr>
        </p:nvSpPr>
        <p:spPr>
          <a:xfrm>
            <a:off x="92826" y="3457218"/>
            <a:ext cx="2354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Raleway"/>
              <a:buNone/>
              <a:defRPr sz="30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4" name="Google Shape;224;p4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49"/>
          <p:cNvSpPr>
            <a:spLocks noGrp="1"/>
          </p:cNvSpPr>
          <p:nvPr>
            <p:ph type="pic" idx="3"/>
          </p:nvPr>
        </p:nvSpPr>
        <p:spPr>
          <a:xfrm>
            <a:off x="4591050" y="0"/>
            <a:ext cx="45528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1166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Only">
  <p:cSld name="17_Title Only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0"/>
          <p:cNvSpPr>
            <a:spLocks noGrp="1"/>
          </p:cNvSpPr>
          <p:nvPr>
            <p:ph type="pic" idx="2"/>
          </p:nvPr>
        </p:nvSpPr>
        <p:spPr>
          <a:xfrm>
            <a:off x="2949685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50"/>
          <p:cNvSpPr>
            <a:spLocks noGrp="1"/>
          </p:cNvSpPr>
          <p:nvPr>
            <p:ph type="pic" idx="3"/>
          </p:nvPr>
        </p:nvSpPr>
        <p:spPr>
          <a:xfrm>
            <a:off x="4972865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50"/>
          <p:cNvSpPr>
            <a:spLocks noGrp="1"/>
          </p:cNvSpPr>
          <p:nvPr>
            <p:ph type="pic" idx="4"/>
          </p:nvPr>
        </p:nvSpPr>
        <p:spPr>
          <a:xfrm>
            <a:off x="6931233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5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1" name="Google Shape;231;p5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5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707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2"/>
          <p:cNvSpPr>
            <a:spLocks noGrp="1"/>
          </p:cNvSpPr>
          <p:nvPr>
            <p:ph type="pic" idx="2"/>
          </p:nvPr>
        </p:nvSpPr>
        <p:spPr>
          <a:xfrm>
            <a:off x="0" y="0"/>
            <a:ext cx="3265800" cy="14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52"/>
          <p:cNvSpPr txBox="1">
            <a:spLocks noGrp="1"/>
          </p:cNvSpPr>
          <p:nvPr>
            <p:ph type="title"/>
          </p:nvPr>
        </p:nvSpPr>
        <p:spPr>
          <a:xfrm>
            <a:off x="377064" y="1635300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5" name="Google Shape;225;p5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26" name="Google Shape;226;p52"/>
          <p:cNvSpPr txBox="1">
            <a:spLocks noGrp="1"/>
          </p:cNvSpPr>
          <p:nvPr>
            <p:ph type="body" idx="1"/>
          </p:nvPr>
        </p:nvSpPr>
        <p:spPr>
          <a:xfrm>
            <a:off x="377065" y="3438474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Only">
  <p:cSld name="18_Title Onl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1"/>
          <p:cNvSpPr>
            <a:spLocks noGrp="1"/>
          </p:cNvSpPr>
          <p:nvPr>
            <p:ph type="pic" idx="2"/>
          </p:nvPr>
        </p:nvSpPr>
        <p:spPr>
          <a:xfrm>
            <a:off x="2644488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51"/>
          <p:cNvSpPr>
            <a:spLocks noGrp="1"/>
          </p:cNvSpPr>
          <p:nvPr>
            <p:ph type="pic" idx="3"/>
          </p:nvPr>
        </p:nvSpPr>
        <p:spPr>
          <a:xfrm>
            <a:off x="4221636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51"/>
          <p:cNvSpPr>
            <a:spLocks noGrp="1"/>
          </p:cNvSpPr>
          <p:nvPr>
            <p:ph type="pic" idx="4"/>
          </p:nvPr>
        </p:nvSpPr>
        <p:spPr>
          <a:xfrm>
            <a:off x="7375934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51"/>
          <p:cNvSpPr>
            <a:spLocks noGrp="1"/>
          </p:cNvSpPr>
          <p:nvPr>
            <p:ph type="pic" idx="5"/>
          </p:nvPr>
        </p:nvSpPr>
        <p:spPr>
          <a:xfrm>
            <a:off x="5798786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51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9" name="Google Shape;239;p5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0" name="Google Shape;240;p51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43958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Only">
  <p:cSld name="19_Title 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53337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Only">
  <p:cSld name="20_Title 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3"/>
          <p:cNvSpPr>
            <a:spLocks noGrp="1"/>
          </p:cNvSpPr>
          <p:nvPr>
            <p:ph type="pic" idx="2"/>
          </p:nvPr>
        </p:nvSpPr>
        <p:spPr>
          <a:xfrm>
            <a:off x="5959039" y="0"/>
            <a:ext cx="31848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5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45" name="Google Shape;245;p5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5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089115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Only">
  <p:cSld name="21_Title Onl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4"/>
          <p:cNvSpPr>
            <a:spLocks noGrp="1"/>
          </p:cNvSpPr>
          <p:nvPr>
            <p:ph type="pic" idx="2"/>
          </p:nvPr>
        </p:nvSpPr>
        <p:spPr>
          <a:xfrm>
            <a:off x="-1" y="1748022"/>
            <a:ext cx="24357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54"/>
          <p:cNvSpPr>
            <a:spLocks noGrp="1"/>
          </p:cNvSpPr>
          <p:nvPr>
            <p:ph type="pic" idx="3"/>
          </p:nvPr>
        </p:nvSpPr>
        <p:spPr>
          <a:xfrm>
            <a:off x="2435926" y="1748022"/>
            <a:ext cx="24357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p54"/>
          <p:cNvSpPr txBox="1">
            <a:spLocks noGrp="1"/>
          </p:cNvSpPr>
          <p:nvPr>
            <p:ph type="title"/>
          </p:nvPr>
        </p:nvSpPr>
        <p:spPr>
          <a:xfrm>
            <a:off x="4871852" y="1748023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1" name="Google Shape;251;p5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54"/>
          <p:cNvSpPr txBox="1">
            <a:spLocks noGrp="1"/>
          </p:cNvSpPr>
          <p:nvPr>
            <p:ph type="body" idx="1"/>
          </p:nvPr>
        </p:nvSpPr>
        <p:spPr>
          <a:xfrm>
            <a:off x="4871853" y="3551197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69787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Only">
  <p:cSld name="22_Title Only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5"/>
          <p:cNvSpPr>
            <a:spLocks noGrp="1"/>
          </p:cNvSpPr>
          <p:nvPr>
            <p:ph type="pic" idx="2"/>
          </p:nvPr>
        </p:nvSpPr>
        <p:spPr>
          <a:xfrm>
            <a:off x="3184960" y="0"/>
            <a:ext cx="5959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5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6" name="Google Shape;256;p5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7" name="Google Shape;257;p5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736792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Only">
  <p:cSld name="23_Title Only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6"/>
          <p:cNvSpPr>
            <a:spLocks noGrp="1"/>
          </p:cNvSpPr>
          <p:nvPr>
            <p:ph type="pic" idx="2"/>
          </p:nvPr>
        </p:nvSpPr>
        <p:spPr>
          <a:xfrm>
            <a:off x="2612003" y="0"/>
            <a:ext cx="3831000" cy="5143500"/>
          </a:xfrm>
          <a:prstGeom prst="parallelogram">
            <a:avLst>
              <a:gd name="adj" fmla="val 24824"/>
            </a:avLst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5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61" name="Google Shape;261;p5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5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84134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Only">
  <p:cSld name="25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7"/>
          <p:cNvSpPr>
            <a:spLocks noGrp="1"/>
          </p:cNvSpPr>
          <p:nvPr>
            <p:ph type="pic" idx="2"/>
          </p:nvPr>
        </p:nvSpPr>
        <p:spPr>
          <a:xfrm>
            <a:off x="2921329" y="0"/>
            <a:ext cx="6222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5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66" name="Google Shape;266;p5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5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04184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Only">
  <p:cSld name="26_Title Only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8"/>
          <p:cNvSpPr>
            <a:spLocks noGrp="1"/>
          </p:cNvSpPr>
          <p:nvPr>
            <p:ph type="pic" idx="2"/>
          </p:nvPr>
        </p:nvSpPr>
        <p:spPr>
          <a:xfrm>
            <a:off x="6330343" y="0"/>
            <a:ext cx="2813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5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1" name="Google Shape;271;p5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" name="Google Shape;272;p5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39315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Only">
  <p:cSld name="27_Title Only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59"/>
          <p:cNvSpPr txBox="1">
            <a:spLocks noGrp="1"/>
          </p:cNvSpPr>
          <p:nvPr>
            <p:ph type="title"/>
          </p:nvPr>
        </p:nvSpPr>
        <p:spPr>
          <a:xfrm>
            <a:off x="319914" y="2694030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6" name="Google Shape;276;p5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59"/>
          <p:cNvSpPr txBox="1">
            <a:spLocks noGrp="1"/>
          </p:cNvSpPr>
          <p:nvPr>
            <p:ph type="body" idx="1"/>
          </p:nvPr>
        </p:nvSpPr>
        <p:spPr>
          <a:xfrm>
            <a:off x="319915" y="4497204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038606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Only">
  <p:cSld name="28_Title Onl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0"/>
          <p:cNvSpPr>
            <a:spLocks noGrp="1"/>
          </p:cNvSpPr>
          <p:nvPr>
            <p:ph type="pic" idx="2"/>
          </p:nvPr>
        </p:nvSpPr>
        <p:spPr>
          <a:xfrm>
            <a:off x="5714604" y="1522877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60"/>
          <p:cNvSpPr>
            <a:spLocks noGrp="1"/>
          </p:cNvSpPr>
          <p:nvPr>
            <p:ph type="pic" idx="3"/>
          </p:nvPr>
        </p:nvSpPr>
        <p:spPr>
          <a:xfrm>
            <a:off x="4790830" y="2427098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60"/>
          <p:cNvSpPr>
            <a:spLocks noGrp="1"/>
          </p:cNvSpPr>
          <p:nvPr>
            <p:ph type="pic" idx="4"/>
          </p:nvPr>
        </p:nvSpPr>
        <p:spPr>
          <a:xfrm>
            <a:off x="6942599" y="2670790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6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83" name="Google Shape;283;p6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4" name="Google Shape;284;p6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277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3"/>
          <p:cNvSpPr>
            <a:spLocks noGrp="1"/>
          </p:cNvSpPr>
          <p:nvPr>
            <p:ph type="pic" idx="2"/>
          </p:nvPr>
        </p:nvSpPr>
        <p:spPr>
          <a:xfrm>
            <a:off x="377064" y="0"/>
            <a:ext cx="2063400" cy="26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53"/>
          <p:cNvSpPr txBox="1">
            <a:spLocks noGrp="1"/>
          </p:cNvSpPr>
          <p:nvPr>
            <p:ph type="title"/>
          </p:nvPr>
        </p:nvSpPr>
        <p:spPr>
          <a:xfrm>
            <a:off x="2652178" y="458742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0" name="Google Shape;230;p5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31" name="Google Shape;231;p53"/>
          <p:cNvSpPr txBox="1">
            <a:spLocks noGrp="1"/>
          </p:cNvSpPr>
          <p:nvPr>
            <p:ph type="body" idx="1"/>
          </p:nvPr>
        </p:nvSpPr>
        <p:spPr>
          <a:xfrm>
            <a:off x="2652179" y="2261916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Only">
  <p:cSld name="29_Title Only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1"/>
          <p:cNvSpPr>
            <a:spLocks noGrp="1"/>
          </p:cNvSpPr>
          <p:nvPr>
            <p:ph type="pic" idx="2"/>
          </p:nvPr>
        </p:nvSpPr>
        <p:spPr>
          <a:xfrm>
            <a:off x="3455400" y="1060830"/>
            <a:ext cx="1659000" cy="2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61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88" name="Google Shape;288;p6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61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328993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Only">
  <p:cSld name="30_Title Onl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2"/>
          <p:cNvSpPr>
            <a:spLocks noGrp="1"/>
          </p:cNvSpPr>
          <p:nvPr>
            <p:ph type="pic" idx="2"/>
          </p:nvPr>
        </p:nvSpPr>
        <p:spPr>
          <a:xfrm>
            <a:off x="4755259" y="1066355"/>
            <a:ext cx="1508100" cy="2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p62"/>
          <p:cNvSpPr>
            <a:spLocks noGrp="1"/>
          </p:cNvSpPr>
          <p:nvPr>
            <p:ph type="pic" idx="3"/>
          </p:nvPr>
        </p:nvSpPr>
        <p:spPr>
          <a:xfrm>
            <a:off x="774490" y="1066355"/>
            <a:ext cx="1508100" cy="2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6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924784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Only">
  <p:cSld name="31_Title Only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96" name="Google Shape;296;p6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7" name="Google Shape;297;p6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63"/>
          <p:cNvSpPr>
            <a:spLocks noGrp="1"/>
          </p:cNvSpPr>
          <p:nvPr>
            <p:ph type="pic" idx="2"/>
          </p:nvPr>
        </p:nvSpPr>
        <p:spPr>
          <a:xfrm>
            <a:off x="3229360" y="1097127"/>
            <a:ext cx="2740800" cy="4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033512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Only">
  <p:cSld name="32_Title Only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1" name="Google Shape;301;p64"/>
          <p:cNvSpPr txBox="1">
            <a:spLocks noGrp="1"/>
          </p:cNvSpPr>
          <p:nvPr>
            <p:ph type="title"/>
          </p:nvPr>
        </p:nvSpPr>
        <p:spPr>
          <a:xfrm>
            <a:off x="5050768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2" name="Google Shape;302;p6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3" name="Google Shape;303;p64"/>
          <p:cNvSpPr txBox="1">
            <a:spLocks noGrp="1"/>
          </p:cNvSpPr>
          <p:nvPr>
            <p:ph type="body" idx="1"/>
          </p:nvPr>
        </p:nvSpPr>
        <p:spPr>
          <a:xfrm>
            <a:off x="5050770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4" name="Google Shape;304;p64"/>
          <p:cNvSpPr>
            <a:spLocks noGrp="1"/>
          </p:cNvSpPr>
          <p:nvPr>
            <p:ph type="pic" idx="3"/>
          </p:nvPr>
        </p:nvSpPr>
        <p:spPr>
          <a:xfrm>
            <a:off x="864393" y="661988"/>
            <a:ext cx="1542900" cy="3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64"/>
          <p:cNvSpPr>
            <a:spLocks noGrp="1"/>
          </p:cNvSpPr>
          <p:nvPr>
            <p:ph type="pic" idx="4"/>
          </p:nvPr>
        </p:nvSpPr>
        <p:spPr>
          <a:xfrm>
            <a:off x="2885337" y="1405639"/>
            <a:ext cx="1188000" cy="2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923726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Only">
  <p:cSld name="33_Title Onl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5"/>
          <p:cNvSpPr>
            <a:spLocks noGrp="1"/>
          </p:cNvSpPr>
          <p:nvPr>
            <p:ph type="pic" idx="2"/>
          </p:nvPr>
        </p:nvSpPr>
        <p:spPr>
          <a:xfrm>
            <a:off x="4403722" y="912240"/>
            <a:ext cx="2287500" cy="25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6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9" name="Google Shape;309;p6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0" name="Google Shape;310;p6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456230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Only">
  <p:cSld name="35_Title Only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3" name="Google Shape;313;p66"/>
          <p:cNvSpPr>
            <a:spLocks noGrp="1"/>
          </p:cNvSpPr>
          <p:nvPr>
            <p:ph type="pic" idx="3"/>
          </p:nvPr>
        </p:nvSpPr>
        <p:spPr>
          <a:xfrm>
            <a:off x="4202907" y="506816"/>
            <a:ext cx="3427500" cy="26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6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15" name="Google Shape;315;p6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6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31457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Only">
  <p:cSld name="36_Title Only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7"/>
          <p:cNvSpPr txBox="1">
            <a:spLocks noGrp="1"/>
          </p:cNvSpPr>
          <p:nvPr>
            <p:ph type="title"/>
          </p:nvPr>
        </p:nvSpPr>
        <p:spPr>
          <a:xfrm>
            <a:off x="4535407" y="520831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19" name="Google Shape;319;p6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67"/>
          <p:cNvSpPr txBox="1">
            <a:spLocks noGrp="1"/>
          </p:cNvSpPr>
          <p:nvPr>
            <p:ph type="body" idx="1"/>
          </p:nvPr>
        </p:nvSpPr>
        <p:spPr>
          <a:xfrm>
            <a:off x="4535408" y="2324006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p67"/>
          <p:cNvSpPr>
            <a:spLocks noGrp="1"/>
          </p:cNvSpPr>
          <p:nvPr>
            <p:ph type="pic" idx="2"/>
          </p:nvPr>
        </p:nvSpPr>
        <p:spPr>
          <a:xfrm>
            <a:off x="556010" y="520831"/>
            <a:ext cx="29067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38695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Only">
  <p:cSld name="37_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8"/>
          <p:cNvSpPr>
            <a:spLocks noGrp="1"/>
          </p:cNvSpPr>
          <p:nvPr>
            <p:ph type="pic" idx="2"/>
          </p:nvPr>
        </p:nvSpPr>
        <p:spPr>
          <a:xfrm>
            <a:off x="3445121" y="865528"/>
            <a:ext cx="18981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68"/>
          <p:cNvSpPr>
            <a:spLocks noGrp="1"/>
          </p:cNvSpPr>
          <p:nvPr>
            <p:ph type="pic" idx="3"/>
          </p:nvPr>
        </p:nvSpPr>
        <p:spPr>
          <a:xfrm>
            <a:off x="6264416" y="865528"/>
            <a:ext cx="18981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68"/>
          <p:cNvSpPr>
            <a:spLocks noGrp="1"/>
          </p:cNvSpPr>
          <p:nvPr>
            <p:ph type="pic" idx="4"/>
          </p:nvPr>
        </p:nvSpPr>
        <p:spPr>
          <a:xfrm>
            <a:off x="4487204" y="657754"/>
            <a:ext cx="29067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6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27" name="Google Shape;327;p6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8" name="Google Shape;328;p6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4159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Only">
  <p:cSld name="38_Title Only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9"/>
          <p:cNvSpPr>
            <a:spLocks noGrp="1"/>
          </p:cNvSpPr>
          <p:nvPr>
            <p:ph type="pic" idx="2"/>
          </p:nvPr>
        </p:nvSpPr>
        <p:spPr>
          <a:xfrm>
            <a:off x="1090308" y="1574476"/>
            <a:ext cx="24663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1" name="Google Shape;331;p69"/>
          <p:cNvSpPr txBox="1">
            <a:spLocks noGrp="1"/>
          </p:cNvSpPr>
          <p:nvPr>
            <p:ph type="title"/>
          </p:nvPr>
        </p:nvSpPr>
        <p:spPr>
          <a:xfrm>
            <a:off x="448720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2" name="Google Shape;332;p6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3" name="Google Shape;333;p69"/>
          <p:cNvSpPr txBox="1">
            <a:spLocks noGrp="1"/>
          </p:cNvSpPr>
          <p:nvPr>
            <p:ph type="body" idx="1"/>
          </p:nvPr>
        </p:nvSpPr>
        <p:spPr>
          <a:xfrm>
            <a:off x="448720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589539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Only">
  <p:cSld name="39_Title Only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0"/>
          <p:cNvSpPr>
            <a:spLocks noGrp="1"/>
          </p:cNvSpPr>
          <p:nvPr>
            <p:ph type="pic" idx="2"/>
          </p:nvPr>
        </p:nvSpPr>
        <p:spPr>
          <a:xfrm>
            <a:off x="5089564" y="737150"/>
            <a:ext cx="2712900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6" name="Google Shape;336;p7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7" name="Google Shape;337;p7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8" name="Google Shape;338;p7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087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4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54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5" name="Google Shape;235;p5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36" name="Google Shape;236;p54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5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40" name="Google Shape;240;p5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1" name="Google Shape;241;p5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6"/>
          <p:cNvSpPr>
            <a:spLocks noGrp="1"/>
          </p:cNvSpPr>
          <p:nvPr>
            <p:ph type="pic" idx="2"/>
          </p:nvPr>
        </p:nvSpPr>
        <p:spPr>
          <a:xfrm>
            <a:off x="2828925" y="828675"/>
            <a:ext cx="63150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56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45" name="Google Shape;245;p5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56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Only">
  <p:cSld name="12_Title Onl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7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57"/>
          <p:cNvSpPr txBox="1">
            <a:spLocks noGrp="1"/>
          </p:cNvSpPr>
          <p:nvPr>
            <p:ph type="title"/>
          </p:nvPr>
        </p:nvSpPr>
        <p:spPr>
          <a:xfrm>
            <a:off x="1901065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0" name="Google Shape;250;p5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51" name="Google Shape;251;p57"/>
          <p:cNvSpPr txBox="1">
            <a:spLocks noGrp="1"/>
          </p:cNvSpPr>
          <p:nvPr>
            <p:ph type="body" idx="1"/>
          </p:nvPr>
        </p:nvSpPr>
        <p:spPr>
          <a:xfrm>
            <a:off x="1901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8"/>
          <p:cNvSpPr>
            <a:spLocks noGrp="1"/>
          </p:cNvSpPr>
          <p:nvPr>
            <p:ph type="pic" idx="2"/>
          </p:nvPr>
        </p:nvSpPr>
        <p:spPr>
          <a:xfrm>
            <a:off x="2800621" y="819396"/>
            <a:ext cx="2208900" cy="3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5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5" name="Google Shape;255;p5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56" name="Google Shape;256;p5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9"/>
          <p:cNvSpPr>
            <a:spLocks noGrp="1"/>
          </p:cNvSpPr>
          <p:nvPr>
            <p:ph type="pic" idx="2"/>
          </p:nvPr>
        </p:nvSpPr>
        <p:spPr>
          <a:xfrm>
            <a:off x="4757119" y="1654868"/>
            <a:ext cx="1654500" cy="166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5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60" name="Google Shape;260;p5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61" name="Google Shape;261;p5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0"/>
          <p:cNvSpPr>
            <a:spLocks noGrp="1"/>
          </p:cNvSpPr>
          <p:nvPr>
            <p:ph type="pic" idx="2"/>
          </p:nvPr>
        </p:nvSpPr>
        <p:spPr>
          <a:xfrm>
            <a:off x="3514909" y="882831"/>
            <a:ext cx="2497800" cy="30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Google Shape;264;p60"/>
          <p:cNvSpPr txBox="1">
            <a:spLocks noGrp="1"/>
          </p:cNvSpPr>
          <p:nvPr>
            <p:ph type="title"/>
          </p:nvPr>
        </p:nvSpPr>
        <p:spPr>
          <a:xfrm>
            <a:off x="724198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65" name="Google Shape;265;p6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66" name="Google Shape;266;p60"/>
          <p:cNvSpPr txBox="1">
            <a:spLocks noGrp="1"/>
          </p:cNvSpPr>
          <p:nvPr>
            <p:ph type="body" idx="1"/>
          </p:nvPr>
        </p:nvSpPr>
        <p:spPr>
          <a:xfrm>
            <a:off x="724198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Only">
  <p:cSld name="16_Title Only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1"/>
          <p:cNvSpPr>
            <a:spLocks noGrp="1"/>
          </p:cNvSpPr>
          <p:nvPr>
            <p:ph type="pic" idx="2"/>
          </p:nvPr>
        </p:nvSpPr>
        <p:spPr>
          <a:xfrm>
            <a:off x="0" y="0"/>
            <a:ext cx="45912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61"/>
          <p:cNvSpPr txBox="1">
            <a:spLocks noGrp="1"/>
          </p:cNvSpPr>
          <p:nvPr>
            <p:ph type="title"/>
          </p:nvPr>
        </p:nvSpPr>
        <p:spPr>
          <a:xfrm>
            <a:off x="92826" y="3457218"/>
            <a:ext cx="2354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000"/>
              <a:buFont typeface="Raleway"/>
              <a:buNone/>
              <a:defRPr sz="30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0" name="Google Shape;270;p6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71" name="Google Shape;271;p61"/>
          <p:cNvSpPr>
            <a:spLocks noGrp="1"/>
          </p:cNvSpPr>
          <p:nvPr>
            <p:ph type="pic" idx="3"/>
          </p:nvPr>
        </p:nvSpPr>
        <p:spPr>
          <a:xfrm>
            <a:off x="4591050" y="0"/>
            <a:ext cx="4552800" cy="3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Only">
  <p:cSld name="17_Title Only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2"/>
          <p:cNvSpPr>
            <a:spLocks noGrp="1"/>
          </p:cNvSpPr>
          <p:nvPr>
            <p:ph type="pic" idx="2"/>
          </p:nvPr>
        </p:nvSpPr>
        <p:spPr>
          <a:xfrm>
            <a:off x="2949685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62"/>
          <p:cNvSpPr>
            <a:spLocks noGrp="1"/>
          </p:cNvSpPr>
          <p:nvPr>
            <p:ph type="pic" idx="3"/>
          </p:nvPr>
        </p:nvSpPr>
        <p:spPr>
          <a:xfrm>
            <a:off x="4972865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62"/>
          <p:cNvSpPr>
            <a:spLocks noGrp="1"/>
          </p:cNvSpPr>
          <p:nvPr>
            <p:ph type="pic" idx="4"/>
          </p:nvPr>
        </p:nvSpPr>
        <p:spPr>
          <a:xfrm>
            <a:off x="6931233" y="1266302"/>
            <a:ext cx="1603200" cy="1343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BFBFBF"/>
          </a:solidFill>
          <a:ln>
            <a:noFill/>
          </a:ln>
          <a:effectLst>
            <a:outerShdw blurRad="76200" sy="23000" kx="-120009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68575" tIns="68575" rIns="68575" bIns="685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6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7" name="Google Shape;277;p6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78" name="Google Shape;278;p6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Only">
  <p:cSld name="18_Title Onl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3"/>
          <p:cNvSpPr>
            <a:spLocks noGrp="1"/>
          </p:cNvSpPr>
          <p:nvPr>
            <p:ph type="pic" idx="2"/>
          </p:nvPr>
        </p:nvSpPr>
        <p:spPr>
          <a:xfrm>
            <a:off x="2644488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63"/>
          <p:cNvSpPr>
            <a:spLocks noGrp="1"/>
          </p:cNvSpPr>
          <p:nvPr>
            <p:ph type="pic" idx="3"/>
          </p:nvPr>
        </p:nvSpPr>
        <p:spPr>
          <a:xfrm>
            <a:off x="4221636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63"/>
          <p:cNvSpPr>
            <a:spLocks noGrp="1"/>
          </p:cNvSpPr>
          <p:nvPr>
            <p:ph type="pic" idx="4"/>
          </p:nvPr>
        </p:nvSpPr>
        <p:spPr>
          <a:xfrm>
            <a:off x="7375934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63"/>
          <p:cNvSpPr>
            <a:spLocks noGrp="1"/>
          </p:cNvSpPr>
          <p:nvPr>
            <p:ph type="pic" idx="5"/>
          </p:nvPr>
        </p:nvSpPr>
        <p:spPr>
          <a:xfrm>
            <a:off x="5798786" y="703614"/>
            <a:ext cx="1548900" cy="18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6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85" name="Google Shape;285;p6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86" name="Google Shape;286;p6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Only">
  <p:cSld name="19_Title Only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Only">
  <p:cSld name="20_Title 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5"/>
          <p:cNvSpPr>
            <a:spLocks noGrp="1"/>
          </p:cNvSpPr>
          <p:nvPr>
            <p:ph type="pic" idx="2"/>
          </p:nvPr>
        </p:nvSpPr>
        <p:spPr>
          <a:xfrm>
            <a:off x="5959039" y="0"/>
            <a:ext cx="3184800" cy="45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6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92" name="Google Shape;292;p6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93" name="Google Shape;293;p6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Only">
  <p:cSld name="21_Title Only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6"/>
          <p:cNvSpPr>
            <a:spLocks noGrp="1"/>
          </p:cNvSpPr>
          <p:nvPr>
            <p:ph type="pic" idx="2"/>
          </p:nvPr>
        </p:nvSpPr>
        <p:spPr>
          <a:xfrm>
            <a:off x="-1" y="1748022"/>
            <a:ext cx="24357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Google Shape;296;p66"/>
          <p:cNvSpPr>
            <a:spLocks noGrp="1"/>
          </p:cNvSpPr>
          <p:nvPr>
            <p:ph type="pic" idx="3"/>
          </p:nvPr>
        </p:nvSpPr>
        <p:spPr>
          <a:xfrm>
            <a:off x="2435926" y="1748022"/>
            <a:ext cx="24357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Google Shape;297;p66"/>
          <p:cNvSpPr txBox="1">
            <a:spLocks noGrp="1"/>
          </p:cNvSpPr>
          <p:nvPr>
            <p:ph type="title"/>
          </p:nvPr>
        </p:nvSpPr>
        <p:spPr>
          <a:xfrm>
            <a:off x="4871852" y="1748023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98" name="Google Shape;298;p6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99" name="Google Shape;299;p66"/>
          <p:cNvSpPr txBox="1">
            <a:spLocks noGrp="1"/>
          </p:cNvSpPr>
          <p:nvPr>
            <p:ph type="body" idx="1"/>
          </p:nvPr>
        </p:nvSpPr>
        <p:spPr>
          <a:xfrm>
            <a:off x="4871853" y="3551197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Only">
  <p:cSld name="22_Title Only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7"/>
          <p:cNvSpPr>
            <a:spLocks noGrp="1"/>
          </p:cNvSpPr>
          <p:nvPr>
            <p:ph type="pic" idx="2"/>
          </p:nvPr>
        </p:nvSpPr>
        <p:spPr>
          <a:xfrm>
            <a:off x="3184960" y="0"/>
            <a:ext cx="5959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6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3" name="Google Shape;303;p6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04" name="Google Shape;304;p6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Only">
  <p:cSld name="23_Title Only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8"/>
          <p:cNvSpPr>
            <a:spLocks noGrp="1"/>
          </p:cNvSpPr>
          <p:nvPr>
            <p:ph type="pic" idx="2"/>
          </p:nvPr>
        </p:nvSpPr>
        <p:spPr>
          <a:xfrm>
            <a:off x="2612003" y="0"/>
            <a:ext cx="3831000" cy="5143500"/>
          </a:xfrm>
          <a:prstGeom prst="parallelogram">
            <a:avLst>
              <a:gd name="adj" fmla="val 24824"/>
            </a:avLst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6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8" name="Google Shape;308;p6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09" name="Google Shape;309;p6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Only">
  <p:cSld name="25_Title 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9"/>
          <p:cNvSpPr>
            <a:spLocks noGrp="1"/>
          </p:cNvSpPr>
          <p:nvPr>
            <p:ph type="pic" idx="2"/>
          </p:nvPr>
        </p:nvSpPr>
        <p:spPr>
          <a:xfrm>
            <a:off x="2921329" y="0"/>
            <a:ext cx="62226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2" name="Google Shape;312;p69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13" name="Google Shape;313;p6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14" name="Google Shape;314;p69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Only">
  <p:cSld name="26_Title Only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0"/>
          <p:cNvSpPr>
            <a:spLocks noGrp="1"/>
          </p:cNvSpPr>
          <p:nvPr>
            <p:ph type="pic" idx="2"/>
          </p:nvPr>
        </p:nvSpPr>
        <p:spPr>
          <a:xfrm>
            <a:off x="6330343" y="0"/>
            <a:ext cx="2813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7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18" name="Google Shape;318;p7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19" name="Google Shape;319;p7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Only">
  <p:cSld name="27_Title Only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title"/>
          </p:nvPr>
        </p:nvSpPr>
        <p:spPr>
          <a:xfrm>
            <a:off x="319914" y="2694030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body" idx="1"/>
          </p:nvPr>
        </p:nvSpPr>
        <p:spPr>
          <a:xfrm>
            <a:off x="319915" y="4497204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Only">
  <p:cSld name="28_Title Only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>
            <a:spLocks noGrp="1"/>
          </p:cNvSpPr>
          <p:nvPr>
            <p:ph type="pic" idx="2"/>
          </p:nvPr>
        </p:nvSpPr>
        <p:spPr>
          <a:xfrm>
            <a:off x="5714604" y="1522877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" name="Google Shape;327;p72"/>
          <p:cNvSpPr>
            <a:spLocks noGrp="1"/>
          </p:cNvSpPr>
          <p:nvPr>
            <p:ph type="pic" idx="3"/>
          </p:nvPr>
        </p:nvSpPr>
        <p:spPr>
          <a:xfrm>
            <a:off x="4790830" y="2427098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8" name="Google Shape;328;p72"/>
          <p:cNvSpPr>
            <a:spLocks noGrp="1"/>
          </p:cNvSpPr>
          <p:nvPr>
            <p:ph type="pic" idx="4"/>
          </p:nvPr>
        </p:nvSpPr>
        <p:spPr>
          <a:xfrm>
            <a:off x="6942599" y="2670790"/>
            <a:ext cx="544200" cy="548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0" name="Google Shape;330;p7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31" name="Google Shape;331;p7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Only">
  <p:cSld name="29_Title Only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3"/>
          <p:cNvSpPr>
            <a:spLocks noGrp="1"/>
          </p:cNvSpPr>
          <p:nvPr>
            <p:ph type="pic" idx="2"/>
          </p:nvPr>
        </p:nvSpPr>
        <p:spPr>
          <a:xfrm>
            <a:off x="3455400" y="1060830"/>
            <a:ext cx="1659000" cy="2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Only">
  <p:cSld name="30_Title Only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>
            <a:spLocks noGrp="1"/>
          </p:cNvSpPr>
          <p:nvPr>
            <p:ph type="pic" idx="2"/>
          </p:nvPr>
        </p:nvSpPr>
        <p:spPr>
          <a:xfrm>
            <a:off x="4755259" y="1066355"/>
            <a:ext cx="1508100" cy="2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3"/>
          </p:nvPr>
        </p:nvSpPr>
        <p:spPr>
          <a:xfrm>
            <a:off x="774490" y="1066355"/>
            <a:ext cx="1508100" cy="2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Only">
  <p:cSld name="31_Title Only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5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43" name="Google Shape;343;p7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44" name="Google Shape;344;p75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5" name="Google Shape;345;p75"/>
          <p:cNvSpPr>
            <a:spLocks noGrp="1"/>
          </p:cNvSpPr>
          <p:nvPr>
            <p:ph type="pic" idx="2"/>
          </p:nvPr>
        </p:nvSpPr>
        <p:spPr>
          <a:xfrm>
            <a:off x="3229360" y="1097127"/>
            <a:ext cx="2740800" cy="4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Only">
  <p:cSld name="32_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Google Shape;348;p76"/>
          <p:cNvSpPr txBox="1">
            <a:spLocks noGrp="1"/>
          </p:cNvSpPr>
          <p:nvPr>
            <p:ph type="title"/>
          </p:nvPr>
        </p:nvSpPr>
        <p:spPr>
          <a:xfrm>
            <a:off x="5050768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49" name="Google Shape;349;p7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50" name="Google Shape;350;p76"/>
          <p:cNvSpPr txBox="1">
            <a:spLocks noGrp="1"/>
          </p:cNvSpPr>
          <p:nvPr>
            <p:ph type="body" idx="1"/>
          </p:nvPr>
        </p:nvSpPr>
        <p:spPr>
          <a:xfrm>
            <a:off x="5050770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76"/>
          <p:cNvSpPr>
            <a:spLocks noGrp="1"/>
          </p:cNvSpPr>
          <p:nvPr>
            <p:ph type="pic" idx="3"/>
          </p:nvPr>
        </p:nvSpPr>
        <p:spPr>
          <a:xfrm>
            <a:off x="864393" y="661988"/>
            <a:ext cx="1542900" cy="3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76"/>
          <p:cNvSpPr>
            <a:spLocks noGrp="1"/>
          </p:cNvSpPr>
          <p:nvPr>
            <p:ph type="pic" idx="4"/>
          </p:nvPr>
        </p:nvSpPr>
        <p:spPr>
          <a:xfrm>
            <a:off x="2885337" y="1405639"/>
            <a:ext cx="1188000" cy="27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Only">
  <p:cSld name="33_Title 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7"/>
          <p:cNvSpPr>
            <a:spLocks noGrp="1"/>
          </p:cNvSpPr>
          <p:nvPr>
            <p:ph type="pic" idx="2"/>
          </p:nvPr>
        </p:nvSpPr>
        <p:spPr>
          <a:xfrm>
            <a:off x="4403722" y="912240"/>
            <a:ext cx="2287500" cy="25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5" name="Google Shape;355;p77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56" name="Google Shape;356;p7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57" name="Google Shape;357;p77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Only">
  <p:cSld name="35_Title Only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0" name="Google Shape;360;p78"/>
          <p:cNvSpPr>
            <a:spLocks noGrp="1"/>
          </p:cNvSpPr>
          <p:nvPr>
            <p:ph type="pic" idx="3"/>
          </p:nvPr>
        </p:nvSpPr>
        <p:spPr>
          <a:xfrm>
            <a:off x="4202907" y="506816"/>
            <a:ext cx="3427500" cy="26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78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62" name="Google Shape;362;p78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63" name="Google Shape;363;p78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Only">
  <p:cSld name="36_Title 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9"/>
          <p:cNvSpPr txBox="1">
            <a:spLocks noGrp="1"/>
          </p:cNvSpPr>
          <p:nvPr>
            <p:ph type="title"/>
          </p:nvPr>
        </p:nvSpPr>
        <p:spPr>
          <a:xfrm>
            <a:off x="4535407" y="520831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66" name="Google Shape;366;p7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67" name="Google Shape;367;p79"/>
          <p:cNvSpPr txBox="1">
            <a:spLocks noGrp="1"/>
          </p:cNvSpPr>
          <p:nvPr>
            <p:ph type="body" idx="1"/>
          </p:nvPr>
        </p:nvSpPr>
        <p:spPr>
          <a:xfrm>
            <a:off x="4535408" y="2324006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8" name="Google Shape;368;p79"/>
          <p:cNvSpPr>
            <a:spLocks noGrp="1"/>
          </p:cNvSpPr>
          <p:nvPr>
            <p:ph type="pic" idx="2"/>
          </p:nvPr>
        </p:nvSpPr>
        <p:spPr>
          <a:xfrm>
            <a:off x="556010" y="520831"/>
            <a:ext cx="29067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Only">
  <p:cSld name="37_Title Only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0"/>
          <p:cNvSpPr>
            <a:spLocks noGrp="1"/>
          </p:cNvSpPr>
          <p:nvPr>
            <p:ph type="pic" idx="2"/>
          </p:nvPr>
        </p:nvSpPr>
        <p:spPr>
          <a:xfrm>
            <a:off x="3445121" y="865528"/>
            <a:ext cx="18981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1" name="Google Shape;371;p80"/>
          <p:cNvSpPr>
            <a:spLocks noGrp="1"/>
          </p:cNvSpPr>
          <p:nvPr>
            <p:ph type="pic" idx="3"/>
          </p:nvPr>
        </p:nvSpPr>
        <p:spPr>
          <a:xfrm>
            <a:off x="6264416" y="865528"/>
            <a:ext cx="1898100" cy="10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80"/>
          <p:cNvSpPr>
            <a:spLocks noGrp="1"/>
          </p:cNvSpPr>
          <p:nvPr>
            <p:ph type="pic" idx="4"/>
          </p:nvPr>
        </p:nvSpPr>
        <p:spPr>
          <a:xfrm>
            <a:off x="4487204" y="657754"/>
            <a:ext cx="2906700" cy="16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3" name="Google Shape;373;p80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74" name="Google Shape;374;p80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75" name="Google Shape;375;p80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Only">
  <p:cSld name="38_Title Only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81"/>
          <p:cNvSpPr>
            <a:spLocks noGrp="1"/>
          </p:cNvSpPr>
          <p:nvPr>
            <p:ph type="pic" idx="2"/>
          </p:nvPr>
        </p:nvSpPr>
        <p:spPr>
          <a:xfrm>
            <a:off x="1090308" y="1574476"/>
            <a:ext cx="24663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8" name="Google Shape;378;p81"/>
          <p:cNvSpPr txBox="1">
            <a:spLocks noGrp="1"/>
          </p:cNvSpPr>
          <p:nvPr>
            <p:ph type="title"/>
          </p:nvPr>
        </p:nvSpPr>
        <p:spPr>
          <a:xfrm>
            <a:off x="448720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79" name="Google Shape;379;p8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80" name="Google Shape;380;p81"/>
          <p:cNvSpPr txBox="1">
            <a:spLocks noGrp="1"/>
          </p:cNvSpPr>
          <p:nvPr>
            <p:ph type="body" idx="1"/>
          </p:nvPr>
        </p:nvSpPr>
        <p:spPr>
          <a:xfrm>
            <a:off x="448720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Only">
  <p:cSld name="39_Title Only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2"/>
          <p:cNvSpPr>
            <a:spLocks noGrp="1"/>
          </p:cNvSpPr>
          <p:nvPr>
            <p:ph type="pic" idx="2"/>
          </p:nvPr>
        </p:nvSpPr>
        <p:spPr>
          <a:xfrm>
            <a:off x="5089564" y="737150"/>
            <a:ext cx="2712900" cy="1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3" name="Google Shape;383;p82"/>
          <p:cNvSpPr txBox="1">
            <a:spLocks noGrp="1"/>
          </p:cNvSpPr>
          <p:nvPr>
            <p:ph type="title"/>
          </p:nvPr>
        </p:nvSpPr>
        <p:spPr>
          <a:xfrm>
            <a:off x="377064" y="1003929"/>
            <a:ext cx="2354100" cy="17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100"/>
              <a:buFont typeface="Raleway"/>
              <a:buNone/>
              <a:defRPr sz="4100" b="0" i="0" u="none" strike="noStrike" cap="none">
                <a:solidFill>
                  <a:srgbClr val="0C0C0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84" name="Google Shape;384;p8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385" name="Google Shape;385;p82"/>
          <p:cNvSpPr txBox="1">
            <a:spLocks noGrp="1"/>
          </p:cNvSpPr>
          <p:nvPr>
            <p:ph type="body" idx="1"/>
          </p:nvPr>
        </p:nvSpPr>
        <p:spPr>
          <a:xfrm>
            <a:off x="377065" y="2807103"/>
            <a:ext cx="23541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C0C0C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8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8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8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Main 1">
  <p:cSld name="TITLE_ONLY_1_1_2">
    <p:bg>
      <p:bgPr>
        <a:solidFill>
          <a:srgbClr val="1DB2C5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86"/>
          <p:cNvSpPr txBox="1">
            <a:spLocks noGrp="1"/>
          </p:cNvSpPr>
          <p:nvPr>
            <p:ph type="title"/>
          </p:nvPr>
        </p:nvSpPr>
        <p:spPr>
          <a:xfrm>
            <a:off x="457200" y="2143054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8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8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_1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88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rgbClr val="666666"/>
                </a:solidFill>
              </a:defRPr>
            </a:lvl1pPr>
            <a:lvl2pPr lvl="1" rtl="0">
              <a:buNone/>
              <a:defRPr>
                <a:solidFill>
                  <a:srgbClr val="666666"/>
                </a:solidFill>
              </a:defRPr>
            </a:lvl2pPr>
            <a:lvl3pPr lvl="2" rtl="0">
              <a:buNone/>
              <a:defRPr>
                <a:solidFill>
                  <a:srgbClr val="666666"/>
                </a:solidFill>
              </a:defRPr>
            </a:lvl3pPr>
            <a:lvl4pPr lvl="3" rtl="0">
              <a:buNone/>
              <a:defRPr>
                <a:solidFill>
                  <a:srgbClr val="666666"/>
                </a:solidFill>
              </a:defRPr>
            </a:lvl4pPr>
            <a:lvl5pPr lvl="4" rtl="0">
              <a:buNone/>
              <a:defRPr>
                <a:solidFill>
                  <a:srgbClr val="666666"/>
                </a:solidFill>
              </a:defRPr>
            </a:lvl5pPr>
            <a:lvl6pPr lvl="5" rtl="0">
              <a:buNone/>
              <a:defRPr>
                <a:solidFill>
                  <a:srgbClr val="666666"/>
                </a:solidFill>
              </a:defRPr>
            </a:lvl6pPr>
            <a:lvl7pPr lvl="6" rtl="0">
              <a:buNone/>
              <a:defRPr>
                <a:solidFill>
                  <a:srgbClr val="666666"/>
                </a:solidFill>
              </a:defRPr>
            </a:lvl7pPr>
            <a:lvl8pPr lvl="7" rtl="0">
              <a:buNone/>
              <a:defRPr>
                <a:solidFill>
                  <a:srgbClr val="666666"/>
                </a:solidFill>
              </a:defRPr>
            </a:lvl8pPr>
            <a:lvl9pPr lvl="8" rtl="0">
              <a:buNone/>
              <a:defRPr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404" name="Google Shape;404;p88"/>
          <p:cNvSpPr txBox="1">
            <a:spLocks noGrp="1"/>
          </p:cNvSpPr>
          <p:nvPr>
            <p:ph type="body" idx="1"/>
          </p:nvPr>
        </p:nvSpPr>
        <p:spPr>
          <a:xfrm>
            <a:off x="215825" y="874650"/>
            <a:ext cx="8712300" cy="4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●"/>
              <a:defRPr sz="2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ans"/>
              <a:buChar char="○"/>
              <a:defRPr sz="20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roid Sans"/>
              <a:buChar char="■"/>
              <a:defRPr sz="16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roid Sans"/>
              <a:buChar char="●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roid Sans"/>
              <a:buChar char="○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roid Sans"/>
              <a:buChar char="■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roid Sans"/>
              <a:buChar char="●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roid Sans"/>
              <a:buChar char="○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Droid Sans"/>
              <a:buChar char="■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6" name="Google Shape;406;p89"/>
          <p:cNvCxnSpPr/>
          <p:nvPr/>
        </p:nvCxnSpPr>
        <p:spPr>
          <a:xfrm>
            <a:off x="414532" y="4892013"/>
            <a:ext cx="285900" cy="0"/>
          </a:xfrm>
          <a:prstGeom prst="straightConnector1">
            <a:avLst/>
          </a:prstGeom>
          <a:noFill/>
          <a:ln w="12700" cap="flat" cmpd="sng">
            <a:solidFill>
              <a:srgbClr val="D8D8D8"/>
            </a:solidFill>
            <a:prstDash val="dash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90"/>
          <p:cNvSpPr txBox="1">
            <a:spLocks noGrp="1"/>
          </p:cNvSpPr>
          <p:nvPr>
            <p:ph type="sldNum" idx="12"/>
          </p:nvPr>
        </p:nvSpPr>
        <p:spPr>
          <a:xfrm>
            <a:off x="8837317" y="4857675"/>
            <a:ext cx="340500" cy="3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_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91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rgbClr val="666666"/>
                </a:solidFill>
              </a:defRPr>
            </a:lvl1pPr>
            <a:lvl2pPr lvl="1" rtl="0">
              <a:buNone/>
              <a:defRPr>
                <a:solidFill>
                  <a:srgbClr val="666666"/>
                </a:solidFill>
              </a:defRPr>
            </a:lvl2pPr>
            <a:lvl3pPr lvl="2" rtl="0">
              <a:buNone/>
              <a:defRPr>
                <a:solidFill>
                  <a:srgbClr val="666666"/>
                </a:solidFill>
              </a:defRPr>
            </a:lvl3pPr>
            <a:lvl4pPr lvl="3" rtl="0">
              <a:buNone/>
              <a:defRPr>
                <a:solidFill>
                  <a:srgbClr val="666666"/>
                </a:solidFill>
              </a:defRPr>
            </a:lvl4pPr>
            <a:lvl5pPr lvl="4" rtl="0">
              <a:buNone/>
              <a:defRPr>
                <a:solidFill>
                  <a:srgbClr val="666666"/>
                </a:solidFill>
              </a:defRPr>
            </a:lvl5pPr>
            <a:lvl6pPr lvl="5" rtl="0">
              <a:buNone/>
              <a:defRPr>
                <a:solidFill>
                  <a:srgbClr val="666666"/>
                </a:solidFill>
              </a:defRPr>
            </a:lvl6pPr>
            <a:lvl7pPr lvl="6" rtl="0">
              <a:buNone/>
              <a:defRPr>
                <a:solidFill>
                  <a:srgbClr val="666666"/>
                </a:solidFill>
              </a:defRPr>
            </a:lvl7pPr>
            <a:lvl8pPr lvl="7" rtl="0">
              <a:buNone/>
              <a:defRPr>
                <a:solidFill>
                  <a:srgbClr val="666666"/>
                </a:solidFill>
              </a:defRPr>
            </a:lvl8pPr>
            <a:lvl9pPr lvl="8" rtl="0">
              <a:buNone/>
              <a:defRPr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9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9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9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9" name="Google Shape;419;p9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9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2" name="Google Shape;422;p9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9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6" name="Google Shape;426;p9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9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9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0" name="Google Shape;430;p9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9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32" name="Google Shape;432;p9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9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9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9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98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9" name="Google Shape;439;p98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40" name="Google Shape;440;p9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9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443" name="Google Shape;443;p9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9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6" name="Google Shape;446;p9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0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9" name="Google Shape;449;p10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50" name="Google Shape;450;p10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0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10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100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54" name="Google Shape;454;p100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55" name="Google Shape;455;p10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01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458" name="Google Shape;458;p10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102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461" name="Google Shape;461;p10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0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" name="Google Shape;463;p102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4" name="Google Shape;464;p102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10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ubtitle Only">
  <p:cSld name="1_Title Subtitle Only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04"/>
          <p:cNvSpPr txBox="1">
            <a:spLocks noGrp="1"/>
          </p:cNvSpPr>
          <p:nvPr>
            <p:ph type="title"/>
          </p:nvPr>
        </p:nvSpPr>
        <p:spPr>
          <a:xfrm>
            <a:off x="685800" y="209971"/>
            <a:ext cx="77724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470" name="Google Shape;470;p104"/>
          <p:cNvSpPr txBox="1">
            <a:spLocks noGrp="1"/>
          </p:cNvSpPr>
          <p:nvPr>
            <p:ph type="body" idx="1"/>
          </p:nvPr>
        </p:nvSpPr>
        <p:spPr>
          <a:xfrm>
            <a:off x="685800" y="700088"/>
            <a:ext cx="7772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1" name="Google Shape;471;p10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ar Text">
  <p:cSld name="Three Bar Text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05"/>
          <p:cNvSpPr txBox="1">
            <a:spLocks noGrp="1"/>
          </p:cNvSpPr>
          <p:nvPr>
            <p:ph type="title"/>
          </p:nvPr>
        </p:nvSpPr>
        <p:spPr>
          <a:xfrm>
            <a:off x="685800" y="209971"/>
            <a:ext cx="77724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474" name="Google Shape;474;p105"/>
          <p:cNvSpPr>
            <a:spLocks noGrp="1"/>
          </p:cNvSpPr>
          <p:nvPr>
            <p:ph type="pic" idx="2"/>
          </p:nvPr>
        </p:nvSpPr>
        <p:spPr>
          <a:xfrm>
            <a:off x="685800" y="1047750"/>
            <a:ext cx="2496300" cy="198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165100" marR="0" lvl="0" indent="-17145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520700" marR="0" lvl="2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685800" marR="0" lvl="3" indent="-1651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63600" marR="0" lvl="4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5" name="Google Shape;475;p105"/>
          <p:cNvSpPr>
            <a:spLocks noGrp="1"/>
          </p:cNvSpPr>
          <p:nvPr>
            <p:ph type="pic" idx="3"/>
          </p:nvPr>
        </p:nvSpPr>
        <p:spPr>
          <a:xfrm>
            <a:off x="3323844" y="1047750"/>
            <a:ext cx="2496300" cy="198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165100" marR="0" lvl="0" indent="-17145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520700" marR="0" lvl="2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685800" marR="0" lvl="3" indent="-1651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63600" marR="0" lvl="4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6" name="Google Shape;476;p105"/>
          <p:cNvSpPr>
            <a:spLocks noGrp="1"/>
          </p:cNvSpPr>
          <p:nvPr>
            <p:ph type="pic" idx="4"/>
          </p:nvPr>
        </p:nvSpPr>
        <p:spPr>
          <a:xfrm>
            <a:off x="5961888" y="1047750"/>
            <a:ext cx="2496300" cy="198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165100" marR="0" lvl="0" indent="-17145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520700" marR="0" lvl="2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685800" marR="0" lvl="3" indent="-1651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863600" marR="0" lvl="4" indent="-177800" algn="l" rtl="0"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413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05"/>
          <p:cNvSpPr txBox="1">
            <a:spLocks noGrp="1"/>
          </p:cNvSpPr>
          <p:nvPr>
            <p:ph type="body" idx="1"/>
          </p:nvPr>
        </p:nvSpPr>
        <p:spPr>
          <a:xfrm>
            <a:off x="685800" y="2236738"/>
            <a:ext cx="2496300" cy="7941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8" name="Google Shape;478;p105"/>
          <p:cNvSpPr txBox="1">
            <a:spLocks noGrp="1"/>
          </p:cNvSpPr>
          <p:nvPr>
            <p:ph type="body" idx="5"/>
          </p:nvPr>
        </p:nvSpPr>
        <p:spPr>
          <a:xfrm>
            <a:off x="3323844" y="2236738"/>
            <a:ext cx="2496300" cy="7941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9" name="Google Shape;479;p105"/>
          <p:cNvSpPr txBox="1">
            <a:spLocks noGrp="1"/>
          </p:cNvSpPr>
          <p:nvPr>
            <p:ph type="body" idx="6"/>
          </p:nvPr>
        </p:nvSpPr>
        <p:spPr>
          <a:xfrm>
            <a:off x="5961888" y="2236738"/>
            <a:ext cx="2496300" cy="794100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05"/>
          <p:cNvSpPr txBox="1">
            <a:spLocks noGrp="1"/>
          </p:cNvSpPr>
          <p:nvPr>
            <p:ph type="body" idx="7"/>
          </p:nvPr>
        </p:nvSpPr>
        <p:spPr>
          <a:xfrm>
            <a:off x="685800" y="3159229"/>
            <a:ext cx="2496300" cy="1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1" name="Google Shape;481;p105"/>
          <p:cNvSpPr txBox="1">
            <a:spLocks noGrp="1"/>
          </p:cNvSpPr>
          <p:nvPr>
            <p:ph type="body" idx="8"/>
          </p:nvPr>
        </p:nvSpPr>
        <p:spPr>
          <a:xfrm>
            <a:off x="3323844" y="3159229"/>
            <a:ext cx="2496300" cy="1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2" name="Google Shape;482;p105"/>
          <p:cNvSpPr txBox="1">
            <a:spLocks noGrp="1"/>
          </p:cNvSpPr>
          <p:nvPr>
            <p:ph type="body" idx="9"/>
          </p:nvPr>
        </p:nvSpPr>
        <p:spPr>
          <a:xfrm>
            <a:off x="5961888" y="3159229"/>
            <a:ext cx="2496300" cy="13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8450" algn="l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98450" algn="l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8450" algn="l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0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0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List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73659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marL="457200"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marL="914400"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marL="1371600"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marL="1828800"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07"/>
          <p:cNvSpPr txBox="1">
            <a:spLocks noGrp="1"/>
          </p:cNvSpPr>
          <p:nvPr>
            <p:ph type="body" idx="1"/>
          </p:nvPr>
        </p:nvSpPr>
        <p:spPr>
          <a:xfrm>
            <a:off x="457200" y="990600"/>
            <a:ext cx="8163600" cy="3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10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9"/>
          <p:cNvSpPr txBox="1">
            <a:spLocks noGrp="1"/>
          </p:cNvSpPr>
          <p:nvPr>
            <p:ph type="title"/>
          </p:nvPr>
        </p:nvSpPr>
        <p:spPr>
          <a:xfrm>
            <a:off x="669727" y="214313"/>
            <a:ext cx="7804500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1524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indent="2921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indent="4445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indent="5842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indent="7366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indent="8890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indent="10287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indent="118110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94" name="Google Shape;494;p109"/>
          <p:cNvSpPr txBox="1">
            <a:spLocks noGrp="1"/>
          </p:cNvSpPr>
          <p:nvPr>
            <p:ph type="body" idx="1"/>
          </p:nvPr>
        </p:nvSpPr>
        <p:spPr>
          <a:xfrm>
            <a:off x="669727" y="1366242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11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29845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298450" rtl="0">
              <a:spcBef>
                <a:spcPts val="2700"/>
              </a:spcBef>
              <a:spcAft>
                <a:spcPts val="1600"/>
              </a:spcAft>
              <a:buClr>
                <a:srgbClr val="FFFFFF"/>
              </a:buClr>
              <a:buSzPts val="11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95" name="Google Shape;495;p10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buNone/>
              <a:defRPr sz="1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 b="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 b="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 b="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 b="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 b="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 b="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 b="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 b="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Nixie One"/>
              <a:buNone/>
              <a:defRPr sz="3000" b="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503" name="Google Shape;503;p111"/>
          <p:cNvSpPr txBox="1">
            <a:spLocks noGrp="1"/>
          </p:cNvSpPr>
          <p:nvPr>
            <p:ph type="body" idx="1"/>
          </p:nvPr>
        </p:nvSpPr>
        <p:spPr>
          <a:xfrm>
            <a:off x="215825" y="870675"/>
            <a:ext cx="8689500" cy="402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4" name="Google Shape;504;p111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12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3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14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666666"/>
                </a:solidFill>
              </a:defRPr>
            </a:lvl1pPr>
            <a:lvl2pPr lvl="1" rtl="0">
              <a:buNone/>
              <a:defRPr>
                <a:solidFill>
                  <a:srgbClr val="666666"/>
                </a:solidFill>
              </a:defRPr>
            </a:lvl2pPr>
            <a:lvl3pPr lvl="2" rtl="0">
              <a:buNone/>
              <a:defRPr>
                <a:solidFill>
                  <a:srgbClr val="666666"/>
                </a:solidFill>
              </a:defRPr>
            </a:lvl3pPr>
            <a:lvl4pPr lvl="3" rtl="0">
              <a:buNone/>
              <a:defRPr>
                <a:solidFill>
                  <a:srgbClr val="666666"/>
                </a:solidFill>
              </a:defRPr>
            </a:lvl4pPr>
            <a:lvl5pPr lvl="4" rtl="0">
              <a:buNone/>
              <a:defRPr>
                <a:solidFill>
                  <a:srgbClr val="666666"/>
                </a:solidFill>
              </a:defRPr>
            </a:lvl5pPr>
            <a:lvl6pPr lvl="5" rtl="0">
              <a:buNone/>
              <a:defRPr>
                <a:solidFill>
                  <a:srgbClr val="666666"/>
                </a:solidFill>
              </a:defRPr>
            </a:lvl6pPr>
            <a:lvl7pPr lvl="6" rtl="0">
              <a:buNone/>
              <a:defRPr>
                <a:solidFill>
                  <a:srgbClr val="666666"/>
                </a:solidFill>
              </a:defRPr>
            </a:lvl7pPr>
            <a:lvl8pPr lvl="7" rtl="0">
              <a:buNone/>
              <a:defRPr>
                <a:solidFill>
                  <a:srgbClr val="666666"/>
                </a:solidFill>
              </a:defRPr>
            </a:lvl8pPr>
            <a:lvl9pPr lvl="8" rtl="0">
              <a:buNone/>
              <a:defRPr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_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15"/>
          <p:cNvSpPr txBox="1">
            <a:spLocks noGrp="1"/>
          </p:cNvSpPr>
          <p:nvPr>
            <p:ph type="sldNum" idx="12"/>
          </p:nvPr>
        </p:nvSpPr>
        <p:spPr>
          <a:xfrm>
            <a:off x="8746425" y="4906950"/>
            <a:ext cx="397500" cy="23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666666"/>
                </a:solidFill>
              </a:defRPr>
            </a:lvl1pPr>
            <a:lvl2pPr lvl="1" rtl="0">
              <a:buNone/>
              <a:defRPr>
                <a:solidFill>
                  <a:srgbClr val="666666"/>
                </a:solidFill>
              </a:defRPr>
            </a:lvl2pPr>
            <a:lvl3pPr lvl="2" rtl="0">
              <a:buNone/>
              <a:defRPr>
                <a:solidFill>
                  <a:srgbClr val="666666"/>
                </a:solidFill>
              </a:defRPr>
            </a:lvl3pPr>
            <a:lvl4pPr lvl="3" rtl="0">
              <a:buNone/>
              <a:defRPr>
                <a:solidFill>
                  <a:srgbClr val="666666"/>
                </a:solidFill>
              </a:defRPr>
            </a:lvl4pPr>
            <a:lvl5pPr lvl="4" rtl="0">
              <a:buNone/>
              <a:defRPr>
                <a:solidFill>
                  <a:srgbClr val="666666"/>
                </a:solidFill>
              </a:defRPr>
            </a:lvl5pPr>
            <a:lvl6pPr lvl="5" rtl="0">
              <a:buNone/>
              <a:defRPr>
                <a:solidFill>
                  <a:srgbClr val="666666"/>
                </a:solidFill>
              </a:defRPr>
            </a:lvl6pPr>
            <a:lvl7pPr lvl="6" rtl="0">
              <a:buNone/>
              <a:defRPr>
                <a:solidFill>
                  <a:srgbClr val="666666"/>
                </a:solidFill>
              </a:defRPr>
            </a:lvl7pPr>
            <a:lvl8pPr lvl="7" rtl="0">
              <a:buNone/>
              <a:defRPr>
                <a:solidFill>
                  <a:srgbClr val="666666"/>
                </a:solidFill>
              </a:defRPr>
            </a:lvl8pPr>
            <a:lvl9pPr lvl="8" rtl="0">
              <a:buNone/>
              <a:defRPr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14" name="Google Shape;514;p115"/>
          <p:cNvSpPr txBox="1">
            <a:spLocks noGrp="1"/>
          </p:cNvSpPr>
          <p:nvPr>
            <p:ph type="body" idx="1"/>
          </p:nvPr>
        </p:nvSpPr>
        <p:spPr>
          <a:xfrm>
            <a:off x="215825" y="874650"/>
            <a:ext cx="8712300" cy="4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●"/>
              <a:defRPr sz="2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ans"/>
              <a:buChar char="○"/>
              <a:defRPr sz="20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roid Sans"/>
              <a:buChar char="■"/>
              <a:defRPr sz="16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●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○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■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●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○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roid Sans"/>
              <a:buChar char="■"/>
              <a:defRPr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17"/>
          <p:cNvSpPr txBox="1">
            <a:spLocks noGrp="1"/>
          </p:cNvSpPr>
          <p:nvPr>
            <p:ph type="title"/>
          </p:nvPr>
        </p:nvSpPr>
        <p:spPr>
          <a:xfrm>
            <a:off x="669727" y="214313"/>
            <a:ext cx="7804500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1524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indent="2921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indent="4445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indent="5842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indent="7366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indent="8890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indent="10287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indent="11811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18" name="Google Shape;518;p117"/>
          <p:cNvSpPr txBox="1">
            <a:spLocks noGrp="1"/>
          </p:cNvSpPr>
          <p:nvPr>
            <p:ph type="body" idx="1"/>
          </p:nvPr>
        </p:nvSpPr>
        <p:spPr>
          <a:xfrm>
            <a:off x="669727" y="1366242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810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556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302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spcBef>
                <a:spcPts val="27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Helvetica Neue"/>
              <a:buChar char="•"/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26" Type="http://schemas.openxmlformats.org/officeDocument/2006/relationships/slideLayout" Target="../slideLayouts/slideLayout204.xml"/><Relationship Id="rId39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199.xml"/><Relationship Id="rId34" Type="http://schemas.openxmlformats.org/officeDocument/2006/relationships/slideLayout" Target="../slideLayouts/slideLayout212.xml"/><Relationship Id="rId42" Type="http://schemas.openxmlformats.org/officeDocument/2006/relationships/slideLayout" Target="../slideLayouts/slideLayout220.xml"/><Relationship Id="rId47" Type="http://schemas.openxmlformats.org/officeDocument/2006/relationships/slideLayout" Target="../slideLayouts/slideLayout225.xml"/><Relationship Id="rId50" Type="http://schemas.openxmlformats.org/officeDocument/2006/relationships/slideLayout" Target="../slideLayouts/slideLayout228.xml"/><Relationship Id="rId55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03.xml"/><Relationship Id="rId33" Type="http://schemas.openxmlformats.org/officeDocument/2006/relationships/slideLayout" Target="../slideLayouts/slideLayout211.xml"/><Relationship Id="rId38" Type="http://schemas.openxmlformats.org/officeDocument/2006/relationships/slideLayout" Target="../slideLayouts/slideLayout216.xml"/><Relationship Id="rId46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29" Type="http://schemas.openxmlformats.org/officeDocument/2006/relationships/slideLayout" Target="../slideLayouts/slideLayout207.xml"/><Relationship Id="rId41" Type="http://schemas.openxmlformats.org/officeDocument/2006/relationships/slideLayout" Target="../slideLayouts/slideLayout219.xml"/><Relationship Id="rId54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slideLayout" Target="../slideLayouts/slideLayout202.xml"/><Relationship Id="rId32" Type="http://schemas.openxmlformats.org/officeDocument/2006/relationships/slideLayout" Target="../slideLayouts/slideLayout210.xml"/><Relationship Id="rId37" Type="http://schemas.openxmlformats.org/officeDocument/2006/relationships/slideLayout" Target="../slideLayouts/slideLayout215.xml"/><Relationship Id="rId40" Type="http://schemas.openxmlformats.org/officeDocument/2006/relationships/slideLayout" Target="../slideLayouts/slideLayout218.xml"/><Relationship Id="rId45" Type="http://schemas.openxmlformats.org/officeDocument/2006/relationships/slideLayout" Target="../slideLayouts/slideLayout223.xml"/><Relationship Id="rId53" Type="http://schemas.openxmlformats.org/officeDocument/2006/relationships/slideLayout" Target="../slideLayouts/slideLayout231.xml"/><Relationship Id="rId58" Type="http://schemas.openxmlformats.org/officeDocument/2006/relationships/theme" Target="../theme/theme10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slideLayout" Target="../slideLayouts/slideLayout201.xml"/><Relationship Id="rId28" Type="http://schemas.openxmlformats.org/officeDocument/2006/relationships/slideLayout" Target="../slideLayouts/slideLayout206.xml"/><Relationship Id="rId36" Type="http://schemas.openxmlformats.org/officeDocument/2006/relationships/slideLayout" Target="../slideLayouts/slideLayout214.xml"/><Relationship Id="rId49" Type="http://schemas.openxmlformats.org/officeDocument/2006/relationships/slideLayout" Target="../slideLayouts/slideLayout227.xml"/><Relationship Id="rId57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31" Type="http://schemas.openxmlformats.org/officeDocument/2006/relationships/slideLayout" Target="../slideLayouts/slideLayout209.xml"/><Relationship Id="rId44" Type="http://schemas.openxmlformats.org/officeDocument/2006/relationships/slideLayout" Target="../slideLayouts/slideLayout222.xml"/><Relationship Id="rId52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slideLayout" Target="../slideLayouts/slideLayout200.xml"/><Relationship Id="rId27" Type="http://schemas.openxmlformats.org/officeDocument/2006/relationships/slideLayout" Target="../slideLayouts/slideLayout205.xml"/><Relationship Id="rId30" Type="http://schemas.openxmlformats.org/officeDocument/2006/relationships/slideLayout" Target="../slideLayouts/slideLayout208.xml"/><Relationship Id="rId35" Type="http://schemas.openxmlformats.org/officeDocument/2006/relationships/slideLayout" Target="../slideLayouts/slideLayout213.xml"/><Relationship Id="rId43" Type="http://schemas.openxmlformats.org/officeDocument/2006/relationships/slideLayout" Target="../slideLayouts/slideLayout221.xml"/><Relationship Id="rId48" Type="http://schemas.openxmlformats.org/officeDocument/2006/relationships/slideLayout" Target="../slideLayouts/slideLayout226.xml"/><Relationship Id="rId56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186.xml"/><Relationship Id="rId51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181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8.xml"/><Relationship Id="rId18" Type="http://schemas.openxmlformats.org/officeDocument/2006/relationships/slideLayout" Target="../slideLayouts/slideLayout253.xml"/><Relationship Id="rId26" Type="http://schemas.openxmlformats.org/officeDocument/2006/relationships/slideLayout" Target="../slideLayouts/slideLayout261.xml"/><Relationship Id="rId39" Type="http://schemas.openxmlformats.org/officeDocument/2006/relationships/slideLayout" Target="../slideLayouts/slideLayout274.xml"/><Relationship Id="rId21" Type="http://schemas.openxmlformats.org/officeDocument/2006/relationships/slideLayout" Target="../slideLayouts/slideLayout256.xml"/><Relationship Id="rId34" Type="http://schemas.openxmlformats.org/officeDocument/2006/relationships/slideLayout" Target="../slideLayouts/slideLayout269.xml"/><Relationship Id="rId42" Type="http://schemas.openxmlformats.org/officeDocument/2006/relationships/slideLayout" Target="../slideLayouts/slideLayout277.xml"/><Relationship Id="rId47" Type="http://schemas.openxmlformats.org/officeDocument/2006/relationships/slideLayout" Target="../slideLayouts/slideLayout282.xml"/><Relationship Id="rId50" Type="http://schemas.openxmlformats.org/officeDocument/2006/relationships/slideLayout" Target="../slideLayouts/slideLayout285.xml"/><Relationship Id="rId55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17" Type="http://schemas.openxmlformats.org/officeDocument/2006/relationships/slideLayout" Target="../slideLayouts/slideLayout252.xml"/><Relationship Id="rId25" Type="http://schemas.openxmlformats.org/officeDocument/2006/relationships/slideLayout" Target="../slideLayouts/slideLayout260.xml"/><Relationship Id="rId33" Type="http://schemas.openxmlformats.org/officeDocument/2006/relationships/slideLayout" Target="../slideLayouts/slideLayout268.xml"/><Relationship Id="rId38" Type="http://schemas.openxmlformats.org/officeDocument/2006/relationships/slideLayout" Target="../slideLayouts/slideLayout273.xml"/><Relationship Id="rId46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37.xml"/><Relationship Id="rId16" Type="http://schemas.openxmlformats.org/officeDocument/2006/relationships/slideLayout" Target="../slideLayouts/slideLayout251.xml"/><Relationship Id="rId20" Type="http://schemas.openxmlformats.org/officeDocument/2006/relationships/slideLayout" Target="../slideLayouts/slideLayout255.xml"/><Relationship Id="rId29" Type="http://schemas.openxmlformats.org/officeDocument/2006/relationships/slideLayout" Target="../slideLayouts/slideLayout264.xml"/><Relationship Id="rId41" Type="http://schemas.openxmlformats.org/officeDocument/2006/relationships/slideLayout" Target="../slideLayouts/slideLayout276.xml"/><Relationship Id="rId54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24" Type="http://schemas.openxmlformats.org/officeDocument/2006/relationships/slideLayout" Target="../slideLayouts/slideLayout259.xml"/><Relationship Id="rId32" Type="http://schemas.openxmlformats.org/officeDocument/2006/relationships/slideLayout" Target="../slideLayouts/slideLayout267.xml"/><Relationship Id="rId37" Type="http://schemas.openxmlformats.org/officeDocument/2006/relationships/slideLayout" Target="../slideLayouts/slideLayout272.xml"/><Relationship Id="rId40" Type="http://schemas.openxmlformats.org/officeDocument/2006/relationships/slideLayout" Target="../slideLayouts/slideLayout275.xml"/><Relationship Id="rId45" Type="http://schemas.openxmlformats.org/officeDocument/2006/relationships/slideLayout" Target="../slideLayouts/slideLayout280.xml"/><Relationship Id="rId53" Type="http://schemas.openxmlformats.org/officeDocument/2006/relationships/slideLayout" Target="../slideLayouts/slideLayout288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240.xml"/><Relationship Id="rId15" Type="http://schemas.openxmlformats.org/officeDocument/2006/relationships/slideLayout" Target="../slideLayouts/slideLayout250.xml"/><Relationship Id="rId23" Type="http://schemas.openxmlformats.org/officeDocument/2006/relationships/slideLayout" Target="../slideLayouts/slideLayout258.xml"/><Relationship Id="rId28" Type="http://schemas.openxmlformats.org/officeDocument/2006/relationships/slideLayout" Target="../slideLayouts/slideLayout263.xml"/><Relationship Id="rId36" Type="http://schemas.openxmlformats.org/officeDocument/2006/relationships/slideLayout" Target="../slideLayouts/slideLayout271.xml"/><Relationship Id="rId49" Type="http://schemas.openxmlformats.org/officeDocument/2006/relationships/slideLayout" Target="../slideLayouts/slideLayout284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245.xml"/><Relationship Id="rId19" Type="http://schemas.openxmlformats.org/officeDocument/2006/relationships/slideLayout" Target="../slideLayouts/slideLayout254.xml"/><Relationship Id="rId31" Type="http://schemas.openxmlformats.org/officeDocument/2006/relationships/slideLayout" Target="../slideLayouts/slideLayout266.xml"/><Relationship Id="rId44" Type="http://schemas.openxmlformats.org/officeDocument/2006/relationships/slideLayout" Target="../slideLayouts/slideLayout279.xml"/><Relationship Id="rId52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slideLayout" Target="../slideLayouts/slideLayout249.xml"/><Relationship Id="rId22" Type="http://schemas.openxmlformats.org/officeDocument/2006/relationships/slideLayout" Target="../slideLayouts/slideLayout257.xml"/><Relationship Id="rId27" Type="http://schemas.openxmlformats.org/officeDocument/2006/relationships/slideLayout" Target="../slideLayouts/slideLayout262.xml"/><Relationship Id="rId30" Type="http://schemas.openxmlformats.org/officeDocument/2006/relationships/slideLayout" Target="../slideLayouts/slideLayout265.xml"/><Relationship Id="rId35" Type="http://schemas.openxmlformats.org/officeDocument/2006/relationships/slideLayout" Target="../slideLayouts/slideLayout270.xml"/><Relationship Id="rId43" Type="http://schemas.openxmlformats.org/officeDocument/2006/relationships/slideLayout" Target="../slideLayouts/slideLayout278.xml"/><Relationship Id="rId48" Type="http://schemas.openxmlformats.org/officeDocument/2006/relationships/slideLayout" Target="../slideLayouts/slideLayout283.xml"/><Relationship Id="rId56" Type="http://schemas.openxmlformats.org/officeDocument/2006/relationships/theme" Target="../theme/theme11.xml"/><Relationship Id="rId8" Type="http://schemas.openxmlformats.org/officeDocument/2006/relationships/slideLayout" Target="../slideLayouts/slideLayout243.xml"/><Relationship Id="rId51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3.xml"/><Relationship Id="rId18" Type="http://schemas.openxmlformats.org/officeDocument/2006/relationships/slideLayout" Target="../slideLayouts/slideLayout308.xml"/><Relationship Id="rId26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293.xml"/><Relationship Id="rId21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17" Type="http://schemas.openxmlformats.org/officeDocument/2006/relationships/slideLayout" Target="../slideLayouts/slideLayout307.xml"/><Relationship Id="rId25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292.xml"/><Relationship Id="rId16" Type="http://schemas.openxmlformats.org/officeDocument/2006/relationships/slideLayout" Target="../slideLayouts/slideLayout306.xml"/><Relationship Id="rId20" Type="http://schemas.openxmlformats.org/officeDocument/2006/relationships/slideLayout" Target="../slideLayouts/slideLayout310.xml"/><Relationship Id="rId29" Type="http://schemas.openxmlformats.org/officeDocument/2006/relationships/theme" Target="../theme/theme1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24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295.xml"/><Relationship Id="rId15" Type="http://schemas.openxmlformats.org/officeDocument/2006/relationships/slideLayout" Target="../slideLayouts/slideLayout305.xml"/><Relationship Id="rId23" Type="http://schemas.openxmlformats.org/officeDocument/2006/relationships/slideLayout" Target="../slideLayouts/slideLayout313.xml"/><Relationship Id="rId28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00.xml"/><Relationship Id="rId19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4.xml"/><Relationship Id="rId22" Type="http://schemas.openxmlformats.org/officeDocument/2006/relationships/slideLayout" Target="../slideLayouts/slideLayout312.xml"/><Relationship Id="rId27" Type="http://schemas.openxmlformats.org/officeDocument/2006/relationships/slideLayout" Target="../slideLayouts/slideLayout31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323.xml"/><Relationship Id="rId7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2.xml"/><Relationship Id="rId2" Type="http://schemas.openxmlformats.org/officeDocument/2006/relationships/slideLayout" Target="../slideLayouts/slideLayout322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25.xml"/><Relationship Id="rId10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5.xml"/><Relationship Id="rId18" Type="http://schemas.openxmlformats.org/officeDocument/2006/relationships/slideLayout" Target="../slideLayouts/slideLayout350.xml"/><Relationship Id="rId26" Type="http://schemas.openxmlformats.org/officeDocument/2006/relationships/slideLayout" Target="../slideLayouts/slideLayout358.xml"/><Relationship Id="rId39" Type="http://schemas.openxmlformats.org/officeDocument/2006/relationships/slideLayout" Target="../slideLayouts/slideLayout371.xml"/><Relationship Id="rId21" Type="http://schemas.openxmlformats.org/officeDocument/2006/relationships/slideLayout" Target="../slideLayouts/slideLayout353.xml"/><Relationship Id="rId34" Type="http://schemas.openxmlformats.org/officeDocument/2006/relationships/slideLayout" Target="../slideLayouts/slideLayout366.xml"/><Relationship Id="rId42" Type="http://schemas.openxmlformats.org/officeDocument/2006/relationships/slideLayout" Target="../slideLayouts/slideLayout374.xml"/><Relationship Id="rId47" Type="http://schemas.openxmlformats.org/officeDocument/2006/relationships/slideLayout" Target="../slideLayouts/slideLayout379.xml"/><Relationship Id="rId50" Type="http://schemas.openxmlformats.org/officeDocument/2006/relationships/slideLayout" Target="../slideLayouts/slideLayout382.xml"/><Relationship Id="rId55" Type="http://schemas.openxmlformats.org/officeDocument/2006/relationships/slideLayout" Target="../slideLayouts/slideLayout387.xml"/><Relationship Id="rId7" Type="http://schemas.openxmlformats.org/officeDocument/2006/relationships/slideLayout" Target="../slideLayouts/slideLayout339.xml"/><Relationship Id="rId12" Type="http://schemas.openxmlformats.org/officeDocument/2006/relationships/slideLayout" Target="../slideLayouts/slideLayout344.xml"/><Relationship Id="rId17" Type="http://schemas.openxmlformats.org/officeDocument/2006/relationships/slideLayout" Target="../slideLayouts/slideLayout349.xml"/><Relationship Id="rId25" Type="http://schemas.openxmlformats.org/officeDocument/2006/relationships/slideLayout" Target="../slideLayouts/slideLayout357.xml"/><Relationship Id="rId33" Type="http://schemas.openxmlformats.org/officeDocument/2006/relationships/slideLayout" Target="../slideLayouts/slideLayout365.xml"/><Relationship Id="rId38" Type="http://schemas.openxmlformats.org/officeDocument/2006/relationships/slideLayout" Target="../slideLayouts/slideLayout370.xml"/><Relationship Id="rId46" Type="http://schemas.openxmlformats.org/officeDocument/2006/relationships/slideLayout" Target="../slideLayouts/slideLayout378.xml"/><Relationship Id="rId2" Type="http://schemas.openxmlformats.org/officeDocument/2006/relationships/slideLayout" Target="../slideLayouts/slideLayout334.xml"/><Relationship Id="rId16" Type="http://schemas.openxmlformats.org/officeDocument/2006/relationships/slideLayout" Target="../slideLayouts/slideLayout348.xml"/><Relationship Id="rId20" Type="http://schemas.openxmlformats.org/officeDocument/2006/relationships/slideLayout" Target="../slideLayouts/slideLayout352.xml"/><Relationship Id="rId29" Type="http://schemas.openxmlformats.org/officeDocument/2006/relationships/slideLayout" Target="../slideLayouts/slideLayout361.xml"/><Relationship Id="rId41" Type="http://schemas.openxmlformats.org/officeDocument/2006/relationships/slideLayout" Target="../slideLayouts/slideLayout373.xml"/><Relationship Id="rId54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24" Type="http://schemas.openxmlformats.org/officeDocument/2006/relationships/slideLayout" Target="../slideLayouts/slideLayout356.xml"/><Relationship Id="rId32" Type="http://schemas.openxmlformats.org/officeDocument/2006/relationships/slideLayout" Target="../slideLayouts/slideLayout364.xml"/><Relationship Id="rId37" Type="http://schemas.openxmlformats.org/officeDocument/2006/relationships/slideLayout" Target="../slideLayouts/slideLayout369.xml"/><Relationship Id="rId40" Type="http://schemas.openxmlformats.org/officeDocument/2006/relationships/slideLayout" Target="../slideLayouts/slideLayout372.xml"/><Relationship Id="rId45" Type="http://schemas.openxmlformats.org/officeDocument/2006/relationships/slideLayout" Target="../slideLayouts/slideLayout377.xml"/><Relationship Id="rId53" Type="http://schemas.openxmlformats.org/officeDocument/2006/relationships/slideLayout" Target="../slideLayouts/slideLayout385.xml"/><Relationship Id="rId58" Type="http://schemas.openxmlformats.org/officeDocument/2006/relationships/theme" Target="../theme/theme15.xml"/><Relationship Id="rId5" Type="http://schemas.openxmlformats.org/officeDocument/2006/relationships/slideLayout" Target="../slideLayouts/slideLayout337.xml"/><Relationship Id="rId15" Type="http://schemas.openxmlformats.org/officeDocument/2006/relationships/slideLayout" Target="../slideLayouts/slideLayout347.xml"/><Relationship Id="rId23" Type="http://schemas.openxmlformats.org/officeDocument/2006/relationships/slideLayout" Target="../slideLayouts/slideLayout355.xml"/><Relationship Id="rId28" Type="http://schemas.openxmlformats.org/officeDocument/2006/relationships/slideLayout" Target="../slideLayouts/slideLayout360.xml"/><Relationship Id="rId36" Type="http://schemas.openxmlformats.org/officeDocument/2006/relationships/slideLayout" Target="../slideLayouts/slideLayout368.xml"/><Relationship Id="rId49" Type="http://schemas.openxmlformats.org/officeDocument/2006/relationships/slideLayout" Target="../slideLayouts/slideLayout381.xml"/><Relationship Id="rId57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42.xml"/><Relationship Id="rId19" Type="http://schemas.openxmlformats.org/officeDocument/2006/relationships/slideLayout" Target="../slideLayouts/slideLayout351.xml"/><Relationship Id="rId31" Type="http://schemas.openxmlformats.org/officeDocument/2006/relationships/slideLayout" Target="../slideLayouts/slideLayout363.xml"/><Relationship Id="rId44" Type="http://schemas.openxmlformats.org/officeDocument/2006/relationships/slideLayout" Target="../slideLayouts/slideLayout376.xml"/><Relationship Id="rId52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Relationship Id="rId14" Type="http://schemas.openxmlformats.org/officeDocument/2006/relationships/slideLayout" Target="../slideLayouts/slideLayout346.xml"/><Relationship Id="rId22" Type="http://schemas.openxmlformats.org/officeDocument/2006/relationships/slideLayout" Target="../slideLayouts/slideLayout354.xml"/><Relationship Id="rId27" Type="http://schemas.openxmlformats.org/officeDocument/2006/relationships/slideLayout" Target="../slideLayouts/slideLayout359.xml"/><Relationship Id="rId30" Type="http://schemas.openxmlformats.org/officeDocument/2006/relationships/slideLayout" Target="../slideLayouts/slideLayout362.xml"/><Relationship Id="rId35" Type="http://schemas.openxmlformats.org/officeDocument/2006/relationships/slideLayout" Target="../slideLayouts/slideLayout367.xml"/><Relationship Id="rId43" Type="http://schemas.openxmlformats.org/officeDocument/2006/relationships/slideLayout" Target="../slideLayouts/slideLayout375.xml"/><Relationship Id="rId48" Type="http://schemas.openxmlformats.org/officeDocument/2006/relationships/slideLayout" Target="../slideLayouts/slideLayout380.xml"/><Relationship Id="rId56" Type="http://schemas.openxmlformats.org/officeDocument/2006/relationships/slideLayout" Target="../slideLayouts/slideLayout388.xml"/><Relationship Id="rId8" Type="http://schemas.openxmlformats.org/officeDocument/2006/relationships/slideLayout" Target="../slideLayouts/slideLayout340.xml"/><Relationship Id="rId51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3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3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01"/>
          <p:cNvSpPr txBox="1">
            <a:spLocks noGrp="1"/>
          </p:cNvSpPr>
          <p:nvPr>
            <p:ph type="title"/>
          </p:nvPr>
        </p:nvSpPr>
        <p:spPr>
          <a:xfrm>
            <a:off x="432707" y="319033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35" name="Google Shape;835;p201"/>
          <p:cNvSpPr txBox="1">
            <a:spLocks noGrp="1"/>
          </p:cNvSpPr>
          <p:nvPr>
            <p:ph type="body" idx="1"/>
          </p:nvPr>
        </p:nvSpPr>
        <p:spPr>
          <a:xfrm>
            <a:off x="432707" y="1517560"/>
            <a:ext cx="7886700" cy="29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6" name="Google Shape;836;p201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  <p:sldLayoutId id="2147483866" r:id="rId29"/>
    <p:sldLayoutId id="2147483867" r:id="rId30"/>
    <p:sldLayoutId id="2147483868" r:id="rId31"/>
    <p:sldLayoutId id="2147483869" r:id="rId32"/>
    <p:sldLayoutId id="2147483870" r:id="rId33"/>
    <p:sldLayoutId id="2147483871" r:id="rId34"/>
    <p:sldLayoutId id="2147483872" r:id="rId35"/>
    <p:sldLayoutId id="2147483873" r:id="rId36"/>
    <p:sldLayoutId id="2147483874" r:id="rId37"/>
    <p:sldLayoutId id="2147483875" r:id="rId38"/>
    <p:sldLayoutId id="2147483876" r:id="rId39"/>
    <p:sldLayoutId id="2147483877" r:id="rId40"/>
    <p:sldLayoutId id="2147483878" r:id="rId41"/>
    <p:sldLayoutId id="2147483879" r:id="rId42"/>
    <p:sldLayoutId id="2147483880" r:id="rId43"/>
    <p:sldLayoutId id="2147483881" r:id="rId44"/>
    <p:sldLayoutId id="2147483882" r:id="rId45"/>
    <p:sldLayoutId id="2147483883" r:id="rId46"/>
    <p:sldLayoutId id="2147483884" r:id="rId47"/>
    <p:sldLayoutId id="2147483885" r:id="rId48"/>
    <p:sldLayoutId id="2147483886" r:id="rId49"/>
    <p:sldLayoutId id="2147483887" r:id="rId50"/>
    <p:sldLayoutId id="2147483888" r:id="rId51"/>
    <p:sldLayoutId id="2147483889" r:id="rId52"/>
    <p:sldLayoutId id="2147483890" r:id="rId53"/>
    <p:sldLayoutId id="2147483891" r:id="rId54"/>
    <p:sldLayoutId id="2147483892" r:id="rId55"/>
    <p:sldLayoutId id="2147483893" r:id="rId56"/>
    <p:sldLayoutId id="2147483894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259"/>
          <p:cNvSpPr txBox="1">
            <a:spLocks noGrp="1"/>
          </p:cNvSpPr>
          <p:nvPr>
            <p:ph type="title"/>
          </p:nvPr>
        </p:nvSpPr>
        <p:spPr>
          <a:xfrm>
            <a:off x="432707" y="319033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24" name="Google Shape;1124;p259"/>
          <p:cNvSpPr txBox="1">
            <a:spLocks noGrp="1"/>
          </p:cNvSpPr>
          <p:nvPr>
            <p:ph type="body" idx="1"/>
          </p:nvPr>
        </p:nvSpPr>
        <p:spPr>
          <a:xfrm>
            <a:off x="432707" y="1517560"/>
            <a:ext cx="7886700" cy="29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5" name="Google Shape;1125;p25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1126" name="Google Shape;1126;p259"/>
          <p:cNvPicPr preferRelativeResize="0"/>
          <p:nvPr/>
        </p:nvPicPr>
        <p:blipFill rotWithShape="1">
          <a:blip r:embed="rId57">
            <a:alphaModFix amt="84000"/>
          </a:blip>
          <a:srcRect/>
          <a:stretch/>
        </p:blipFill>
        <p:spPr>
          <a:xfrm>
            <a:off x="8636510" y="114298"/>
            <a:ext cx="393300" cy="4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259"/>
          <p:cNvPicPr preferRelativeResize="0"/>
          <p:nvPr/>
        </p:nvPicPr>
        <p:blipFill rotWithShape="1">
          <a:blip r:embed="rId58">
            <a:alphaModFix amt="83000"/>
          </a:blip>
          <a:srcRect l="65278" r="15094" b="46458"/>
          <a:stretch/>
        </p:blipFill>
        <p:spPr>
          <a:xfrm>
            <a:off x="7998783" y="140856"/>
            <a:ext cx="548774" cy="40817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95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  <p:sldLayoutId id="2147483922" r:id="rId26"/>
    <p:sldLayoutId id="2147483923" r:id="rId27"/>
    <p:sldLayoutId id="2147483924" r:id="rId28"/>
    <p:sldLayoutId id="2147483925" r:id="rId29"/>
    <p:sldLayoutId id="2147483926" r:id="rId30"/>
    <p:sldLayoutId id="2147483927" r:id="rId31"/>
    <p:sldLayoutId id="2147483928" r:id="rId32"/>
    <p:sldLayoutId id="2147483929" r:id="rId33"/>
    <p:sldLayoutId id="2147483930" r:id="rId34"/>
    <p:sldLayoutId id="2147483931" r:id="rId35"/>
    <p:sldLayoutId id="2147483932" r:id="rId36"/>
    <p:sldLayoutId id="2147483933" r:id="rId37"/>
    <p:sldLayoutId id="2147483934" r:id="rId38"/>
    <p:sldLayoutId id="2147483935" r:id="rId39"/>
    <p:sldLayoutId id="2147483936" r:id="rId40"/>
    <p:sldLayoutId id="2147483937" r:id="rId41"/>
    <p:sldLayoutId id="2147483938" r:id="rId42"/>
    <p:sldLayoutId id="2147483939" r:id="rId43"/>
    <p:sldLayoutId id="2147483940" r:id="rId44"/>
    <p:sldLayoutId id="2147483941" r:id="rId45"/>
    <p:sldLayoutId id="2147483942" r:id="rId46"/>
    <p:sldLayoutId id="2147483943" r:id="rId47"/>
    <p:sldLayoutId id="2147483944" r:id="rId48"/>
    <p:sldLayoutId id="2147483945" r:id="rId49"/>
    <p:sldLayoutId id="2147483946" r:id="rId50"/>
    <p:sldLayoutId id="2147483947" r:id="rId51"/>
    <p:sldLayoutId id="2147483948" r:id="rId52"/>
    <p:sldLayoutId id="2147483949" r:id="rId53"/>
    <p:sldLayoutId id="2147483950" r:id="rId54"/>
    <p:sldLayoutId id="2147483951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3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15" name="Google Shape;1415;p3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16" name="Google Shape;1416;p3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17" name="Google Shape;1417;p3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18" name="Google Shape;1418;p3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  <p:sldLayoutId id="2147483974" r:id="rId23"/>
    <p:sldLayoutId id="2147483975" r:id="rId24"/>
    <p:sldLayoutId id="2147483976" r:id="rId25"/>
    <p:sldLayoutId id="2147483977" r:id="rId26"/>
    <p:sldLayoutId id="2147483978" r:id="rId27"/>
    <p:sldLayoutId id="214748397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980" r:id="rId1"/>
    <p:sldLayoutId id="214748399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2AF703-B07D-44F9-A59F-F279DFC51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EE336-4B6E-4830-9C1B-4A951ED26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4DB5-D3D1-4D8E-9927-140636CB4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E19A1-89B1-4799-9792-8086F4193CF9}" type="datetimeFigureOut">
              <a:rPr lang="en-IN" smtClean="0"/>
              <a:pPr/>
              <a:t>10-05-2019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B743-308E-4191-BAE7-9B414D2A3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E9FCB-02BF-4B3E-AC93-21B83B69B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09F42-C90D-431F-9444-0EFBA692F67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529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32707" y="319033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32707" y="1517560"/>
            <a:ext cx="7886700" cy="29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70124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  <p:sldLayoutId id="2147484026" r:id="rId17"/>
    <p:sldLayoutId id="2147484027" r:id="rId18"/>
    <p:sldLayoutId id="2147484028" r:id="rId19"/>
    <p:sldLayoutId id="2147484029" r:id="rId20"/>
    <p:sldLayoutId id="2147484030" r:id="rId21"/>
    <p:sldLayoutId id="2147484031" r:id="rId22"/>
    <p:sldLayoutId id="2147484032" r:id="rId23"/>
    <p:sldLayoutId id="2147484033" r:id="rId24"/>
    <p:sldLayoutId id="2147484034" r:id="rId25"/>
    <p:sldLayoutId id="2147484035" r:id="rId26"/>
    <p:sldLayoutId id="2147484036" r:id="rId27"/>
    <p:sldLayoutId id="2147484037" r:id="rId28"/>
    <p:sldLayoutId id="2147484038" r:id="rId29"/>
    <p:sldLayoutId id="2147484039" r:id="rId30"/>
    <p:sldLayoutId id="2147484040" r:id="rId31"/>
    <p:sldLayoutId id="2147484041" r:id="rId32"/>
    <p:sldLayoutId id="2147484042" r:id="rId33"/>
    <p:sldLayoutId id="2147484043" r:id="rId34"/>
    <p:sldLayoutId id="2147484044" r:id="rId35"/>
    <p:sldLayoutId id="2147484045" r:id="rId36"/>
    <p:sldLayoutId id="2147484046" r:id="rId37"/>
    <p:sldLayoutId id="2147484047" r:id="rId38"/>
    <p:sldLayoutId id="2147484048" r:id="rId39"/>
    <p:sldLayoutId id="2147484049" r:id="rId40"/>
    <p:sldLayoutId id="2147484050" r:id="rId41"/>
    <p:sldLayoutId id="2147484051" r:id="rId42"/>
    <p:sldLayoutId id="2147484052" r:id="rId43"/>
    <p:sldLayoutId id="2147484053" r:id="rId44"/>
    <p:sldLayoutId id="2147484054" r:id="rId45"/>
    <p:sldLayoutId id="2147484055" r:id="rId46"/>
    <p:sldLayoutId id="2147484056" r:id="rId47"/>
    <p:sldLayoutId id="2147484057" r:id="rId48"/>
    <p:sldLayoutId id="2147484058" r:id="rId49"/>
    <p:sldLayoutId id="2147484059" r:id="rId50"/>
    <p:sldLayoutId id="2147484060" r:id="rId51"/>
    <p:sldLayoutId id="2147484061" r:id="rId52"/>
    <p:sldLayoutId id="2147484062" r:id="rId53"/>
    <p:sldLayoutId id="2147484063" r:id="rId54"/>
    <p:sldLayoutId id="2147484064" r:id="rId55"/>
    <p:sldLayoutId id="2147484065" r:id="rId56"/>
    <p:sldLayoutId id="2147484066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432707" y="319033"/>
            <a:ext cx="7886700" cy="9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aleway"/>
              <a:buNone/>
              <a:defRPr sz="33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432707" y="1517560"/>
            <a:ext cx="7886700" cy="29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spcBef>
                <a:spcPts val="0"/>
              </a:spcBef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99" name="Google Shape;99;p25"/>
          <p:cNvPicPr preferRelativeResize="0"/>
          <p:nvPr/>
        </p:nvPicPr>
        <p:blipFill rotWithShape="1">
          <a:blip r:embed="rId59">
            <a:alphaModFix amt="84000"/>
          </a:blip>
          <a:srcRect/>
          <a:stretch/>
        </p:blipFill>
        <p:spPr>
          <a:xfrm>
            <a:off x="8636510" y="114298"/>
            <a:ext cx="393300" cy="484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  <p:sldLayoutId id="2147483702" r:id="rId33"/>
    <p:sldLayoutId id="2147483703" r:id="rId34"/>
    <p:sldLayoutId id="2147483704" r:id="rId35"/>
    <p:sldLayoutId id="2147483705" r:id="rId36"/>
    <p:sldLayoutId id="2147483706" r:id="rId37"/>
    <p:sldLayoutId id="2147483707" r:id="rId38"/>
    <p:sldLayoutId id="2147483708" r:id="rId39"/>
    <p:sldLayoutId id="2147483709" r:id="rId40"/>
    <p:sldLayoutId id="2147483710" r:id="rId41"/>
    <p:sldLayoutId id="2147483711" r:id="rId42"/>
    <p:sldLayoutId id="2147483712" r:id="rId43"/>
    <p:sldLayoutId id="2147483713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"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388" name="Google Shape;388;p8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○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■"/>
              <a:defRPr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●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○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■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●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○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■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389" name="Google Shape;389;p8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413" name="Google Shape;413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4" name="Google Shape;414;p9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10"/>
          <p:cNvSpPr txBox="1">
            <a:spLocks noGrp="1"/>
          </p:cNvSpPr>
          <p:nvPr>
            <p:ph type="body" idx="1"/>
          </p:nvPr>
        </p:nvSpPr>
        <p:spPr>
          <a:xfrm>
            <a:off x="215825" y="874650"/>
            <a:ext cx="87123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roid Sans"/>
              <a:buChar char="●"/>
              <a:defRPr sz="2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roid Sans"/>
              <a:buChar char="○"/>
              <a:defRPr sz="20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roid Sans"/>
              <a:buChar char="■"/>
              <a:defRPr sz="16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●"/>
              <a:defRPr sz="1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○"/>
              <a:defRPr sz="1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■"/>
              <a:defRPr sz="1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●"/>
              <a:defRPr sz="1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roid Sans"/>
              <a:buChar char="○"/>
              <a:defRPr sz="1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roid Sans"/>
              <a:buChar char="■"/>
              <a:defRPr sz="14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endParaRPr/>
          </a:p>
        </p:txBody>
      </p:sp>
      <p:sp>
        <p:nvSpPr>
          <p:cNvPr id="498" name="Google Shape;498;p1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Font typeface="Nixie One"/>
              <a:buNone/>
              <a:defRPr sz="3000" b="1">
                <a:solidFill>
                  <a:srgbClr val="CC412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Font typeface="Nixie One"/>
              <a:buNone/>
              <a:defRPr sz="3000" b="1">
                <a:solidFill>
                  <a:srgbClr val="CC412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Font typeface="Nixie One"/>
              <a:buNone/>
              <a:defRPr sz="3000" b="1">
                <a:solidFill>
                  <a:srgbClr val="CC412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Font typeface="Nixie One"/>
              <a:buNone/>
              <a:defRPr sz="3000" b="1">
                <a:solidFill>
                  <a:srgbClr val="CC412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Font typeface="Nixie One"/>
              <a:buNone/>
              <a:defRPr sz="3000" b="1">
                <a:solidFill>
                  <a:srgbClr val="CC412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Font typeface="Nixie One"/>
              <a:buNone/>
              <a:defRPr sz="3000" b="1">
                <a:solidFill>
                  <a:srgbClr val="CC412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Font typeface="Nixie One"/>
              <a:buNone/>
              <a:defRPr sz="3000" b="1">
                <a:solidFill>
                  <a:srgbClr val="CC412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Font typeface="Nixie One"/>
              <a:buNone/>
              <a:defRPr sz="3000" b="1">
                <a:solidFill>
                  <a:srgbClr val="CC412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3000"/>
              <a:buFont typeface="Nixie One"/>
              <a:buNone/>
              <a:defRPr sz="3000" b="1">
                <a:solidFill>
                  <a:srgbClr val="CC412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499" name="Google Shape;499;p1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 b="1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lvl="1" algn="r" rtl="0">
              <a:buNone/>
              <a:defRPr sz="1000" b="1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lvl="2" algn="r" rtl="0">
              <a:buNone/>
              <a:defRPr sz="1000" b="1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lvl="3" algn="r" rtl="0">
              <a:buNone/>
              <a:defRPr sz="1000" b="1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lvl="4" algn="r" rtl="0">
              <a:buNone/>
              <a:defRPr sz="1000" b="1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lvl="5" algn="r" rtl="0">
              <a:buNone/>
              <a:defRPr sz="1000" b="1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lvl="6" algn="r" rtl="0">
              <a:buNone/>
              <a:defRPr sz="1000" b="1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lvl="7" algn="r" rtl="0">
              <a:buNone/>
              <a:defRPr sz="1000" b="1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lvl="8" algn="r" rtl="0">
              <a:buNone/>
              <a:defRPr sz="1000" b="1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00" name="Google Shape;500;p110"/>
          <p:cNvSpPr txBox="1"/>
          <p:nvPr/>
        </p:nvSpPr>
        <p:spPr>
          <a:xfrm>
            <a:off x="797175" y="1512275"/>
            <a:ext cx="6752400" cy="7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 Black"/>
              <a:buNone/>
              <a:defRPr sz="33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63" name="Google Shape;563;p1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64" name="Google Shape;564;p1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65" name="Google Shape;565;p1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66" name="Google Shape;566;p1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">
    <p:bg>
      <p:bgPr>
        <a:solidFill>
          <a:schemeClr val="lt1"/>
        </a:soli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Nixie One"/>
              <a:buNone/>
              <a:defRPr sz="24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633" name="Google Shape;633;p15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Char char="○"/>
              <a:defRPr sz="18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ntano Sans"/>
              <a:buChar char="■"/>
              <a:defRPr sz="1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●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○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■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●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○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ntano Sans"/>
              <a:buChar char="■"/>
              <a:defRPr sz="12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634" name="Google Shape;634;p1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88" name="Google Shape;688;p1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89" name="Google Shape;689;p16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83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73" name="Google Shape;773;p183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774" name="Google Shape;774;p183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 rt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 rt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 rt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 rt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 rt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 rt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 rt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 rt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0.xml"/><Relationship Id="rId4" Type="http://schemas.openxmlformats.org/officeDocument/2006/relationships/hyperlink" Target="http://image-src.bcg.com/BCG_COM/BCG-Google%20Digital%20Payments%202020-July%202016_tcm21-39245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unbird.org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obile_phone_font_awesome.sv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7" name="Google Shape;1517;p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150" y="-16912"/>
            <a:ext cx="9234794" cy="5160413"/>
          </a:xfrm>
          <a:prstGeom prst="rect">
            <a:avLst/>
          </a:prstGeom>
          <a:noFill/>
          <a:ln>
            <a:noFill/>
          </a:ln>
        </p:spPr>
      </p:pic>
      <p:sp>
        <p:nvSpPr>
          <p:cNvPr id="1518" name="Google Shape;1518;p348"/>
          <p:cNvSpPr/>
          <p:nvPr/>
        </p:nvSpPr>
        <p:spPr>
          <a:xfrm>
            <a:off x="322976" y="1425021"/>
            <a:ext cx="8820912" cy="6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348"/>
          <p:cNvSpPr txBox="1"/>
          <p:nvPr/>
        </p:nvSpPr>
        <p:spPr>
          <a:xfrm>
            <a:off x="2163225" y="2449556"/>
            <a:ext cx="67311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1520" name="Google Shape;1520;p348"/>
          <p:cNvSpPr txBox="1"/>
          <p:nvPr/>
        </p:nvSpPr>
        <p:spPr>
          <a:xfrm>
            <a:off x="6218958" y="2347481"/>
            <a:ext cx="2753685" cy="71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algn="r"/>
            <a:r>
              <a:rPr lang="en-IN" sz="1800" dirty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Dr </a:t>
            </a:r>
            <a:r>
              <a:rPr lang="en" sz="1800" dirty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R S Sharma</a:t>
            </a:r>
            <a:br>
              <a:rPr lang="en" sz="1800" dirty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</a:br>
            <a:r>
              <a:rPr lang="en-IN" sz="1800" dirty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Chairman, TRAI</a:t>
            </a:r>
            <a:r>
              <a:rPr lang="en" sz="1800" dirty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 </a:t>
            </a:r>
          </a:p>
        </p:txBody>
      </p:sp>
      <p:sp>
        <p:nvSpPr>
          <p:cNvPr id="1521" name="Google Shape;1521;p348"/>
          <p:cNvSpPr txBox="1"/>
          <p:nvPr/>
        </p:nvSpPr>
        <p:spPr>
          <a:xfrm>
            <a:off x="243281" y="1492256"/>
            <a:ext cx="8729419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lvl="0" algn="r">
              <a:lnSpc>
                <a:spcPct val="115000"/>
              </a:lnSpc>
            </a:pPr>
            <a:r>
              <a:rPr lang="en-GB" sz="2300" dirty="0">
                <a:solidFill>
                  <a:srgbClr val="333333"/>
                </a:solidFill>
                <a:latin typeface="Russo One"/>
                <a:ea typeface="Russo One"/>
                <a:cs typeface="Russo One"/>
                <a:sym typeface="Russo One"/>
              </a:rPr>
              <a:t>ICT Infrastructure as a Basis for Digital </a:t>
            </a:r>
            <a:r>
              <a:rPr lang="en-IN" sz="2400" dirty="0">
                <a:solidFill>
                  <a:srgbClr val="333333"/>
                </a:solidFill>
                <a:latin typeface="Russo One"/>
                <a:ea typeface="Russo One"/>
                <a:cs typeface="Russo One"/>
                <a:sym typeface="Russo One"/>
              </a:rPr>
              <a:t>Transformation</a:t>
            </a:r>
            <a:endParaRPr lang="en-GB" sz="2300" dirty="0">
              <a:solidFill>
                <a:srgbClr val="333333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1522" name="Google Shape;1522;p348"/>
          <p:cNvSpPr txBox="1">
            <a:spLocks noGrp="1"/>
          </p:cNvSpPr>
          <p:nvPr>
            <p:ph type="sldNum" idx="4294967295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5D4A84-F120-4FED-A350-589093F2234C}"/>
              </a:ext>
            </a:extLst>
          </p:cNvPr>
          <p:cNvSpPr/>
          <p:nvPr/>
        </p:nvSpPr>
        <p:spPr>
          <a:xfrm>
            <a:off x="3257714" y="3677775"/>
            <a:ext cx="553193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100" dirty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May 14, 2019</a:t>
            </a:r>
          </a:p>
          <a:p>
            <a:pPr algn="r"/>
            <a:r>
              <a:rPr lang="en-GB" sz="1600" dirty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ITU Workshop for Europe and CIS,</a:t>
            </a:r>
          </a:p>
          <a:p>
            <a:pPr algn="r"/>
            <a:r>
              <a:rPr lang="en-GB" sz="1600" dirty="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Kiev, Ukraine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354"/>
          <p:cNvSpPr txBox="1"/>
          <p:nvPr/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sz="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1" name="Google Shape;1771;p354"/>
          <p:cNvSpPr txBox="1"/>
          <p:nvPr/>
        </p:nvSpPr>
        <p:spPr>
          <a:xfrm>
            <a:off x="642413" y="309394"/>
            <a:ext cx="783300" cy="29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0" b="1">
                <a:solidFill>
                  <a:srgbClr val="70AD47"/>
                </a:solidFill>
                <a:latin typeface="Dosis"/>
                <a:ea typeface="Dosis"/>
                <a:cs typeface="Dosis"/>
                <a:sym typeface="Dosis"/>
              </a:rPr>
              <a:t>1</a:t>
            </a:r>
            <a:endParaRPr sz="22500" b="1">
              <a:solidFill>
                <a:srgbClr val="70AD4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772" name="Google Shape;1772;p354"/>
          <p:cNvSpPr txBox="1"/>
          <p:nvPr/>
        </p:nvSpPr>
        <p:spPr>
          <a:xfrm>
            <a:off x="1119954" y="2146325"/>
            <a:ext cx="29766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Economica"/>
                <a:ea typeface="Economica"/>
                <a:cs typeface="Economica"/>
                <a:sym typeface="Economica"/>
              </a:rPr>
              <a:t>India achieved this by building Foundational </a:t>
            </a:r>
            <a:r>
              <a:rPr lang="en" sz="2600" b="1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Digital platforms.</a:t>
            </a:r>
            <a:r>
              <a:rPr lang="en" sz="2600" b="1"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 sz="2600" b="1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i="1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Paperless, cashless, presenceless, and with electronic consent</a:t>
            </a:r>
            <a:endParaRPr sz="2300" i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p35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80" r="2579" b="832"/>
          <a:stretch/>
        </p:blipFill>
        <p:spPr>
          <a:xfrm>
            <a:off x="3611913" y="0"/>
            <a:ext cx="5924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356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sz="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5" name="Google Shape;1805;p356"/>
          <p:cNvSpPr/>
          <p:nvPr/>
        </p:nvSpPr>
        <p:spPr>
          <a:xfrm>
            <a:off x="3248003" y="0"/>
            <a:ext cx="340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6" name="Google Shape;1806;p356"/>
          <p:cNvSpPr txBox="1"/>
          <p:nvPr/>
        </p:nvSpPr>
        <p:spPr>
          <a:xfrm>
            <a:off x="4113003" y="4421075"/>
            <a:ext cx="233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unique digital biometric identity with open access of nearly a Billion users</a:t>
            </a:r>
            <a:endParaRPr sz="1100"/>
          </a:p>
        </p:txBody>
      </p:sp>
      <p:sp>
        <p:nvSpPr>
          <p:cNvPr id="1807" name="Google Shape;1807;p356"/>
          <p:cNvSpPr/>
          <p:nvPr/>
        </p:nvSpPr>
        <p:spPr>
          <a:xfrm>
            <a:off x="3077550" y="3496555"/>
            <a:ext cx="1271400" cy="1385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8" name="Google Shape;1808;p356"/>
          <p:cNvSpPr txBox="1"/>
          <p:nvPr/>
        </p:nvSpPr>
        <p:spPr>
          <a:xfrm>
            <a:off x="4113000" y="4173825"/>
            <a:ext cx="2748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IDENTITY LAYER</a:t>
            </a:r>
            <a:endParaRPr sz="1100"/>
          </a:p>
        </p:txBody>
      </p:sp>
      <p:pic>
        <p:nvPicPr>
          <p:cNvPr id="1809" name="Google Shape;1809;p356"/>
          <p:cNvPicPr preferRelativeResize="0"/>
          <p:nvPr/>
        </p:nvPicPr>
        <p:blipFill rotWithShape="1">
          <a:blip r:embed="rId4">
            <a:alphaModFix/>
          </a:blip>
          <a:srcRect b="19878"/>
          <a:stretch/>
        </p:blipFill>
        <p:spPr>
          <a:xfrm>
            <a:off x="3509226" y="4240049"/>
            <a:ext cx="408216" cy="210416"/>
          </a:xfrm>
          <a:prstGeom prst="rect">
            <a:avLst/>
          </a:prstGeom>
          <a:noFill/>
          <a:ln>
            <a:noFill/>
          </a:ln>
        </p:spPr>
      </p:pic>
      <p:sp>
        <p:nvSpPr>
          <p:cNvPr id="1812" name="Google Shape;1812;p356"/>
          <p:cNvSpPr txBox="1"/>
          <p:nvPr/>
        </p:nvSpPr>
        <p:spPr>
          <a:xfrm>
            <a:off x="327338" y="1209806"/>
            <a:ext cx="2914800" cy="26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India’s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Digital DNA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Powered at scale by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India Stack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357"/>
          <p:cNvSpPr/>
          <p:nvPr/>
        </p:nvSpPr>
        <p:spPr>
          <a:xfrm>
            <a:off x="2646475" y="2201900"/>
            <a:ext cx="1542000" cy="14709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CC020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357"/>
          <p:cNvSpPr/>
          <p:nvPr/>
        </p:nvSpPr>
        <p:spPr>
          <a:xfrm>
            <a:off x="532825" y="1169825"/>
            <a:ext cx="1542000" cy="11313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Name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DoB/Age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Gender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Address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Condensed"/>
                <a:ea typeface="Roboto Condensed"/>
                <a:cs typeface="Roboto Condensed"/>
                <a:sym typeface="Roboto Condensed"/>
              </a:rPr>
              <a:t>Mobile/Email</a:t>
            </a:r>
            <a:endParaRPr sz="14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1819" name="Google Shape;1819;p357"/>
          <p:cNvCxnSpPr>
            <a:stCxn id="1818" idx="3"/>
            <a:endCxn id="1817" idx="1"/>
          </p:cNvCxnSpPr>
          <p:nvPr/>
        </p:nvCxnSpPr>
        <p:spPr>
          <a:xfrm>
            <a:off x="2074825" y="1735475"/>
            <a:ext cx="797400" cy="681900"/>
          </a:xfrm>
          <a:prstGeom prst="bentConnector2">
            <a:avLst/>
          </a:prstGeom>
          <a:noFill/>
          <a:ln w="28575" cap="flat" cmpd="sng">
            <a:solidFill>
              <a:srgbClr val="999999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20" name="Google Shape;1820;p357"/>
          <p:cNvCxnSpPr>
            <a:stCxn id="1821" idx="3"/>
            <a:endCxn id="1817" idx="3"/>
          </p:cNvCxnSpPr>
          <p:nvPr/>
        </p:nvCxnSpPr>
        <p:spPr>
          <a:xfrm rot="10800000" flipH="1">
            <a:off x="1998775" y="3457376"/>
            <a:ext cx="873600" cy="579000"/>
          </a:xfrm>
          <a:prstGeom prst="bentConnector2">
            <a:avLst/>
          </a:prstGeom>
          <a:noFill/>
          <a:ln w="28575" cap="flat" cmpd="sng">
            <a:solidFill>
              <a:srgbClr val="999999"/>
            </a:solidFill>
            <a:prstDash val="dot"/>
            <a:round/>
            <a:headEnd type="none" w="med" len="med"/>
            <a:tailEnd type="triangle" w="med" len="med"/>
          </a:ln>
        </p:spPr>
      </p:cxnSp>
      <p:cxnSp>
        <p:nvCxnSpPr>
          <p:cNvPr id="1822" name="Google Shape;1822;p357"/>
          <p:cNvCxnSpPr>
            <a:stCxn id="1823" idx="3"/>
            <a:endCxn id="1817" idx="2"/>
          </p:cNvCxnSpPr>
          <p:nvPr/>
        </p:nvCxnSpPr>
        <p:spPr>
          <a:xfrm>
            <a:off x="1256575" y="2936750"/>
            <a:ext cx="13899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999999"/>
            </a:solidFill>
            <a:prstDash val="dot"/>
            <a:round/>
            <a:headEnd type="none" w="med" len="med"/>
            <a:tailEnd type="triangle" w="med" len="med"/>
          </a:ln>
        </p:spPr>
      </p:cxnSp>
      <p:pic>
        <p:nvPicPr>
          <p:cNvPr id="1821" name="Google Shape;1821;p357"/>
          <p:cNvPicPr preferRelativeResize="0"/>
          <p:nvPr/>
        </p:nvPicPr>
        <p:blipFill rotWithShape="1">
          <a:blip r:embed="rId3">
            <a:alphaModFix/>
          </a:blip>
          <a:srcRect l="50000" t="52929" r="31332" b="22656"/>
          <a:stretch/>
        </p:blipFill>
        <p:spPr>
          <a:xfrm>
            <a:off x="608875" y="3556076"/>
            <a:ext cx="1389900" cy="9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357"/>
          <p:cNvPicPr preferRelativeResize="0"/>
          <p:nvPr/>
        </p:nvPicPr>
        <p:blipFill rotWithShape="1">
          <a:blip r:embed="rId4">
            <a:alphaModFix/>
          </a:blip>
          <a:srcRect l="35527" t="5515" r="4531" b="6795"/>
          <a:stretch/>
        </p:blipFill>
        <p:spPr>
          <a:xfrm>
            <a:off x="739975" y="2477838"/>
            <a:ext cx="897600" cy="90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25" name="Google Shape;1825;p3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4775" y="2523000"/>
            <a:ext cx="1085400" cy="707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6" name="Google Shape;1826;p357"/>
          <p:cNvCxnSpPr>
            <a:stCxn id="1817" idx="6"/>
          </p:cNvCxnSpPr>
          <p:nvPr/>
        </p:nvCxnSpPr>
        <p:spPr>
          <a:xfrm rot="10800000" flipH="1">
            <a:off x="4188475" y="1855850"/>
            <a:ext cx="4212000" cy="1081500"/>
          </a:xfrm>
          <a:prstGeom prst="bentConnector3">
            <a:avLst>
              <a:gd name="adj1" fmla="val 9912"/>
            </a:avLst>
          </a:prstGeom>
          <a:noFill/>
          <a:ln w="28575" cap="flat" cmpd="sng">
            <a:solidFill>
              <a:srgbClr val="999999"/>
            </a:solidFill>
            <a:prstDash val="dot"/>
            <a:round/>
            <a:headEnd type="none" w="med" len="med"/>
            <a:tailEnd type="triangle" w="med" len="med"/>
          </a:ln>
        </p:spPr>
      </p:cxnSp>
      <p:sp>
        <p:nvSpPr>
          <p:cNvPr id="1827" name="Google Shape;1827;p357"/>
          <p:cNvSpPr txBox="1"/>
          <p:nvPr/>
        </p:nvSpPr>
        <p:spPr>
          <a:xfrm>
            <a:off x="5112750" y="1188650"/>
            <a:ext cx="32349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0" u="none" strike="noStrike" cap="none">
                <a:solidFill>
                  <a:srgbClr val="1DB2C5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1234 5678 9012</a:t>
            </a:r>
            <a:endParaRPr sz="3600" b="1" i="0" u="none" strike="noStrike" cap="none">
              <a:solidFill>
                <a:srgbClr val="1DB2C5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828" name="Google Shape;1828;p3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8230" y="2011553"/>
            <a:ext cx="660632" cy="63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9" name="Google Shape;1829;p357"/>
          <p:cNvSpPr txBox="1"/>
          <p:nvPr/>
        </p:nvSpPr>
        <p:spPr>
          <a:xfrm>
            <a:off x="5325150" y="2201900"/>
            <a:ext cx="2810100" cy="2080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Foundational</a:t>
            </a:r>
            <a:endParaRPr sz="2400" b="1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Minimal</a:t>
            </a:r>
            <a:endParaRPr sz="2400" b="1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400" b="1" i="0" u="none" strike="noStrike" cap="none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Unique</a:t>
            </a:r>
            <a:endParaRPr sz="2400" b="1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L</a:t>
            </a:r>
            <a:r>
              <a:rPr lang="en" sz="2400" b="1" i="0" u="none" strike="noStrike" cap="none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ifetime</a:t>
            </a:r>
            <a:endParaRPr sz="2400" b="1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30" name="Google Shape;1830;p357"/>
          <p:cNvSpPr txBox="1">
            <a:spLocks noGrp="1"/>
          </p:cNvSpPr>
          <p:nvPr>
            <p:ph type="sldNum" idx="12"/>
          </p:nvPr>
        </p:nvSpPr>
        <p:spPr>
          <a:xfrm>
            <a:off x="8754599" y="4729150"/>
            <a:ext cx="389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sz="120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sp>
        <p:nvSpPr>
          <p:cNvPr id="1831" name="Google Shape;1831;p357"/>
          <p:cNvSpPr txBox="1">
            <a:spLocks noGrp="1"/>
          </p:cNvSpPr>
          <p:nvPr>
            <p:ph type="title" idx="4294967295"/>
          </p:nvPr>
        </p:nvSpPr>
        <p:spPr>
          <a:xfrm>
            <a:off x="191219" y="146499"/>
            <a:ext cx="7445400" cy="659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CC0000"/>
                </a:solidFill>
                <a:latin typeface="Dosis"/>
                <a:ea typeface="Dosis"/>
                <a:cs typeface="Dosis"/>
                <a:sym typeface="Dosis"/>
              </a:rPr>
              <a:t>Aadhaar - The country’s first Digital Identity Platform</a:t>
            </a:r>
            <a:endParaRPr sz="2400" b="1">
              <a:solidFill>
                <a:srgbClr val="CC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32" name="Google Shape;1832;p357"/>
          <p:cNvSpPr txBox="1">
            <a:spLocks noGrp="1"/>
          </p:cNvSpPr>
          <p:nvPr>
            <p:ph type="subTitle" idx="4294967295"/>
          </p:nvPr>
        </p:nvSpPr>
        <p:spPr>
          <a:xfrm>
            <a:off x="0" y="4770550"/>
            <a:ext cx="3200100" cy="3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http://uidai.gov.in</a:t>
            </a:r>
            <a:endParaRPr sz="1000">
              <a:solidFill>
                <a:srgbClr val="999999"/>
              </a:solidFill>
            </a:endParaRPr>
          </a:p>
        </p:txBody>
      </p:sp>
      <p:pic>
        <p:nvPicPr>
          <p:cNvPr id="1833" name="Google Shape;1833;p3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71225" y="3941500"/>
            <a:ext cx="1085400" cy="70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358"/>
          <p:cNvSpPr/>
          <p:nvPr/>
        </p:nvSpPr>
        <p:spPr>
          <a:xfrm>
            <a:off x="7162725" y="2153925"/>
            <a:ext cx="1867500" cy="2595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358"/>
          <p:cNvSpPr txBox="1"/>
          <p:nvPr/>
        </p:nvSpPr>
        <p:spPr>
          <a:xfrm>
            <a:off x="7081275" y="2177625"/>
            <a:ext cx="2024100" cy="25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DC6E00"/>
                </a:solidFill>
                <a:latin typeface="Economica"/>
                <a:ea typeface="Economica"/>
                <a:cs typeface="Economica"/>
                <a:sym typeface="Economica"/>
              </a:rPr>
              <a:t>AADHAAR</a:t>
            </a:r>
            <a:endParaRPr sz="3000" b="1">
              <a:solidFill>
                <a:srgbClr val="DC6E00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DC6E00"/>
                </a:solidFill>
                <a:latin typeface="Economica"/>
                <a:ea typeface="Economica"/>
                <a:cs typeface="Economica"/>
                <a:sym typeface="Economica"/>
              </a:rPr>
              <a:t>Fastest (5.5 yrs) to 1b</a:t>
            </a:r>
            <a:endParaRPr sz="1900" b="1">
              <a:solidFill>
                <a:srgbClr val="DC6E00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DC6E00"/>
                </a:solidFill>
                <a:latin typeface="Economica"/>
                <a:ea typeface="Economica"/>
                <a:cs typeface="Economica"/>
                <a:sym typeface="Economica"/>
              </a:rPr>
              <a:t>Only Govt system</a:t>
            </a:r>
            <a:endParaRPr sz="1900" b="1">
              <a:solidFill>
                <a:srgbClr val="DC6E00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DC6E00"/>
                </a:solidFill>
                <a:latin typeface="Economica"/>
                <a:ea typeface="Economica"/>
                <a:cs typeface="Economica"/>
                <a:sym typeface="Economica"/>
              </a:rPr>
              <a:t>Only non-US system</a:t>
            </a:r>
            <a:endParaRPr sz="1900" b="1">
              <a:solidFill>
                <a:srgbClr val="DC6E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cxnSp>
        <p:nvCxnSpPr>
          <p:cNvPr id="1840" name="Google Shape;1840;p358"/>
          <p:cNvCxnSpPr/>
          <p:nvPr/>
        </p:nvCxnSpPr>
        <p:spPr>
          <a:xfrm>
            <a:off x="6164317" y="1426963"/>
            <a:ext cx="6600" cy="642300"/>
          </a:xfrm>
          <a:prstGeom prst="straightConnector1">
            <a:avLst/>
          </a:prstGeom>
          <a:noFill/>
          <a:ln w="9525" cap="flat" cmpd="sng">
            <a:solidFill>
              <a:srgbClr val="6FA8DC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841" name="Google Shape;1841;p358" descr="timeline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43" y="1567565"/>
            <a:ext cx="6491627" cy="3434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2" name="Google Shape;1842;p358"/>
          <p:cNvCxnSpPr/>
          <p:nvPr/>
        </p:nvCxnSpPr>
        <p:spPr>
          <a:xfrm flipH="1">
            <a:off x="5481791" y="925763"/>
            <a:ext cx="583500" cy="900"/>
          </a:xfrm>
          <a:prstGeom prst="straightConnector1">
            <a:avLst/>
          </a:prstGeom>
          <a:noFill/>
          <a:ln w="9525" cap="flat" cmpd="sng">
            <a:solidFill>
              <a:srgbClr val="6FA8DC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43" name="Google Shape;1843;p358"/>
          <p:cNvSpPr/>
          <p:nvPr/>
        </p:nvSpPr>
        <p:spPr>
          <a:xfrm>
            <a:off x="5631845" y="631714"/>
            <a:ext cx="583500" cy="583500"/>
          </a:xfrm>
          <a:prstGeom prst="ellipse">
            <a:avLst/>
          </a:prstGeom>
          <a:solidFill>
            <a:srgbClr val="76C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358"/>
          <p:cNvSpPr txBox="1"/>
          <p:nvPr/>
        </p:nvSpPr>
        <p:spPr>
          <a:xfrm>
            <a:off x="5664335" y="851568"/>
            <a:ext cx="754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8.7Yrs</a:t>
            </a:r>
            <a:endParaRPr sz="1400" b="1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45" name="Google Shape;1845;p358"/>
          <p:cNvSpPr txBox="1">
            <a:spLocks noGrp="1"/>
          </p:cNvSpPr>
          <p:nvPr>
            <p:ph type="sldNum" idx="4294967295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1846" name="Google Shape;1846;p358"/>
          <p:cNvSpPr txBox="1"/>
          <p:nvPr/>
        </p:nvSpPr>
        <p:spPr>
          <a:xfrm>
            <a:off x="1021395" y="2120792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1990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47" name="Google Shape;1847;p358"/>
          <p:cNvSpPr txBox="1"/>
          <p:nvPr/>
        </p:nvSpPr>
        <p:spPr>
          <a:xfrm>
            <a:off x="1940996" y="2132917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1995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48" name="Google Shape;1848;p358"/>
          <p:cNvSpPr txBox="1"/>
          <p:nvPr/>
        </p:nvSpPr>
        <p:spPr>
          <a:xfrm>
            <a:off x="2860596" y="2132908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2000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49" name="Google Shape;1849;p358"/>
          <p:cNvSpPr txBox="1"/>
          <p:nvPr/>
        </p:nvSpPr>
        <p:spPr>
          <a:xfrm>
            <a:off x="3780197" y="2142636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2005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50" name="Google Shape;1850;p358"/>
          <p:cNvSpPr txBox="1"/>
          <p:nvPr/>
        </p:nvSpPr>
        <p:spPr>
          <a:xfrm>
            <a:off x="4699798" y="2120792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2010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51" name="Google Shape;1851;p358"/>
          <p:cNvSpPr txBox="1"/>
          <p:nvPr/>
        </p:nvSpPr>
        <p:spPr>
          <a:xfrm>
            <a:off x="5619399" y="2120787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2015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52" name="Google Shape;1852;p358"/>
          <p:cNvSpPr txBox="1"/>
          <p:nvPr/>
        </p:nvSpPr>
        <p:spPr>
          <a:xfrm>
            <a:off x="101794" y="2122733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1985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cxnSp>
        <p:nvCxnSpPr>
          <p:cNvPr id="1853" name="Google Shape;1853;p358"/>
          <p:cNvCxnSpPr/>
          <p:nvPr/>
        </p:nvCxnSpPr>
        <p:spPr>
          <a:xfrm rot="10800000">
            <a:off x="5220659" y="567841"/>
            <a:ext cx="0" cy="1332300"/>
          </a:xfrm>
          <a:prstGeom prst="straightConnector1">
            <a:avLst/>
          </a:prstGeom>
          <a:noFill/>
          <a:ln w="9525" cap="flat" cmpd="sng">
            <a:solidFill>
              <a:srgbClr val="6FA8DC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54" name="Google Shape;1854;p358"/>
          <p:cNvCxnSpPr/>
          <p:nvPr/>
        </p:nvCxnSpPr>
        <p:spPr>
          <a:xfrm>
            <a:off x="5472680" y="915795"/>
            <a:ext cx="0" cy="1004700"/>
          </a:xfrm>
          <a:prstGeom prst="straightConnector1">
            <a:avLst/>
          </a:prstGeom>
          <a:noFill/>
          <a:ln w="9525" cap="flat" cmpd="sng">
            <a:solidFill>
              <a:srgbClr val="6FA8DC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855" name="Google Shape;1855;p358"/>
          <p:cNvCxnSpPr/>
          <p:nvPr/>
        </p:nvCxnSpPr>
        <p:spPr>
          <a:xfrm flipH="1">
            <a:off x="4637166" y="1198938"/>
            <a:ext cx="583500" cy="900"/>
          </a:xfrm>
          <a:prstGeom prst="straightConnector1">
            <a:avLst/>
          </a:prstGeom>
          <a:noFill/>
          <a:ln w="9525" cap="flat" cmpd="sng">
            <a:solidFill>
              <a:srgbClr val="6FA8DC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56" name="Google Shape;1856;p358"/>
          <p:cNvSpPr/>
          <p:nvPr/>
        </p:nvSpPr>
        <p:spPr>
          <a:xfrm>
            <a:off x="4448541" y="915800"/>
            <a:ext cx="523500" cy="523500"/>
          </a:xfrm>
          <a:prstGeom prst="ellipse">
            <a:avLst/>
          </a:prstGeom>
          <a:solidFill>
            <a:srgbClr val="75A5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358"/>
          <p:cNvSpPr/>
          <p:nvPr/>
        </p:nvSpPr>
        <p:spPr>
          <a:xfrm>
            <a:off x="4948179" y="237243"/>
            <a:ext cx="523500" cy="523500"/>
          </a:xfrm>
          <a:prstGeom prst="ellipse">
            <a:avLst/>
          </a:prstGeom>
          <a:solidFill>
            <a:srgbClr val="86C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58" name="Google Shape;1858;p358"/>
          <p:cNvCxnSpPr/>
          <p:nvPr/>
        </p:nvCxnSpPr>
        <p:spPr>
          <a:xfrm rot="10800000">
            <a:off x="6160866" y="1408725"/>
            <a:ext cx="1529100" cy="0"/>
          </a:xfrm>
          <a:prstGeom prst="straightConnector1">
            <a:avLst/>
          </a:prstGeom>
          <a:noFill/>
          <a:ln w="9525" cap="flat" cmpd="sng">
            <a:solidFill>
              <a:srgbClr val="6FA8DC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59" name="Google Shape;1859;p358"/>
          <p:cNvSpPr/>
          <p:nvPr/>
        </p:nvSpPr>
        <p:spPr>
          <a:xfrm>
            <a:off x="7534075" y="855550"/>
            <a:ext cx="1044600" cy="1044600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358"/>
          <p:cNvSpPr txBox="1"/>
          <p:nvPr/>
        </p:nvSpPr>
        <p:spPr>
          <a:xfrm>
            <a:off x="4464968" y="1058085"/>
            <a:ext cx="754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25Yrs</a:t>
            </a:r>
            <a:endParaRPr sz="1400" b="1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61" name="Google Shape;1861;p358"/>
          <p:cNvSpPr txBox="1"/>
          <p:nvPr/>
        </p:nvSpPr>
        <p:spPr>
          <a:xfrm>
            <a:off x="4954686" y="394368"/>
            <a:ext cx="754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12Yrs</a:t>
            </a:r>
            <a:endParaRPr sz="1400" b="1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62" name="Google Shape;1862;p358"/>
          <p:cNvSpPr txBox="1"/>
          <p:nvPr/>
        </p:nvSpPr>
        <p:spPr>
          <a:xfrm>
            <a:off x="7714904" y="1350763"/>
            <a:ext cx="915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Economica"/>
                <a:ea typeface="Economica"/>
                <a:cs typeface="Economica"/>
                <a:sym typeface="Economica"/>
              </a:rPr>
              <a:t>5.5Yrs</a:t>
            </a:r>
            <a:endParaRPr sz="2000" b="1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863" name="Google Shape;1863;p3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8659" y="983611"/>
            <a:ext cx="655200" cy="42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Google Shape;1864;p3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784" y="4365017"/>
            <a:ext cx="222047" cy="2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Google Shape;1865;p3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830" y="2663925"/>
            <a:ext cx="222045" cy="19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3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0830" y="3240784"/>
            <a:ext cx="222049" cy="222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358"/>
          <p:cNvPicPr preferRelativeResize="0"/>
          <p:nvPr/>
        </p:nvPicPr>
        <p:blipFill rotWithShape="1">
          <a:blip r:embed="rId8">
            <a:alphaModFix/>
          </a:blip>
          <a:srcRect l="21400" r="21377"/>
          <a:stretch/>
        </p:blipFill>
        <p:spPr>
          <a:xfrm>
            <a:off x="260830" y="3828065"/>
            <a:ext cx="222046" cy="219643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358"/>
          <p:cNvSpPr txBox="1"/>
          <p:nvPr/>
        </p:nvSpPr>
        <p:spPr>
          <a:xfrm>
            <a:off x="642194" y="2347277"/>
            <a:ext cx="1216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Windows</a:t>
            </a:r>
            <a:endParaRPr sz="10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69" name="Google Shape;1869;p358"/>
          <p:cNvSpPr txBox="1"/>
          <p:nvPr/>
        </p:nvSpPr>
        <p:spPr>
          <a:xfrm>
            <a:off x="696490" y="2649584"/>
            <a:ext cx="5235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Office</a:t>
            </a:r>
            <a:endParaRPr sz="10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70" name="Google Shape;1870;p358"/>
          <p:cNvSpPr txBox="1"/>
          <p:nvPr/>
        </p:nvSpPr>
        <p:spPr>
          <a:xfrm>
            <a:off x="2126234" y="2879047"/>
            <a:ext cx="7545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Google Search</a:t>
            </a:r>
            <a:endParaRPr sz="10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71" name="Google Shape;1871;p358"/>
          <p:cNvSpPr txBox="1"/>
          <p:nvPr/>
        </p:nvSpPr>
        <p:spPr>
          <a:xfrm>
            <a:off x="3411988" y="2998434"/>
            <a:ext cx="5235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GMail</a:t>
            </a:r>
            <a:endParaRPr sz="10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72" name="Google Shape;1872;p358"/>
          <p:cNvSpPr txBox="1"/>
          <p:nvPr/>
        </p:nvSpPr>
        <p:spPr>
          <a:xfrm>
            <a:off x="2999974" y="3183837"/>
            <a:ext cx="9684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YouTube &amp; Maps</a:t>
            </a:r>
            <a:endParaRPr sz="10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73" name="Google Shape;1873;p358"/>
          <p:cNvSpPr txBox="1"/>
          <p:nvPr/>
        </p:nvSpPr>
        <p:spPr>
          <a:xfrm>
            <a:off x="3774020" y="3412437"/>
            <a:ext cx="9684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Android, Chrome</a:t>
            </a:r>
            <a:endParaRPr sz="10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74" name="Google Shape;1874;p358"/>
          <p:cNvSpPr txBox="1"/>
          <p:nvPr/>
        </p:nvSpPr>
        <p:spPr>
          <a:xfrm>
            <a:off x="3156478" y="3718363"/>
            <a:ext cx="9684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Facebook</a:t>
            </a:r>
            <a:endParaRPr sz="10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75" name="Google Shape;1875;p358"/>
          <p:cNvSpPr txBox="1"/>
          <p:nvPr/>
        </p:nvSpPr>
        <p:spPr>
          <a:xfrm>
            <a:off x="4067534" y="3867385"/>
            <a:ext cx="9684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WhatsApp</a:t>
            </a:r>
            <a:endParaRPr sz="10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76" name="Google Shape;1876;p358"/>
          <p:cNvSpPr txBox="1"/>
          <p:nvPr/>
        </p:nvSpPr>
        <p:spPr>
          <a:xfrm>
            <a:off x="4033007" y="4297450"/>
            <a:ext cx="9684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App Store</a:t>
            </a:r>
            <a:endParaRPr sz="10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77" name="Google Shape;1877;p358"/>
          <p:cNvSpPr txBox="1"/>
          <p:nvPr/>
        </p:nvSpPr>
        <p:spPr>
          <a:xfrm>
            <a:off x="4058864" y="4052303"/>
            <a:ext cx="9684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Aadhaar</a:t>
            </a:r>
            <a:endParaRPr sz="1400" b="1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878" name="Google Shape;1878;p358"/>
          <p:cNvSpPr txBox="1"/>
          <p:nvPr/>
        </p:nvSpPr>
        <p:spPr>
          <a:xfrm>
            <a:off x="3232312" y="4543082"/>
            <a:ext cx="9684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  <a:latin typeface="Economica"/>
                <a:ea typeface="Economica"/>
                <a:cs typeface="Economica"/>
                <a:sym typeface="Economica"/>
              </a:rPr>
              <a:t>WeChat</a:t>
            </a:r>
            <a:endParaRPr sz="1000">
              <a:solidFill>
                <a:srgbClr val="0B5394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1879" name="Google Shape;1879;p358" descr="120px-WeChat-Logo-2015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0830" y="4632031"/>
            <a:ext cx="222047" cy="222041"/>
          </a:xfrm>
          <a:prstGeom prst="rect">
            <a:avLst/>
          </a:prstGeom>
          <a:noFill/>
          <a:ln>
            <a:noFill/>
          </a:ln>
        </p:spPr>
      </p:pic>
      <p:sp>
        <p:nvSpPr>
          <p:cNvPr id="1880" name="Google Shape;1880;p358"/>
          <p:cNvSpPr txBox="1"/>
          <p:nvPr/>
        </p:nvSpPr>
        <p:spPr>
          <a:xfrm>
            <a:off x="6293584" y="2531200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25 Yrs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81" name="Google Shape;1881;p358"/>
          <p:cNvSpPr txBox="1">
            <a:spLocks noGrp="1"/>
          </p:cNvSpPr>
          <p:nvPr>
            <p:ph type="title" idx="4294967295"/>
          </p:nvPr>
        </p:nvSpPr>
        <p:spPr>
          <a:xfrm>
            <a:off x="222617" y="548315"/>
            <a:ext cx="6196200" cy="485700"/>
          </a:xfrm>
          <a:prstGeom prst="rect">
            <a:avLst/>
          </a:prstGeom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6"/>
                </a:solidFill>
                <a:latin typeface="Dosis"/>
                <a:ea typeface="Dosis"/>
                <a:cs typeface="Dosis"/>
                <a:sym typeface="Dosis"/>
              </a:rPr>
              <a:t>It is one of only 7 global </a:t>
            </a:r>
            <a:endParaRPr sz="2500" b="1">
              <a:solidFill>
                <a:schemeClr val="accent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6"/>
                </a:solidFill>
                <a:latin typeface="Dosis"/>
                <a:ea typeface="Dosis"/>
                <a:cs typeface="Dosis"/>
                <a:sym typeface="Dosis"/>
              </a:rPr>
              <a:t>platforms to reach a billion </a:t>
            </a:r>
            <a:endParaRPr sz="2500" b="1">
              <a:solidFill>
                <a:schemeClr val="accent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6"/>
                </a:solidFill>
                <a:latin typeface="Dosis"/>
                <a:ea typeface="Dosis"/>
                <a:cs typeface="Dosis"/>
                <a:sym typeface="Dosis"/>
              </a:rPr>
              <a:t>users!</a:t>
            </a:r>
            <a:endParaRPr sz="2500" b="1">
              <a:solidFill>
                <a:schemeClr val="accent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882" name="Google Shape;1882;p358"/>
          <p:cNvSpPr txBox="1"/>
          <p:nvPr/>
        </p:nvSpPr>
        <p:spPr>
          <a:xfrm>
            <a:off x="6293584" y="2832074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12 Yrs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83" name="Google Shape;1883;p358"/>
          <p:cNvSpPr txBox="1"/>
          <p:nvPr/>
        </p:nvSpPr>
        <p:spPr>
          <a:xfrm>
            <a:off x="6293584" y="3140800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8 Yrs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84" name="Google Shape;1884;p358"/>
          <p:cNvSpPr txBox="1"/>
          <p:nvPr/>
        </p:nvSpPr>
        <p:spPr>
          <a:xfrm>
            <a:off x="6293584" y="3369400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6 Yrs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85" name="Google Shape;1885;p358"/>
          <p:cNvSpPr txBox="1"/>
          <p:nvPr/>
        </p:nvSpPr>
        <p:spPr>
          <a:xfrm>
            <a:off x="6293584" y="3706239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8.7 Yrs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86" name="Google Shape;1886;p358"/>
          <p:cNvSpPr txBox="1"/>
          <p:nvPr/>
        </p:nvSpPr>
        <p:spPr>
          <a:xfrm>
            <a:off x="6293584" y="3837278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6.8 Yrs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87" name="Google Shape;1887;p358"/>
          <p:cNvSpPr txBox="1"/>
          <p:nvPr/>
        </p:nvSpPr>
        <p:spPr>
          <a:xfrm>
            <a:off x="6293584" y="4065635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5.5 Yrs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888" name="Google Shape;1888;p3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3678" y="272524"/>
            <a:ext cx="222049" cy="22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9" name="Google Shape;1889;p358"/>
          <p:cNvPicPr preferRelativeResize="0"/>
          <p:nvPr/>
        </p:nvPicPr>
        <p:blipFill rotWithShape="1">
          <a:blip r:embed="rId8">
            <a:alphaModFix/>
          </a:blip>
          <a:srcRect l="21400" r="21377"/>
          <a:stretch/>
        </p:blipFill>
        <p:spPr>
          <a:xfrm>
            <a:off x="5812137" y="697242"/>
            <a:ext cx="222050" cy="2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" name="Google Shape;1890;p3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3654" y="946319"/>
            <a:ext cx="222050" cy="1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Google Shape;1891;p3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739" y="4153126"/>
            <a:ext cx="266600" cy="171630"/>
          </a:xfrm>
          <a:prstGeom prst="rect">
            <a:avLst/>
          </a:prstGeom>
          <a:noFill/>
          <a:ln>
            <a:noFill/>
          </a:ln>
        </p:spPr>
      </p:pic>
      <p:sp>
        <p:nvSpPr>
          <p:cNvPr id="1892" name="Google Shape;1892;p358"/>
          <p:cNvSpPr txBox="1"/>
          <p:nvPr/>
        </p:nvSpPr>
        <p:spPr>
          <a:xfrm>
            <a:off x="6293584" y="4326996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??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93" name="Google Shape;1893;p358"/>
          <p:cNvSpPr txBox="1"/>
          <p:nvPr/>
        </p:nvSpPr>
        <p:spPr>
          <a:xfrm>
            <a:off x="6293584" y="4555596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??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94" name="Google Shape;1894;p358"/>
          <p:cNvSpPr txBox="1"/>
          <p:nvPr/>
        </p:nvSpPr>
        <p:spPr>
          <a:xfrm>
            <a:off x="4928398" y="1587392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‘11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95" name="Google Shape;1895;p358"/>
          <p:cNvSpPr txBox="1"/>
          <p:nvPr/>
        </p:nvSpPr>
        <p:spPr>
          <a:xfrm>
            <a:off x="5450878" y="1587392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‘13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96" name="Google Shape;1896;p358"/>
          <p:cNvSpPr txBox="1"/>
          <p:nvPr/>
        </p:nvSpPr>
        <p:spPr>
          <a:xfrm>
            <a:off x="6125757" y="1598070"/>
            <a:ext cx="6552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B5394"/>
                </a:solidFill>
                <a:latin typeface="Nixie One"/>
                <a:ea typeface="Nixie One"/>
                <a:cs typeface="Nixie One"/>
                <a:sym typeface="Nixie One"/>
              </a:rPr>
              <a:t>‘16</a:t>
            </a:r>
            <a:endParaRPr sz="1000" b="1">
              <a:solidFill>
                <a:srgbClr val="0B5394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897" name="Google Shape;1897;p358"/>
          <p:cNvSpPr txBox="1"/>
          <p:nvPr/>
        </p:nvSpPr>
        <p:spPr>
          <a:xfrm>
            <a:off x="0" y="4838700"/>
            <a:ext cx="4660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Pontano Sans"/>
                <a:ea typeface="Pontano Sans"/>
                <a:cs typeface="Pontano Sans"/>
                <a:sym typeface="Pontano Sans"/>
              </a:rPr>
              <a:t>Source: http://www.cbinsights.com , portal.uidai.gov.in, wikipedia</a:t>
            </a:r>
            <a:endParaRPr sz="1200">
              <a:solidFill>
                <a:srgbClr val="999999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3" name="Google Shape;1903;p3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80" r="2579" b="832"/>
          <a:stretch/>
        </p:blipFill>
        <p:spPr>
          <a:xfrm>
            <a:off x="3611913" y="0"/>
            <a:ext cx="5924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4" name="Google Shape;1904;p35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sz="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5" name="Google Shape;1905;p359"/>
          <p:cNvSpPr/>
          <p:nvPr/>
        </p:nvSpPr>
        <p:spPr>
          <a:xfrm>
            <a:off x="3248003" y="0"/>
            <a:ext cx="340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6" name="Google Shape;1906;p359"/>
          <p:cNvSpPr txBox="1"/>
          <p:nvPr/>
        </p:nvSpPr>
        <p:spPr>
          <a:xfrm>
            <a:off x="4113003" y="4421075"/>
            <a:ext cx="233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unique digital biometric identity with open access of nearly a Billion users</a:t>
            </a:r>
            <a:endParaRPr sz="1100"/>
          </a:p>
        </p:txBody>
      </p:sp>
      <p:sp>
        <p:nvSpPr>
          <p:cNvPr id="1907" name="Google Shape;1907;p359"/>
          <p:cNvSpPr/>
          <p:nvPr/>
        </p:nvSpPr>
        <p:spPr>
          <a:xfrm>
            <a:off x="3077550" y="2656369"/>
            <a:ext cx="1271400" cy="2225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8" name="Google Shape;1908;p359"/>
          <p:cNvSpPr txBox="1"/>
          <p:nvPr/>
        </p:nvSpPr>
        <p:spPr>
          <a:xfrm>
            <a:off x="4113000" y="4173825"/>
            <a:ext cx="2748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IDENTITY LAYER</a:t>
            </a:r>
            <a:endParaRPr sz="1100"/>
          </a:p>
        </p:txBody>
      </p:sp>
      <p:sp>
        <p:nvSpPr>
          <p:cNvPr id="1909" name="Google Shape;1909;p359"/>
          <p:cNvSpPr txBox="1"/>
          <p:nvPr/>
        </p:nvSpPr>
        <p:spPr>
          <a:xfrm>
            <a:off x="4113004" y="3651475"/>
            <a:ext cx="233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Rapidly growing base of paperless systems with billions of artifacts</a:t>
            </a:r>
            <a:endParaRPr sz="1100"/>
          </a:p>
        </p:txBody>
      </p:sp>
      <p:sp>
        <p:nvSpPr>
          <p:cNvPr id="1910" name="Google Shape;1910;p359"/>
          <p:cNvSpPr txBox="1"/>
          <p:nvPr/>
        </p:nvSpPr>
        <p:spPr>
          <a:xfrm>
            <a:off x="4113003" y="3404225"/>
            <a:ext cx="24120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AUTH LAYER</a:t>
            </a:r>
            <a:endParaRPr sz="1100"/>
          </a:p>
        </p:txBody>
      </p:sp>
      <p:sp>
        <p:nvSpPr>
          <p:cNvPr id="1911" name="Google Shape;1911;p359"/>
          <p:cNvSpPr/>
          <p:nvPr/>
        </p:nvSpPr>
        <p:spPr>
          <a:xfrm>
            <a:off x="3572531" y="3462196"/>
            <a:ext cx="290700" cy="29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cubicBezTo>
                  <a:pt x="26875" y="0"/>
                  <a:pt x="0" y="26875"/>
                  <a:pt x="0" y="60000"/>
                </a:cubicBezTo>
                <a:cubicBezTo>
                  <a:pt x="0" y="93125"/>
                  <a:pt x="26875" y="120000"/>
                  <a:pt x="60000" y="120000"/>
                </a:cubicBezTo>
                <a:cubicBezTo>
                  <a:pt x="93125" y="120000"/>
                  <a:pt x="120000" y="93125"/>
                  <a:pt x="120000" y="60000"/>
                </a:cubicBezTo>
                <a:cubicBezTo>
                  <a:pt x="120000" y="26875"/>
                  <a:pt x="93125" y="0"/>
                  <a:pt x="60000" y="0"/>
                </a:cubicBezTo>
                <a:close/>
                <a:moveTo>
                  <a:pt x="92187" y="27812"/>
                </a:moveTo>
                <a:cubicBezTo>
                  <a:pt x="92187" y="27812"/>
                  <a:pt x="92187" y="27812"/>
                  <a:pt x="92187" y="27812"/>
                </a:cubicBezTo>
                <a:cubicBezTo>
                  <a:pt x="92187" y="27812"/>
                  <a:pt x="92187" y="27812"/>
                  <a:pt x="92187" y="27812"/>
                </a:cubicBezTo>
                <a:close/>
                <a:moveTo>
                  <a:pt x="14375" y="60000"/>
                </a:moveTo>
                <a:cubicBezTo>
                  <a:pt x="14375" y="34687"/>
                  <a:pt x="34687" y="14375"/>
                  <a:pt x="60000" y="14375"/>
                </a:cubicBezTo>
                <a:cubicBezTo>
                  <a:pt x="70937" y="14375"/>
                  <a:pt x="80937" y="18125"/>
                  <a:pt x="88750" y="24687"/>
                </a:cubicBezTo>
                <a:cubicBezTo>
                  <a:pt x="24687" y="88750"/>
                  <a:pt x="24687" y="88750"/>
                  <a:pt x="24687" y="88750"/>
                </a:cubicBezTo>
                <a:cubicBezTo>
                  <a:pt x="18125" y="80937"/>
                  <a:pt x="14375" y="70937"/>
                  <a:pt x="14375" y="60000"/>
                </a:cubicBezTo>
                <a:close/>
                <a:moveTo>
                  <a:pt x="27500" y="92187"/>
                </a:moveTo>
                <a:cubicBezTo>
                  <a:pt x="27500" y="92187"/>
                  <a:pt x="27500" y="92187"/>
                  <a:pt x="27500" y="92187"/>
                </a:cubicBezTo>
                <a:cubicBezTo>
                  <a:pt x="27500" y="92187"/>
                  <a:pt x="27500" y="92187"/>
                  <a:pt x="27500" y="92187"/>
                </a:cubicBezTo>
                <a:close/>
                <a:moveTo>
                  <a:pt x="60000" y="105625"/>
                </a:moveTo>
                <a:cubicBezTo>
                  <a:pt x="49062" y="105625"/>
                  <a:pt x="39062" y="101875"/>
                  <a:pt x="30937" y="95312"/>
                </a:cubicBezTo>
                <a:cubicBezTo>
                  <a:pt x="95312" y="30937"/>
                  <a:pt x="95312" y="30937"/>
                  <a:pt x="95312" y="30937"/>
                </a:cubicBezTo>
                <a:cubicBezTo>
                  <a:pt x="101562" y="39062"/>
                  <a:pt x="105625" y="49062"/>
                  <a:pt x="105625" y="60000"/>
                </a:cubicBezTo>
                <a:cubicBezTo>
                  <a:pt x="105625" y="85312"/>
                  <a:pt x="85000" y="105625"/>
                  <a:pt x="60000" y="1056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2" name="Google Shape;1912;p359"/>
          <p:cNvPicPr preferRelativeResize="0"/>
          <p:nvPr/>
        </p:nvPicPr>
        <p:blipFill rotWithShape="1">
          <a:blip r:embed="rId4">
            <a:alphaModFix/>
          </a:blip>
          <a:srcRect b="19878"/>
          <a:stretch/>
        </p:blipFill>
        <p:spPr>
          <a:xfrm>
            <a:off x="3509226" y="4240049"/>
            <a:ext cx="408216" cy="210416"/>
          </a:xfrm>
          <a:prstGeom prst="rect">
            <a:avLst/>
          </a:prstGeom>
          <a:noFill/>
          <a:ln>
            <a:noFill/>
          </a:ln>
        </p:spPr>
      </p:pic>
      <p:sp>
        <p:nvSpPr>
          <p:cNvPr id="1915" name="Google Shape;1915;p359"/>
          <p:cNvSpPr txBox="1"/>
          <p:nvPr/>
        </p:nvSpPr>
        <p:spPr>
          <a:xfrm>
            <a:off x="327338" y="1209806"/>
            <a:ext cx="2914800" cy="26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India’s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Digital DNA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Powered at scale by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India Stack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360"/>
          <p:cNvSpPr txBox="1"/>
          <p:nvPr/>
        </p:nvSpPr>
        <p:spPr>
          <a:xfrm>
            <a:off x="341300" y="2126550"/>
            <a:ext cx="3615300" cy="2551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latin typeface="Nixie One"/>
                <a:ea typeface="Nixie One"/>
                <a:cs typeface="Nixie One"/>
                <a:sym typeface="Nixie One"/>
              </a:rPr>
              <a:t>ELIMINATES</a:t>
            </a:r>
            <a:endParaRPr sz="1800" b="1"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latin typeface="Nixie One"/>
                <a:ea typeface="Nixie One"/>
                <a:cs typeface="Nixie One"/>
                <a:sym typeface="Nixie One"/>
              </a:rPr>
              <a:t>PHYSICAL PRESENCE</a:t>
            </a:r>
            <a:br>
              <a:rPr lang="en" sz="1800" b="1">
                <a:latin typeface="Nixie One"/>
                <a:ea typeface="Nixie One"/>
                <a:cs typeface="Nixie One"/>
                <a:sym typeface="Nixie One"/>
              </a:rPr>
            </a:br>
            <a:endParaRPr sz="1800" b="1"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</a:rPr>
              <a:t>Are you who you claim to be?</a:t>
            </a:r>
            <a:endParaRPr sz="1800" b="1">
              <a:solidFill>
                <a:srgbClr val="0097A7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</a:rPr>
              <a:t>ONLY a yes/no answer</a:t>
            </a:r>
            <a:endParaRPr sz="1800" b="1">
              <a:solidFill>
                <a:srgbClr val="0097A7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</a:rPr>
              <a:t>Anytime anywhere</a:t>
            </a:r>
            <a:endParaRPr sz="1800" b="1">
              <a:solidFill>
                <a:srgbClr val="0097A7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921" name="Google Shape;1921;p360"/>
          <p:cNvSpPr txBox="1"/>
          <p:nvPr/>
        </p:nvSpPr>
        <p:spPr>
          <a:xfrm>
            <a:off x="5053475" y="2126550"/>
            <a:ext cx="3705600" cy="2551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latin typeface="Nixie One"/>
                <a:ea typeface="Nixie One"/>
                <a:cs typeface="Nixie One"/>
                <a:sym typeface="Nixie One"/>
              </a:rPr>
              <a:t>ELIMINATES PAPER BASED </a:t>
            </a:r>
            <a:endParaRPr sz="1800" b="1"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latin typeface="Nixie One"/>
                <a:ea typeface="Nixie One"/>
                <a:cs typeface="Nixie One"/>
                <a:sym typeface="Nixie One"/>
              </a:rPr>
              <a:t>KNOW YOUR CUSTOMER</a:t>
            </a:r>
            <a:endParaRPr sz="1800" b="1"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 b="1"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</a:rPr>
              <a:t>ONLY done with authentication</a:t>
            </a:r>
            <a:endParaRPr sz="1800" b="1">
              <a:solidFill>
                <a:srgbClr val="0097A7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</a:rPr>
              <a:t>No more fake documents</a:t>
            </a:r>
            <a:endParaRPr sz="1800" b="1">
              <a:solidFill>
                <a:srgbClr val="0097A7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097A7"/>
                </a:solidFill>
                <a:latin typeface="Nixie One"/>
                <a:ea typeface="Nixie One"/>
                <a:cs typeface="Nixie One"/>
                <a:sym typeface="Nixie One"/>
              </a:rPr>
              <a:t>Anytime anywhere</a:t>
            </a:r>
            <a:endParaRPr sz="1800" b="1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922" name="Google Shape;1922;p360"/>
          <p:cNvSpPr txBox="1">
            <a:spLocks noGrp="1"/>
          </p:cNvSpPr>
          <p:nvPr>
            <p:ph type="sldNum" idx="12"/>
          </p:nvPr>
        </p:nvSpPr>
        <p:spPr>
          <a:xfrm>
            <a:off x="8759077" y="4749850"/>
            <a:ext cx="370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sz="120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sp>
        <p:nvSpPr>
          <p:cNvPr id="1923" name="Google Shape;1923;p360"/>
          <p:cNvSpPr txBox="1">
            <a:spLocks noGrp="1"/>
          </p:cNvSpPr>
          <p:nvPr>
            <p:ph type="title" idx="4294967295"/>
          </p:nvPr>
        </p:nvSpPr>
        <p:spPr>
          <a:xfrm>
            <a:off x="191226" y="146501"/>
            <a:ext cx="8661900" cy="104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CC0000"/>
                </a:solidFill>
                <a:latin typeface="Dosis"/>
                <a:ea typeface="Dosis"/>
                <a:cs typeface="Dosis"/>
                <a:sym typeface="Dosis"/>
              </a:rPr>
              <a:t>Aadhaar - Identity APIs enable presence-less and paperless verification</a:t>
            </a:r>
            <a:endParaRPr sz="2400" b="1">
              <a:solidFill>
                <a:srgbClr val="CC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924" name="Google Shape;1924;p360"/>
          <p:cNvGrpSpPr/>
          <p:nvPr/>
        </p:nvGrpSpPr>
        <p:grpSpPr>
          <a:xfrm>
            <a:off x="371325" y="1255850"/>
            <a:ext cx="8379300" cy="1287250"/>
            <a:chOff x="295125" y="1332050"/>
            <a:chExt cx="8379300" cy="1287250"/>
          </a:xfrm>
        </p:grpSpPr>
        <p:cxnSp>
          <p:nvCxnSpPr>
            <p:cNvPr id="1925" name="Google Shape;1925;p360"/>
            <p:cNvCxnSpPr/>
            <p:nvPr/>
          </p:nvCxnSpPr>
          <p:spPr>
            <a:xfrm>
              <a:off x="295125" y="2037500"/>
              <a:ext cx="8379300" cy="20100"/>
            </a:xfrm>
            <a:prstGeom prst="straightConnector1">
              <a:avLst/>
            </a:prstGeom>
            <a:noFill/>
            <a:ln w="28575" cap="flat" cmpd="sng">
              <a:solidFill>
                <a:srgbClr val="CCCCCC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grpSp>
          <p:nvGrpSpPr>
            <p:cNvPr id="1926" name="Google Shape;1926;p360"/>
            <p:cNvGrpSpPr/>
            <p:nvPr/>
          </p:nvGrpSpPr>
          <p:grpSpPr>
            <a:xfrm>
              <a:off x="3850237" y="1457400"/>
              <a:ext cx="1171200" cy="1161900"/>
              <a:chOff x="3750825" y="1694400"/>
              <a:chExt cx="1171200" cy="1161900"/>
            </a:xfrm>
          </p:grpSpPr>
          <p:sp>
            <p:nvSpPr>
              <p:cNvPr id="1927" name="Google Shape;1927;p360"/>
              <p:cNvSpPr/>
              <p:nvPr/>
            </p:nvSpPr>
            <p:spPr>
              <a:xfrm>
                <a:off x="3750825" y="1694400"/>
                <a:ext cx="1171200" cy="1161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CCCCC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pic>
            <p:nvPicPr>
              <p:cNvPr id="1928" name="Google Shape;1928;p360"/>
              <p:cNvPicPr preferRelativeResize="0"/>
              <p:nvPr/>
            </p:nvPicPr>
            <p:blipFill rotWithShape="1">
              <a:blip r:embed="rId3">
                <a:alphaModFix/>
              </a:blip>
              <a:srcRect l="35527" t="5515" r="4531" b="6795"/>
              <a:stretch/>
            </p:blipFill>
            <p:spPr>
              <a:xfrm>
                <a:off x="3882049" y="1817977"/>
                <a:ext cx="909000" cy="9147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1929" name="Google Shape;1929;p360"/>
            <p:cNvSpPr/>
            <p:nvPr/>
          </p:nvSpPr>
          <p:spPr>
            <a:xfrm>
              <a:off x="341300" y="1332050"/>
              <a:ext cx="2166600" cy="802800"/>
            </a:xfrm>
            <a:prstGeom prst="roundRect">
              <a:avLst>
                <a:gd name="adj" fmla="val 1571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D28C34"/>
                  </a:solidFill>
                  <a:latin typeface="Economica"/>
                  <a:ea typeface="Economica"/>
                  <a:cs typeface="Economica"/>
                  <a:sym typeface="Economica"/>
                </a:rPr>
                <a:t>Authentication</a:t>
              </a:r>
              <a:endParaRPr sz="2400" b="1">
                <a:solidFill>
                  <a:srgbClr val="D28C34"/>
                </a:solidFill>
                <a:latin typeface="Economica"/>
                <a:ea typeface="Economica"/>
                <a:cs typeface="Economica"/>
                <a:sym typeface="Economica"/>
              </a:endParaRPr>
            </a:p>
          </p:txBody>
        </p:sp>
        <p:sp>
          <p:nvSpPr>
            <p:cNvPr id="1930" name="Google Shape;1930;p360"/>
            <p:cNvSpPr/>
            <p:nvPr/>
          </p:nvSpPr>
          <p:spPr>
            <a:xfrm>
              <a:off x="6439975" y="1332050"/>
              <a:ext cx="2166600" cy="802800"/>
            </a:xfrm>
            <a:prstGeom prst="roundRect">
              <a:avLst>
                <a:gd name="adj" fmla="val 1571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D28C34"/>
                  </a:solidFill>
                  <a:latin typeface="Economica"/>
                  <a:ea typeface="Economica"/>
                  <a:cs typeface="Economica"/>
                  <a:sym typeface="Economica"/>
                </a:rPr>
                <a:t>Electronic KYC</a:t>
              </a:r>
              <a:endParaRPr sz="2400" b="1">
                <a:solidFill>
                  <a:srgbClr val="D28C34"/>
                </a:solidFill>
                <a:latin typeface="Economica"/>
                <a:ea typeface="Economica"/>
                <a:cs typeface="Economica"/>
                <a:sym typeface="Economica"/>
              </a:endParaRPr>
            </a:p>
          </p:txBody>
        </p:sp>
      </p:grpSp>
      <p:sp>
        <p:nvSpPr>
          <p:cNvPr id="1931" name="Google Shape;1931;p360"/>
          <p:cNvSpPr txBox="1">
            <a:spLocks noGrp="1"/>
          </p:cNvSpPr>
          <p:nvPr>
            <p:ph type="subTitle" idx="4294967295"/>
          </p:nvPr>
        </p:nvSpPr>
        <p:spPr>
          <a:xfrm>
            <a:off x="0" y="4770550"/>
            <a:ext cx="3200100" cy="3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http://uidai.gov.in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6" name="Google Shape;1936;p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6600" y="3686700"/>
            <a:ext cx="1909149" cy="12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Google Shape;1937;p361"/>
          <p:cNvSpPr txBox="1"/>
          <p:nvPr/>
        </p:nvSpPr>
        <p:spPr>
          <a:xfrm>
            <a:off x="6639000" y="987925"/>
            <a:ext cx="2360400" cy="26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Aadhaar Authentication is being used to:</a:t>
            </a:r>
            <a:b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</a:br>
            <a:b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Open </a:t>
            </a:r>
            <a:r>
              <a:rPr lang="en" b="1">
                <a:solidFill>
                  <a:srgbClr val="4A86E8"/>
                </a:solidFill>
                <a:latin typeface="Dosis"/>
                <a:ea typeface="Dosis"/>
                <a:cs typeface="Dosis"/>
                <a:sym typeface="Dosis"/>
              </a:rPr>
              <a:t>bank</a:t>
            </a:r>
            <a: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 accounts,</a:t>
            </a:r>
            <a:endParaRPr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Get </a:t>
            </a:r>
            <a:r>
              <a:rPr lang="en" b="1">
                <a:solidFill>
                  <a:srgbClr val="4A86E8"/>
                </a:solidFill>
                <a:latin typeface="Dosis"/>
                <a:ea typeface="Dosis"/>
                <a:cs typeface="Dosis"/>
                <a:sym typeface="Dosis"/>
              </a:rPr>
              <a:t>SIM cards</a:t>
            </a:r>
            <a: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,</a:t>
            </a:r>
            <a:b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</a:br>
            <a:endParaRPr sz="7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Mark </a:t>
            </a:r>
            <a:r>
              <a:rPr lang="en" b="1">
                <a:solidFill>
                  <a:srgbClr val="4A86E8"/>
                </a:solidFill>
                <a:latin typeface="Dosis"/>
                <a:ea typeface="Dosis"/>
                <a:cs typeface="Dosis"/>
                <a:sym typeface="Dosis"/>
              </a:rPr>
              <a:t>attendance</a:t>
            </a:r>
            <a: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 of public sector employees,</a:t>
            </a:r>
            <a:b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</a:br>
            <a:b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en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....And many more uses</a:t>
            </a:r>
            <a:endParaRPr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938" name="Google Shape;1938;p361"/>
          <p:cNvSpPr txBox="1"/>
          <p:nvPr/>
        </p:nvSpPr>
        <p:spPr>
          <a:xfrm>
            <a:off x="290133" y="202524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CC0000"/>
                </a:solidFill>
                <a:latin typeface="Dosis"/>
                <a:ea typeface="Dosis"/>
                <a:cs typeface="Dosis"/>
                <a:sym typeface="Dosis"/>
              </a:rPr>
              <a:t>10 Bn Aadhaar Authentications in 2017 - 8 Bn till Aug 2018!</a:t>
            </a:r>
            <a:endParaRPr sz="2000" b="1">
              <a:solidFill>
                <a:srgbClr val="CC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939" name="Google Shape;1939;p361"/>
          <p:cNvSpPr txBox="1">
            <a:spLocks noGrp="1"/>
          </p:cNvSpPr>
          <p:nvPr>
            <p:ph type="subTitle" idx="1"/>
          </p:nvPr>
        </p:nvSpPr>
        <p:spPr>
          <a:xfrm>
            <a:off x="0" y="4770550"/>
            <a:ext cx="32001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UIDAI website</a:t>
            </a:r>
            <a:endParaRPr sz="1000">
              <a:solidFill>
                <a:srgbClr val="999999"/>
              </a:solidFill>
            </a:endParaRPr>
          </a:p>
        </p:txBody>
      </p:sp>
      <p:pic>
        <p:nvPicPr>
          <p:cNvPr id="1940" name="Google Shape;1940;p3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35525"/>
            <a:ext cx="6363938" cy="393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42" name="Google Shape;1942;p3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sz="130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83ED28-E345-42E5-86CC-9D7B8A1EA7E0}"/>
              </a:ext>
            </a:extLst>
          </p:cNvPr>
          <p:cNvSpPr txBox="1"/>
          <p:nvPr/>
        </p:nvSpPr>
        <p:spPr>
          <a:xfrm>
            <a:off x="1600050" y="1813805"/>
            <a:ext cx="261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27.5 millions transactions per day in the last 30 days!</a:t>
            </a:r>
            <a:endParaRPr lang="en-IN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" name="Google Shape;1948;p36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80" r="2579" b="832"/>
          <a:stretch/>
        </p:blipFill>
        <p:spPr>
          <a:xfrm>
            <a:off x="3611913" y="0"/>
            <a:ext cx="5924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362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sz="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0" name="Google Shape;1950;p362"/>
          <p:cNvSpPr/>
          <p:nvPr/>
        </p:nvSpPr>
        <p:spPr>
          <a:xfrm>
            <a:off x="3248003" y="0"/>
            <a:ext cx="340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1" name="Google Shape;1951;p362"/>
          <p:cNvSpPr txBox="1"/>
          <p:nvPr/>
        </p:nvSpPr>
        <p:spPr>
          <a:xfrm>
            <a:off x="4113003" y="4421075"/>
            <a:ext cx="233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unique digital biometric identity with open access of nearly a Billion users</a:t>
            </a:r>
            <a:endParaRPr sz="1100"/>
          </a:p>
        </p:txBody>
      </p:sp>
      <p:sp>
        <p:nvSpPr>
          <p:cNvPr id="1952" name="Google Shape;1952;p362"/>
          <p:cNvSpPr/>
          <p:nvPr/>
        </p:nvSpPr>
        <p:spPr>
          <a:xfrm>
            <a:off x="3077550" y="1731721"/>
            <a:ext cx="1271400" cy="3150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3" name="Google Shape;1953;p362"/>
          <p:cNvSpPr txBox="1"/>
          <p:nvPr/>
        </p:nvSpPr>
        <p:spPr>
          <a:xfrm>
            <a:off x="4113000" y="4173825"/>
            <a:ext cx="2748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IDENTITY LAYER</a:t>
            </a:r>
            <a:endParaRPr sz="1100"/>
          </a:p>
        </p:txBody>
      </p:sp>
      <p:sp>
        <p:nvSpPr>
          <p:cNvPr id="1954" name="Google Shape;1954;p362"/>
          <p:cNvSpPr txBox="1"/>
          <p:nvPr/>
        </p:nvSpPr>
        <p:spPr>
          <a:xfrm>
            <a:off x="4113004" y="3651475"/>
            <a:ext cx="233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Rapidly growing base of paperless systems with billions of artifacts</a:t>
            </a:r>
            <a:endParaRPr sz="1100"/>
          </a:p>
        </p:txBody>
      </p:sp>
      <p:sp>
        <p:nvSpPr>
          <p:cNvPr id="1955" name="Google Shape;1955;p362"/>
          <p:cNvSpPr txBox="1"/>
          <p:nvPr/>
        </p:nvSpPr>
        <p:spPr>
          <a:xfrm>
            <a:off x="4113003" y="3404225"/>
            <a:ext cx="24120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AUTH LAYER</a:t>
            </a:r>
            <a:endParaRPr sz="1100"/>
          </a:p>
        </p:txBody>
      </p:sp>
      <p:sp>
        <p:nvSpPr>
          <p:cNvPr id="1956" name="Google Shape;1956;p362"/>
          <p:cNvSpPr txBox="1"/>
          <p:nvPr/>
        </p:nvSpPr>
        <p:spPr>
          <a:xfrm>
            <a:off x="4113003" y="2784650"/>
            <a:ext cx="22596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Game changing electronic payment systems and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transition to cashless</a:t>
            </a:r>
            <a:endParaRPr sz="1100"/>
          </a:p>
        </p:txBody>
      </p:sp>
      <p:sp>
        <p:nvSpPr>
          <p:cNvPr id="1957" name="Google Shape;1957;p362"/>
          <p:cNvSpPr txBox="1"/>
          <p:nvPr/>
        </p:nvSpPr>
        <p:spPr>
          <a:xfrm>
            <a:off x="4113000" y="2537400"/>
            <a:ext cx="26805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PAYMENTS LAYER</a:t>
            </a:r>
            <a:endParaRPr sz="1100"/>
          </a:p>
        </p:txBody>
      </p:sp>
      <p:sp>
        <p:nvSpPr>
          <p:cNvPr id="1958" name="Google Shape;1958;p362"/>
          <p:cNvSpPr/>
          <p:nvPr/>
        </p:nvSpPr>
        <p:spPr>
          <a:xfrm>
            <a:off x="3572531" y="3462196"/>
            <a:ext cx="290700" cy="29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cubicBezTo>
                  <a:pt x="26875" y="0"/>
                  <a:pt x="0" y="26875"/>
                  <a:pt x="0" y="60000"/>
                </a:cubicBezTo>
                <a:cubicBezTo>
                  <a:pt x="0" y="93125"/>
                  <a:pt x="26875" y="120000"/>
                  <a:pt x="60000" y="120000"/>
                </a:cubicBezTo>
                <a:cubicBezTo>
                  <a:pt x="93125" y="120000"/>
                  <a:pt x="120000" y="93125"/>
                  <a:pt x="120000" y="60000"/>
                </a:cubicBezTo>
                <a:cubicBezTo>
                  <a:pt x="120000" y="26875"/>
                  <a:pt x="93125" y="0"/>
                  <a:pt x="60000" y="0"/>
                </a:cubicBezTo>
                <a:close/>
                <a:moveTo>
                  <a:pt x="92187" y="27812"/>
                </a:moveTo>
                <a:cubicBezTo>
                  <a:pt x="92187" y="27812"/>
                  <a:pt x="92187" y="27812"/>
                  <a:pt x="92187" y="27812"/>
                </a:cubicBezTo>
                <a:cubicBezTo>
                  <a:pt x="92187" y="27812"/>
                  <a:pt x="92187" y="27812"/>
                  <a:pt x="92187" y="27812"/>
                </a:cubicBezTo>
                <a:close/>
                <a:moveTo>
                  <a:pt x="14375" y="60000"/>
                </a:moveTo>
                <a:cubicBezTo>
                  <a:pt x="14375" y="34687"/>
                  <a:pt x="34687" y="14375"/>
                  <a:pt x="60000" y="14375"/>
                </a:cubicBezTo>
                <a:cubicBezTo>
                  <a:pt x="70937" y="14375"/>
                  <a:pt x="80937" y="18125"/>
                  <a:pt x="88750" y="24687"/>
                </a:cubicBezTo>
                <a:cubicBezTo>
                  <a:pt x="24687" y="88750"/>
                  <a:pt x="24687" y="88750"/>
                  <a:pt x="24687" y="88750"/>
                </a:cubicBezTo>
                <a:cubicBezTo>
                  <a:pt x="18125" y="80937"/>
                  <a:pt x="14375" y="70937"/>
                  <a:pt x="14375" y="60000"/>
                </a:cubicBezTo>
                <a:close/>
                <a:moveTo>
                  <a:pt x="27500" y="92187"/>
                </a:moveTo>
                <a:cubicBezTo>
                  <a:pt x="27500" y="92187"/>
                  <a:pt x="27500" y="92187"/>
                  <a:pt x="27500" y="92187"/>
                </a:cubicBezTo>
                <a:cubicBezTo>
                  <a:pt x="27500" y="92187"/>
                  <a:pt x="27500" y="92187"/>
                  <a:pt x="27500" y="92187"/>
                </a:cubicBezTo>
                <a:close/>
                <a:moveTo>
                  <a:pt x="60000" y="105625"/>
                </a:moveTo>
                <a:cubicBezTo>
                  <a:pt x="49062" y="105625"/>
                  <a:pt x="39062" y="101875"/>
                  <a:pt x="30937" y="95312"/>
                </a:cubicBezTo>
                <a:cubicBezTo>
                  <a:pt x="95312" y="30937"/>
                  <a:pt x="95312" y="30937"/>
                  <a:pt x="95312" y="30937"/>
                </a:cubicBezTo>
                <a:cubicBezTo>
                  <a:pt x="101562" y="39062"/>
                  <a:pt x="105625" y="49062"/>
                  <a:pt x="105625" y="60000"/>
                </a:cubicBezTo>
                <a:cubicBezTo>
                  <a:pt x="105625" y="85312"/>
                  <a:pt x="85000" y="105625"/>
                  <a:pt x="60000" y="1056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9" name="Google Shape;1959;p362"/>
          <p:cNvSpPr/>
          <p:nvPr/>
        </p:nvSpPr>
        <p:spPr>
          <a:xfrm>
            <a:off x="3663673" y="2573365"/>
            <a:ext cx="145200" cy="228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29774"/>
                </a:moveTo>
                <a:cubicBezTo>
                  <a:pt x="120000" y="37894"/>
                  <a:pt x="120000" y="37894"/>
                  <a:pt x="120000" y="37894"/>
                </a:cubicBezTo>
                <a:cubicBezTo>
                  <a:pt x="120000" y="38796"/>
                  <a:pt x="120000" y="39699"/>
                  <a:pt x="120000" y="39699"/>
                </a:cubicBezTo>
                <a:cubicBezTo>
                  <a:pt x="118571" y="40601"/>
                  <a:pt x="117142" y="40601"/>
                  <a:pt x="115714" y="40601"/>
                </a:cubicBezTo>
                <a:cubicBezTo>
                  <a:pt x="94285" y="40601"/>
                  <a:pt x="94285" y="40601"/>
                  <a:pt x="94285" y="40601"/>
                </a:cubicBezTo>
                <a:cubicBezTo>
                  <a:pt x="91428" y="48721"/>
                  <a:pt x="85714" y="55939"/>
                  <a:pt x="75714" y="60451"/>
                </a:cubicBezTo>
                <a:cubicBezTo>
                  <a:pt x="67142" y="65864"/>
                  <a:pt x="54285" y="69473"/>
                  <a:pt x="38571" y="70375"/>
                </a:cubicBezTo>
                <a:cubicBezTo>
                  <a:pt x="54285" y="80300"/>
                  <a:pt x="74285" y="95639"/>
                  <a:pt x="101428" y="116390"/>
                </a:cubicBezTo>
                <a:cubicBezTo>
                  <a:pt x="101428" y="117293"/>
                  <a:pt x="102857" y="118195"/>
                  <a:pt x="101428" y="119097"/>
                </a:cubicBezTo>
                <a:cubicBezTo>
                  <a:pt x="100000" y="120000"/>
                  <a:pt x="100000" y="120000"/>
                  <a:pt x="97142" y="120000"/>
                </a:cubicBezTo>
                <a:cubicBezTo>
                  <a:pt x="71428" y="120000"/>
                  <a:pt x="71428" y="120000"/>
                  <a:pt x="71428" y="120000"/>
                </a:cubicBezTo>
                <a:cubicBezTo>
                  <a:pt x="70000" y="120000"/>
                  <a:pt x="68571" y="120000"/>
                  <a:pt x="67142" y="119097"/>
                </a:cubicBezTo>
                <a:cubicBezTo>
                  <a:pt x="40000" y="98345"/>
                  <a:pt x="17142" y="82105"/>
                  <a:pt x="0" y="70375"/>
                </a:cubicBezTo>
                <a:cubicBezTo>
                  <a:pt x="0" y="70375"/>
                  <a:pt x="0" y="69473"/>
                  <a:pt x="0" y="68571"/>
                </a:cubicBezTo>
                <a:cubicBezTo>
                  <a:pt x="0" y="57744"/>
                  <a:pt x="0" y="57744"/>
                  <a:pt x="0" y="57744"/>
                </a:cubicBezTo>
                <a:cubicBezTo>
                  <a:pt x="0" y="56842"/>
                  <a:pt x="0" y="56842"/>
                  <a:pt x="0" y="55939"/>
                </a:cubicBezTo>
                <a:cubicBezTo>
                  <a:pt x="1428" y="55037"/>
                  <a:pt x="2857" y="55037"/>
                  <a:pt x="4285" y="55037"/>
                </a:cubicBezTo>
                <a:cubicBezTo>
                  <a:pt x="18571" y="55037"/>
                  <a:pt x="18571" y="55037"/>
                  <a:pt x="18571" y="55037"/>
                </a:cubicBezTo>
                <a:cubicBezTo>
                  <a:pt x="30000" y="55037"/>
                  <a:pt x="40000" y="54135"/>
                  <a:pt x="47142" y="51428"/>
                </a:cubicBezTo>
                <a:cubicBezTo>
                  <a:pt x="54285" y="48721"/>
                  <a:pt x="60000" y="45112"/>
                  <a:pt x="61428" y="40601"/>
                </a:cubicBezTo>
                <a:cubicBezTo>
                  <a:pt x="4285" y="40601"/>
                  <a:pt x="4285" y="40601"/>
                  <a:pt x="4285" y="40601"/>
                </a:cubicBezTo>
                <a:cubicBezTo>
                  <a:pt x="2857" y="40601"/>
                  <a:pt x="1428" y="40601"/>
                  <a:pt x="0" y="39699"/>
                </a:cubicBezTo>
                <a:cubicBezTo>
                  <a:pt x="0" y="39699"/>
                  <a:pt x="0" y="38796"/>
                  <a:pt x="0" y="37894"/>
                </a:cubicBezTo>
                <a:cubicBezTo>
                  <a:pt x="0" y="29774"/>
                  <a:pt x="0" y="29774"/>
                  <a:pt x="0" y="29774"/>
                </a:cubicBezTo>
                <a:cubicBezTo>
                  <a:pt x="0" y="28872"/>
                  <a:pt x="0" y="27969"/>
                  <a:pt x="0" y="27067"/>
                </a:cubicBezTo>
                <a:cubicBezTo>
                  <a:pt x="1428" y="27067"/>
                  <a:pt x="2857" y="27067"/>
                  <a:pt x="4285" y="27067"/>
                </a:cubicBezTo>
                <a:cubicBezTo>
                  <a:pt x="60000" y="27067"/>
                  <a:pt x="60000" y="27067"/>
                  <a:pt x="60000" y="27067"/>
                </a:cubicBezTo>
                <a:cubicBezTo>
                  <a:pt x="54285" y="19849"/>
                  <a:pt x="42857" y="17142"/>
                  <a:pt x="22857" y="17142"/>
                </a:cubicBezTo>
                <a:cubicBezTo>
                  <a:pt x="4285" y="17142"/>
                  <a:pt x="4285" y="17142"/>
                  <a:pt x="4285" y="17142"/>
                </a:cubicBezTo>
                <a:cubicBezTo>
                  <a:pt x="2857" y="17142"/>
                  <a:pt x="1428" y="17142"/>
                  <a:pt x="0" y="16240"/>
                </a:cubicBezTo>
                <a:cubicBezTo>
                  <a:pt x="0" y="15338"/>
                  <a:pt x="0" y="15338"/>
                  <a:pt x="0" y="14436"/>
                </a:cubicBezTo>
                <a:cubicBezTo>
                  <a:pt x="0" y="2706"/>
                  <a:pt x="0" y="2706"/>
                  <a:pt x="0" y="2706"/>
                </a:cubicBezTo>
                <a:cubicBezTo>
                  <a:pt x="0" y="1804"/>
                  <a:pt x="0" y="1804"/>
                  <a:pt x="0" y="902"/>
                </a:cubicBezTo>
                <a:cubicBezTo>
                  <a:pt x="1428" y="902"/>
                  <a:pt x="2857" y="0"/>
                  <a:pt x="4285" y="0"/>
                </a:cubicBezTo>
                <a:cubicBezTo>
                  <a:pt x="115714" y="0"/>
                  <a:pt x="115714" y="0"/>
                  <a:pt x="115714" y="0"/>
                </a:cubicBezTo>
                <a:cubicBezTo>
                  <a:pt x="117142" y="0"/>
                  <a:pt x="118571" y="902"/>
                  <a:pt x="118571" y="902"/>
                </a:cubicBezTo>
                <a:cubicBezTo>
                  <a:pt x="120000" y="1804"/>
                  <a:pt x="120000" y="1804"/>
                  <a:pt x="120000" y="2706"/>
                </a:cubicBezTo>
                <a:cubicBezTo>
                  <a:pt x="120000" y="11729"/>
                  <a:pt x="120000" y="11729"/>
                  <a:pt x="120000" y="11729"/>
                </a:cubicBezTo>
                <a:cubicBezTo>
                  <a:pt x="120000" y="12631"/>
                  <a:pt x="120000" y="13533"/>
                  <a:pt x="118571" y="13533"/>
                </a:cubicBezTo>
                <a:cubicBezTo>
                  <a:pt x="118571" y="14436"/>
                  <a:pt x="117142" y="14436"/>
                  <a:pt x="115714" y="14436"/>
                </a:cubicBezTo>
                <a:cubicBezTo>
                  <a:pt x="84285" y="14436"/>
                  <a:pt x="84285" y="14436"/>
                  <a:pt x="84285" y="14436"/>
                </a:cubicBezTo>
                <a:cubicBezTo>
                  <a:pt x="88571" y="18045"/>
                  <a:pt x="91428" y="21654"/>
                  <a:pt x="92857" y="27067"/>
                </a:cubicBezTo>
                <a:cubicBezTo>
                  <a:pt x="115714" y="27067"/>
                  <a:pt x="115714" y="27067"/>
                  <a:pt x="115714" y="27067"/>
                </a:cubicBezTo>
                <a:cubicBezTo>
                  <a:pt x="117142" y="27067"/>
                  <a:pt x="118571" y="27067"/>
                  <a:pt x="120000" y="27067"/>
                </a:cubicBezTo>
                <a:cubicBezTo>
                  <a:pt x="120000" y="27969"/>
                  <a:pt x="120000" y="28872"/>
                  <a:pt x="120000" y="297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0" name="Google Shape;1960;p362"/>
          <p:cNvPicPr preferRelativeResize="0"/>
          <p:nvPr/>
        </p:nvPicPr>
        <p:blipFill rotWithShape="1">
          <a:blip r:embed="rId4">
            <a:alphaModFix/>
          </a:blip>
          <a:srcRect b="19878"/>
          <a:stretch/>
        </p:blipFill>
        <p:spPr>
          <a:xfrm>
            <a:off x="3509226" y="4240049"/>
            <a:ext cx="408216" cy="210416"/>
          </a:xfrm>
          <a:prstGeom prst="rect">
            <a:avLst/>
          </a:prstGeom>
          <a:noFill/>
          <a:ln>
            <a:noFill/>
          </a:ln>
        </p:spPr>
      </p:pic>
      <p:sp>
        <p:nvSpPr>
          <p:cNvPr id="1963" name="Google Shape;1963;p362"/>
          <p:cNvSpPr txBox="1"/>
          <p:nvPr/>
        </p:nvSpPr>
        <p:spPr>
          <a:xfrm>
            <a:off x="327338" y="1209806"/>
            <a:ext cx="2914800" cy="26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India’s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Digital DNA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Powered at scale by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India Stack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9" name="Google Shape;1969;p363"/>
          <p:cNvPicPr preferRelativeResize="0"/>
          <p:nvPr/>
        </p:nvPicPr>
        <p:blipFill rotWithShape="1">
          <a:blip r:embed="rId3">
            <a:alphaModFix/>
          </a:blip>
          <a:srcRect l="21044" r="42450"/>
          <a:stretch/>
        </p:blipFill>
        <p:spPr>
          <a:xfrm>
            <a:off x="5770075" y="0"/>
            <a:ext cx="33739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0" name="Google Shape;1970;p363"/>
          <p:cNvSpPr txBox="1">
            <a:spLocks noGrp="1"/>
          </p:cNvSpPr>
          <p:nvPr>
            <p:ph type="sldNum" idx="12"/>
          </p:nvPr>
        </p:nvSpPr>
        <p:spPr>
          <a:xfrm>
            <a:off x="3573975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sz="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1" name="Google Shape;1971;p363"/>
          <p:cNvSpPr/>
          <p:nvPr/>
        </p:nvSpPr>
        <p:spPr>
          <a:xfrm>
            <a:off x="3208600" y="0"/>
            <a:ext cx="2580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2" name="Google Shape;1972;p363"/>
          <p:cNvSpPr txBox="1"/>
          <p:nvPr/>
        </p:nvSpPr>
        <p:spPr>
          <a:xfrm>
            <a:off x="346800" y="1348950"/>
            <a:ext cx="2460300" cy="24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Pre-2016, most Indians  still </a:t>
            </a:r>
            <a:r>
              <a:rPr lang="en" sz="1800" b="1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transacted in cash </a:t>
            </a:r>
            <a:r>
              <a:rPr lang="en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because of:</a:t>
            </a:r>
            <a:br>
              <a:rPr lang="en"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800">
              <a:solidFill>
                <a:schemeClr val="accent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➔"/>
            </a:pPr>
            <a:r>
              <a:rPr lang="en" sz="1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Fragmented</a:t>
            </a:r>
            <a:r>
              <a:rPr lang="en"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digital payment modes</a:t>
            </a:r>
            <a:endParaRPr sz="1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➔"/>
            </a:pPr>
            <a:r>
              <a:rPr lang="en" sz="1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Complexity</a:t>
            </a:r>
            <a:r>
              <a:rPr lang="en"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"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➔"/>
            </a:pPr>
            <a:r>
              <a:rPr lang="en"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High </a:t>
            </a:r>
            <a:r>
              <a:rPr lang="en" sz="16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cost</a:t>
            </a:r>
            <a:r>
              <a:rPr lang="en"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 of transactions </a:t>
            </a:r>
            <a:br>
              <a:rPr lang="en"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73" name="Google Shape;1973;p363"/>
          <p:cNvSpPr txBox="1"/>
          <p:nvPr/>
        </p:nvSpPr>
        <p:spPr>
          <a:xfrm>
            <a:off x="3779800" y="778350"/>
            <a:ext cx="1483800" cy="12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&lt;15% </a:t>
            </a:r>
            <a:endParaRPr sz="4800" b="1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lt1"/>
                </a:solidFill>
                <a:latin typeface="Economica"/>
                <a:ea typeface="Economica"/>
                <a:cs typeface="Economica"/>
                <a:sym typeface="Economica"/>
              </a:rPr>
              <a:t>Transactions are Digital Payments</a:t>
            </a:r>
            <a:endParaRPr sz="1500">
              <a:solidFill>
                <a:schemeClr val="lt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974" name="Google Shape;1974;p363"/>
          <p:cNvSpPr txBox="1"/>
          <p:nvPr/>
        </p:nvSpPr>
        <p:spPr>
          <a:xfrm>
            <a:off x="3809574" y="2333825"/>
            <a:ext cx="21129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&lt;10%</a:t>
            </a:r>
            <a:endParaRPr sz="4800" b="1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Bills are paid online </a:t>
            </a:r>
            <a:endParaRPr sz="15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975" name="Google Shape;1975;p363"/>
          <p:cNvSpPr txBox="1"/>
          <p:nvPr/>
        </p:nvSpPr>
        <p:spPr>
          <a:xfrm>
            <a:off x="6770075" y="4708775"/>
            <a:ext cx="2247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  <a:hlinkClick r:id="rId4"/>
              </a:rPr>
              <a:t>Source: Google-BCG report</a:t>
            </a:r>
            <a:endParaRPr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976" name="Google Shape;1976;p363"/>
          <p:cNvSpPr txBox="1"/>
          <p:nvPr/>
        </p:nvSpPr>
        <p:spPr>
          <a:xfrm>
            <a:off x="3746949" y="3833675"/>
            <a:ext cx="21129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&lt;2 POS</a:t>
            </a:r>
            <a:endParaRPr sz="4800" b="1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/1000 Debit Cards</a:t>
            </a:r>
            <a:endParaRPr sz="15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364"/>
          <p:cNvSpPr/>
          <p:nvPr/>
        </p:nvSpPr>
        <p:spPr>
          <a:xfrm rot="-4500048">
            <a:off x="2464573" y="3737298"/>
            <a:ext cx="718686" cy="721817"/>
          </a:xfrm>
          <a:prstGeom prst="ellipse">
            <a:avLst/>
          </a:prstGeom>
          <a:solidFill>
            <a:srgbClr val="3A81BA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2" name="Google Shape;1982;p364"/>
          <p:cNvSpPr/>
          <p:nvPr/>
        </p:nvSpPr>
        <p:spPr>
          <a:xfrm rot="-4500048">
            <a:off x="2978060" y="1868022"/>
            <a:ext cx="718686" cy="721817"/>
          </a:xfrm>
          <a:prstGeom prst="ellipse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3" name="Google Shape;1983;p364"/>
          <p:cNvSpPr/>
          <p:nvPr/>
        </p:nvSpPr>
        <p:spPr>
          <a:xfrm rot="-4500048">
            <a:off x="5370688" y="1944222"/>
            <a:ext cx="718686" cy="721817"/>
          </a:xfrm>
          <a:prstGeom prst="ellipse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4" name="Google Shape;1984;p364"/>
          <p:cNvGrpSpPr/>
          <p:nvPr/>
        </p:nvGrpSpPr>
        <p:grpSpPr>
          <a:xfrm>
            <a:off x="3319372" y="2247343"/>
            <a:ext cx="2347014" cy="2348866"/>
            <a:chOff x="4384327" y="3450941"/>
            <a:chExt cx="3423300" cy="3426000"/>
          </a:xfrm>
        </p:grpSpPr>
        <p:sp>
          <p:nvSpPr>
            <p:cNvPr id="1985" name="Google Shape;1985;p364"/>
            <p:cNvSpPr/>
            <p:nvPr/>
          </p:nvSpPr>
          <p:spPr>
            <a:xfrm>
              <a:off x="4384327" y="3450941"/>
              <a:ext cx="3423300" cy="342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6446"/>
                  </a:moveTo>
                  <a:cubicBezTo>
                    <a:pt x="28795" y="116446"/>
                    <a:pt x="3556" y="91232"/>
                    <a:pt x="3556" y="60057"/>
                  </a:cubicBezTo>
                  <a:cubicBezTo>
                    <a:pt x="3556" y="28882"/>
                    <a:pt x="28795" y="3667"/>
                    <a:pt x="60000" y="3667"/>
                  </a:cubicBezTo>
                  <a:cubicBezTo>
                    <a:pt x="91204" y="3667"/>
                    <a:pt x="116443" y="28882"/>
                    <a:pt x="116443" y="60057"/>
                  </a:cubicBezTo>
                  <a:cubicBezTo>
                    <a:pt x="116443" y="91232"/>
                    <a:pt x="91204" y="116446"/>
                    <a:pt x="60000" y="116446"/>
                  </a:cubicBezTo>
                  <a:moveTo>
                    <a:pt x="60000" y="0"/>
                  </a:moveTo>
                  <a:cubicBezTo>
                    <a:pt x="26845" y="0"/>
                    <a:pt x="0" y="26934"/>
                    <a:pt x="0" y="60057"/>
                  </a:cubicBezTo>
                  <a:cubicBezTo>
                    <a:pt x="0" y="93180"/>
                    <a:pt x="26845" y="120000"/>
                    <a:pt x="60000" y="120000"/>
                  </a:cubicBezTo>
                  <a:cubicBezTo>
                    <a:pt x="93154" y="120000"/>
                    <a:pt x="120000" y="93180"/>
                    <a:pt x="120000" y="60057"/>
                  </a:cubicBezTo>
                  <a:cubicBezTo>
                    <a:pt x="120000" y="26934"/>
                    <a:pt x="93154" y="0"/>
                    <a:pt x="60000" y="0"/>
                  </a:cubicBezTo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6" name="Google Shape;1986;p364"/>
            <p:cNvSpPr/>
            <p:nvPr/>
          </p:nvSpPr>
          <p:spPr>
            <a:xfrm>
              <a:off x="4583263" y="3654021"/>
              <a:ext cx="3024000" cy="302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999" y="115714"/>
                  </a:moveTo>
                  <a:cubicBezTo>
                    <a:pt x="29220" y="115714"/>
                    <a:pt x="4155" y="90779"/>
                    <a:pt x="4155" y="59999"/>
                  </a:cubicBezTo>
                  <a:cubicBezTo>
                    <a:pt x="4155" y="29220"/>
                    <a:pt x="29220" y="4155"/>
                    <a:pt x="59999" y="4155"/>
                  </a:cubicBezTo>
                  <a:cubicBezTo>
                    <a:pt x="90779" y="4155"/>
                    <a:pt x="115844" y="29220"/>
                    <a:pt x="115844" y="59999"/>
                  </a:cubicBezTo>
                  <a:cubicBezTo>
                    <a:pt x="115844" y="90779"/>
                    <a:pt x="90779" y="115714"/>
                    <a:pt x="59999" y="115714"/>
                  </a:cubicBezTo>
                  <a:moveTo>
                    <a:pt x="59999" y="0"/>
                  </a:moveTo>
                  <a:cubicBezTo>
                    <a:pt x="26883" y="0"/>
                    <a:pt x="0" y="26883"/>
                    <a:pt x="0" y="59999"/>
                  </a:cubicBezTo>
                  <a:cubicBezTo>
                    <a:pt x="0" y="93116"/>
                    <a:pt x="26883" y="119999"/>
                    <a:pt x="59999" y="119999"/>
                  </a:cubicBezTo>
                  <a:cubicBezTo>
                    <a:pt x="93116" y="119999"/>
                    <a:pt x="119999" y="93116"/>
                    <a:pt x="119999" y="59999"/>
                  </a:cubicBezTo>
                  <a:cubicBezTo>
                    <a:pt x="119999" y="26883"/>
                    <a:pt x="93116" y="0"/>
                    <a:pt x="59999" y="0"/>
                  </a:cubicBezTo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p364"/>
            <p:cNvSpPr/>
            <p:nvPr/>
          </p:nvSpPr>
          <p:spPr>
            <a:xfrm>
              <a:off x="4793250" y="3864008"/>
              <a:ext cx="2605500" cy="260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5326"/>
                  </a:moveTo>
                  <a:cubicBezTo>
                    <a:pt x="29396" y="115326"/>
                    <a:pt x="4673" y="90603"/>
                    <a:pt x="4673" y="60000"/>
                  </a:cubicBezTo>
                  <a:cubicBezTo>
                    <a:pt x="4673" y="29396"/>
                    <a:pt x="29396" y="4673"/>
                    <a:pt x="60000" y="4673"/>
                  </a:cubicBezTo>
                  <a:cubicBezTo>
                    <a:pt x="90603" y="4673"/>
                    <a:pt x="115326" y="29396"/>
                    <a:pt x="115326" y="60000"/>
                  </a:cubicBezTo>
                  <a:cubicBezTo>
                    <a:pt x="115326" y="90603"/>
                    <a:pt x="90603" y="115326"/>
                    <a:pt x="60000" y="115326"/>
                  </a:cubicBezTo>
                  <a:moveTo>
                    <a:pt x="60000" y="0"/>
                  </a:moveTo>
                  <a:cubicBezTo>
                    <a:pt x="26834" y="0"/>
                    <a:pt x="0" y="26834"/>
                    <a:pt x="0" y="60000"/>
                  </a:cubicBezTo>
                  <a:cubicBezTo>
                    <a:pt x="0" y="93165"/>
                    <a:pt x="26834" y="120000"/>
                    <a:pt x="60000" y="120000"/>
                  </a:cubicBezTo>
                  <a:cubicBezTo>
                    <a:pt x="93165" y="120000"/>
                    <a:pt x="120000" y="93165"/>
                    <a:pt x="120000" y="60000"/>
                  </a:cubicBezTo>
                  <a:cubicBezTo>
                    <a:pt x="120000" y="26834"/>
                    <a:pt x="93165" y="0"/>
                    <a:pt x="60000" y="0"/>
                  </a:cubicBezTo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p364"/>
            <p:cNvSpPr/>
            <p:nvPr/>
          </p:nvSpPr>
          <p:spPr>
            <a:xfrm>
              <a:off x="4996330" y="4067088"/>
              <a:ext cx="2199300" cy="219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4107"/>
                  </a:moveTo>
                  <a:cubicBezTo>
                    <a:pt x="30000" y="114107"/>
                    <a:pt x="5892" y="89821"/>
                    <a:pt x="5892" y="60000"/>
                  </a:cubicBezTo>
                  <a:cubicBezTo>
                    <a:pt x="5892" y="30000"/>
                    <a:pt x="30000" y="5714"/>
                    <a:pt x="60000" y="5714"/>
                  </a:cubicBezTo>
                  <a:cubicBezTo>
                    <a:pt x="90000" y="5714"/>
                    <a:pt x="114285" y="30000"/>
                    <a:pt x="114285" y="60000"/>
                  </a:cubicBezTo>
                  <a:cubicBezTo>
                    <a:pt x="114285" y="89821"/>
                    <a:pt x="90000" y="114107"/>
                    <a:pt x="60000" y="114107"/>
                  </a:cubicBezTo>
                  <a:moveTo>
                    <a:pt x="60000" y="0"/>
                  </a:moveTo>
                  <a:cubicBezTo>
                    <a:pt x="26964" y="0"/>
                    <a:pt x="0" y="26785"/>
                    <a:pt x="0" y="60000"/>
                  </a:cubicBezTo>
                  <a:cubicBezTo>
                    <a:pt x="0" y="93035"/>
                    <a:pt x="26964" y="120000"/>
                    <a:pt x="60000" y="120000"/>
                  </a:cubicBezTo>
                  <a:cubicBezTo>
                    <a:pt x="93035" y="120000"/>
                    <a:pt x="120000" y="93035"/>
                    <a:pt x="120000" y="60000"/>
                  </a:cubicBezTo>
                  <a:cubicBezTo>
                    <a:pt x="120000" y="26785"/>
                    <a:pt x="93035" y="0"/>
                    <a:pt x="60000" y="0"/>
                  </a:cubicBezTo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9" name="Google Shape;1989;p364"/>
            <p:cNvSpPr/>
            <p:nvPr/>
          </p:nvSpPr>
          <p:spPr>
            <a:xfrm>
              <a:off x="5204936" y="4275694"/>
              <a:ext cx="1780800" cy="178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3161"/>
                  </a:moveTo>
                  <a:cubicBezTo>
                    <a:pt x="30661" y="113161"/>
                    <a:pt x="6838" y="89338"/>
                    <a:pt x="6838" y="60000"/>
                  </a:cubicBezTo>
                  <a:cubicBezTo>
                    <a:pt x="6838" y="30661"/>
                    <a:pt x="30661" y="6838"/>
                    <a:pt x="60000" y="6838"/>
                  </a:cubicBezTo>
                  <a:cubicBezTo>
                    <a:pt x="89338" y="6838"/>
                    <a:pt x="113161" y="30661"/>
                    <a:pt x="113161" y="60000"/>
                  </a:cubicBezTo>
                  <a:cubicBezTo>
                    <a:pt x="113161" y="89338"/>
                    <a:pt x="89338" y="113161"/>
                    <a:pt x="60000" y="113161"/>
                  </a:cubicBezTo>
                  <a:moveTo>
                    <a:pt x="60000" y="0"/>
                  </a:moveTo>
                  <a:cubicBezTo>
                    <a:pt x="26911" y="0"/>
                    <a:pt x="0" y="26691"/>
                    <a:pt x="0" y="60000"/>
                  </a:cubicBezTo>
                  <a:cubicBezTo>
                    <a:pt x="0" y="93088"/>
                    <a:pt x="26911" y="120000"/>
                    <a:pt x="60000" y="120000"/>
                  </a:cubicBezTo>
                  <a:cubicBezTo>
                    <a:pt x="93088" y="120000"/>
                    <a:pt x="120000" y="93088"/>
                    <a:pt x="120000" y="60000"/>
                  </a:cubicBezTo>
                  <a:cubicBezTo>
                    <a:pt x="120000" y="26691"/>
                    <a:pt x="93088" y="0"/>
                    <a:pt x="60000" y="0"/>
                  </a:cubicBezTo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0" name="Google Shape;1990;p364"/>
          <p:cNvSpPr/>
          <p:nvPr/>
        </p:nvSpPr>
        <p:spPr>
          <a:xfrm>
            <a:off x="3334045" y="3217072"/>
            <a:ext cx="711000" cy="1229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8990" y="67883"/>
                </a:moveTo>
                <a:cubicBezTo>
                  <a:pt x="21577" y="48832"/>
                  <a:pt x="14384" y="26715"/>
                  <a:pt x="21198" y="4598"/>
                </a:cubicBezTo>
                <a:cubicBezTo>
                  <a:pt x="21198" y="4598"/>
                  <a:pt x="21198" y="4598"/>
                  <a:pt x="21198" y="4598"/>
                </a:cubicBezTo>
                <a:cubicBezTo>
                  <a:pt x="21198" y="4379"/>
                  <a:pt x="21198" y="4379"/>
                  <a:pt x="21198" y="4160"/>
                </a:cubicBezTo>
                <a:cubicBezTo>
                  <a:pt x="21198" y="1970"/>
                  <a:pt x="17791" y="0"/>
                  <a:pt x="14006" y="0"/>
                </a:cubicBezTo>
                <a:cubicBezTo>
                  <a:pt x="10599" y="0"/>
                  <a:pt x="7570" y="1313"/>
                  <a:pt x="6813" y="3065"/>
                </a:cubicBezTo>
                <a:cubicBezTo>
                  <a:pt x="6813" y="3065"/>
                  <a:pt x="6813" y="3065"/>
                  <a:pt x="6813" y="3065"/>
                </a:cubicBezTo>
                <a:cubicBezTo>
                  <a:pt x="6813" y="3284"/>
                  <a:pt x="6813" y="3284"/>
                  <a:pt x="6813" y="3284"/>
                </a:cubicBezTo>
                <a:cubicBezTo>
                  <a:pt x="6813" y="3503"/>
                  <a:pt x="6813" y="3503"/>
                  <a:pt x="6813" y="3722"/>
                </a:cubicBezTo>
                <a:cubicBezTo>
                  <a:pt x="0" y="27591"/>
                  <a:pt x="7570" y="51459"/>
                  <a:pt x="26498" y="71824"/>
                </a:cubicBezTo>
                <a:cubicBezTo>
                  <a:pt x="46182" y="93065"/>
                  <a:pt x="78359" y="110364"/>
                  <a:pt x="119242" y="120000"/>
                </a:cubicBezTo>
                <a:cubicBezTo>
                  <a:pt x="120000" y="111240"/>
                  <a:pt x="120000" y="111240"/>
                  <a:pt x="120000" y="111240"/>
                </a:cubicBezTo>
                <a:cubicBezTo>
                  <a:pt x="84416" y="102043"/>
                  <a:pt x="56403" y="86496"/>
                  <a:pt x="38990" y="678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1" name="Google Shape;1991;p364"/>
          <p:cNvSpPr/>
          <p:nvPr/>
        </p:nvSpPr>
        <p:spPr>
          <a:xfrm>
            <a:off x="3419285" y="2696162"/>
            <a:ext cx="630600" cy="1660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43558" y="84648"/>
                </a:moveTo>
                <a:cubicBezTo>
                  <a:pt x="25622" y="72000"/>
                  <a:pt x="18362" y="57081"/>
                  <a:pt x="25195" y="42162"/>
                </a:cubicBezTo>
                <a:cubicBezTo>
                  <a:pt x="26476" y="38918"/>
                  <a:pt x="28612" y="35675"/>
                  <a:pt x="31601" y="32432"/>
                </a:cubicBezTo>
                <a:cubicBezTo>
                  <a:pt x="40569" y="22054"/>
                  <a:pt x="55943" y="13135"/>
                  <a:pt x="75160" y="6000"/>
                </a:cubicBezTo>
                <a:cubicBezTo>
                  <a:pt x="75160" y="6000"/>
                  <a:pt x="75160" y="6000"/>
                  <a:pt x="75160" y="6000"/>
                </a:cubicBezTo>
                <a:cubicBezTo>
                  <a:pt x="76868" y="5351"/>
                  <a:pt x="78149" y="4378"/>
                  <a:pt x="78149" y="3405"/>
                </a:cubicBezTo>
                <a:cubicBezTo>
                  <a:pt x="78149" y="1459"/>
                  <a:pt x="74306" y="0"/>
                  <a:pt x="69181" y="0"/>
                </a:cubicBezTo>
                <a:cubicBezTo>
                  <a:pt x="66192" y="0"/>
                  <a:pt x="64056" y="486"/>
                  <a:pt x="62348" y="1297"/>
                </a:cubicBezTo>
                <a:cubicBezTo>
                  <a:pt x="40996" y="9081"/>
                  <a:pt x="24341" y="18972"/>
                  <a:pt x="14519" y="30324"/>
                </a:cubicBezTo>
                <a:cubicBezTo>
                  <a:pt x="11530" y="33891"/>
                  <a:pt x="8967" y="37459"/>
                  <a:pt x="7686" y="41027"/>
                </a:cubicBezTo>
                <a:cubicBezTo>
                  <a:pt x="0" y="57405"/>
                  <a:pt x="8113" y="73783"/>
                  <a:pt x="27758" y="87891"/>
                </a:cubicBezTo>
                <a:cubicBezTo>
                  <a:pt x="47402" y="101675"/>
                  <a:pt x="79003" y="113189"/>
                  <a:pt x="119145" y="120000"/>
                </a:cubicBezTo>
                <a:cubicBezTo>
                  <a:pt x="120000" y="112702"/>
                  <a:pt x="120000" y="112702"/>
                  <a:pt x="120000" y="112702"/>
                </a:cubicBezTo>
                <a:cubicBezTo>
                  <a:pt x="86690" y="106378"/>
                  <a:pt x="60213" y="96486"/>
                  <a:pt x="43558" y="846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2" name="Google Shape;1992;p364"/>
          <p:cNvSpPr/>
          <p:nvPr/>
        </p:nvSpPr>
        <p:spPr>
          <a:xfrm>
            <a:off x="3406025" y="3930246"/>
            <a:ext cx="634500" cy="614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6113" y="4379"/>
                </a:moveTo>
                <a:cubicBezTo>
                  <a:pt x="15689" y="4379"/>
                  <a:pt x="15689" y="4379"/>
                  <a:pt x="15689" y="4379"/>
                </a:cubicBezTo>
                <a:cubicBezTo>
                  <a:pt x="14416" y="1751"/>
                  <a:pt x="11448" y="0"/>
                  <a:pt x="8480" y="0"/>
                </a:cubicBezTo>
                <a:cubicBezTo>
                  <a:pt x="3816" y="0"/>
                  <a:pt x="0" y="4379"/>
                  <a:pt x="0" y="9197"/>
                </a:cubicBezTo>
                <a:cubicBezTo>
                  <a:pt x="0" y="10948"/>
                  <a:pt x="424" y="12700"/>
                  <a:pt x="1272" y="14014"/>
                </a:cubicBezTo>
                <a:cubicBezTo>
                  <a:pt x="26289" y="61313"/>
                  <a:pt x="66996" y="99854"/>
                  <a:pt x="119151" y="120000"/>
                </a:cubicBezTo>
                <a:cubicBezTo>
                  <a:pt x="120000" y="100729"/>
                  <a:pt x="120000" y="100729"/>
                  <a:pt x="120000" y="100729"/>
                </a:cubicBezTo>
                <a:cubicBezTo>
                  <a:pt x="74204" y="81459"/>
                  <a:pt x="38162" y="46861"/>
                  <a:pt x="16113" y="4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3" name="Google Shape;1993;p364"/>
          <p:cNvSpPr/>
          <p:nvPr/>
        </p:nvSpPr>
        <p:spPr>
          <a:xfrm>
            <a:off x="4821951" y="2865259"/>
            <a:ext cx="757800" cy="160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1242" y="1841"/>
                </a:moveTo>
                <a:cubicBezTo>
                  <a:pt x="90887" y="1673"/>
                  <a:pt x="90532" y="1338"/>
                  <a:pt x="90177" y="1171"/>
                </a:cubicBezTo>
                <a:cubicBezTo>
                  <a:pt x="90177" y="1004"/>
                  <a:pt x="90177" y="1004"/>
                  <a:pt x="90177" y="1004"/>
                </a:cubicBezTo>
                <a:cubicBezTo>
                  <a:pt x="88757" y="334"/>
                  <a:pt x="86982" y="0"/>
                  <a:pt x="84852" y="0"/>
                </a:cubicBezTo>
                <a:cubicBezTo>
                  <a:pt x="81301" y="0"/>
                  <a:pt x="78106" y="1338"/>
                  <a:pt x="78106" y="3179"/>
                </a:cubicBezTo>
                <a:cubicBezTo>
                  <a:pt x="78106" y="3682"/>
                  <a:pt x="78816" y="4351"/>
                  <a:pt x="79526" y="4853"/>
                </a:cubicBezTo>
                <a:cubicBezTo>
                  <a:pt x="79171" y="4853"/>
                  <a:pt x="79171" y="4853"/>
                  <a:pt x="79171" y="4853"/>
                </a:cubicBezTo>
                <a:cubicBezTo>
                  <a:pt x="99053" y="20753"/>
                  <a:pt x="106508" y="40000"/>
                  <a:pt x="97633" y="59079"/>
                </a:cubicBezTo>
                <a:cubicBezTo>
                  <a:pt x="96568" y="61589"/>
                  <a:pt x="95147" y="64267"/>
                  <a:pt x="93372" y="66778"/>
                </a:cubicBezTo>
                <a:cubicBezTo>
                  <a:pt x="78106" y="88702"/>
                  <a:pt x="43313" y="104937"/>
                  <a:pt x="1065" y="11297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48284" y="111799"/>
                  <a:pt x="88757" y="93556"/>
                  <a:pt x="106153" y="68786"/>
                </a:cubicBezTo>
                <a:cubicBezTo>
                  <a:pt x="106863" y="67949"/>
                  <a:pt x="107218" y="67112"/>
                  <a:pt x="107928" y="66276"/>
                </a:cubicBezTo>
                <a:cubicBezTo>
                  <a:pt x="108284" y="65606"/>
                  <a:pt x="108639" y="65104"/>
                  <a:pt x="108994" y="64435"/>
                </a:cubicBezTo>
                <a:cubicBezTo>
                  <a:pt x="108994" y="64267"/>
                  <a:pt x="108994" y="64100"/>
                  <a:pt x="109349" y="63765"/>
                </a:cubicBezTo>
                <a:cubicBezTo>
                  <a:pt x="110059" y="62259"/>
                  <a:pt x="111124" y="60585"/>
                  <a:pt x="111479" y="58912"/>
                </a:cubicBezTo>
                <a:cubicBezTo>
                  <a:pt x="111834" y="58744"/>
                  <a:pt x="111834" y="58410"/>
                  <a:pt x="111834" y="58075"/>
                </a:cubicBezTo>
                <a:cubicBezTo>
                  <a:pt x="120000" y="38326"/>
                  <a:pt x="111834" y="18410"/>
                  <a:pt x="91242" y="184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4" name="Google Shape;1994;p364"/>
          <p:cNvSpPr/>
          <p:nvPr/>
        </p:nvSpPr>
        <p:spPr>
          <a:xfrm>
            <a:off x="4713980" y="2474539"/>
            <a:ext cx="780300" cy="1895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3448" y="28260"/>
                </a:moveTo>
                <a:cubicBezTo>
                  <a:pt x="75172" y="15479"/>
                  <a:pt x="45862" y="5112"/>
                  <a:pt x="8620" y="142"/>
                </a:cubicBezTo>
                <a:cubicBezTo>
                  <a:pt x="8620" y="142"/>
                  <a:pt x="8620" y="142"/>
                  <a:pt x="8620" y="142"/>
                </a:cubicBezTo>
                <a:cubicBezTo>
                  <a:pt x="8275" y="142"/>
                  <a:pt x="7586" y="0"/>
                  <a:pt x="7241" y="0"/>
                </a:cubicBezTo>
                <a:cubicBezTo>
                  <a:pt x="3103" y="0"/>
                  <a:pt x="0" y="1420"/>
                  <a:pt x="0" y="2982"/>
                </a:cubicBezTo>
                <a:cubicBezTo>
                  <a:pt x="0" y="4544"/>
                  <a:pt x="2413" y="5680"/>
                  <a:pt x="5862" y="5964"/>
                </a:cubicBezTo>
                <a:cubicBezTo>
                  <a:pt x="39310" y="10650"/>
                  <a:pt x="65517" y="20165"/>
                  <a:pt x="82068" y="31952"/>
                </a:cubicBezTo>
                <a:cubicBezTo>
                  <a:pt x="99310" y="44449"/>
                  <a:pt x="105517" y="59644"/>
                  <a:pt x="96551" y="74556"/>
                </a:cubicBezTo>
                <a:cubicBezTo>
                  <a:pt x="95517" y="75976"/>
                  <a:pt x="94482" y="77396"/>
                  <a:pt x="93448" y="78958"/>
                </a:cubicBezTo>
                <a:cubicBezTo>
                  <a:pt x="80689" y="94721"/>
                  <a:pt x="53103" y="106792"/>
                  <a:pt x="18965" y="113325"/>
                </a:cubicBezTo>
                <a:cubicBezTo>
                  <a:pt x="17586" y="120000"/>
                  <a:pt x="17586" y="120000"/>
                  <a:pt x="17586" y="120000"/>
                </a:cubicBezTo>
                <a:cubicBezTo>
                  <a:pt x="58620" y="113183"/>
                  <a:pt x="92413" y="99408"/>
                  <a:pt x="107241" y="80804"/>
                </a:cubicBezTo>
                <a:cubicBezTo>
                  <a:pt x="108965" y="78674"/>
                  <a:pt x="110344" y="76402"/>
                  <a:pt x="111379" y="74272"/>
                </a:cubicBezTo>
                <a:cubicBezTo>
                  <a:pt x="120000" y="58082"/>
                  <a:pt x="112758" y="41751"/>
                  <a:pt x="93448" y="2826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5" name="Google Shape;1995;p364"/>
          <p:cNvSpPr/>
          <p:nvPr/>
        </p:nvSpPr>
        <p:spPr>
          <a:xfrm>
            <a:off x="4812480" y="3600651"/>
            <a:ext cx="809700" cy="962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3019" y="0"/>
                </a:moveTo>
                <a:cubicBezTo>
                  <a:pt x="109695" y="0"/>
                  <a:pt x="107036" y="1958"/>
                  <a:pt x="106038" y="4195"/>
                </a:cubicBezTo>
                <a:cubicBezTo>
                  <a:pt x="106038" y="4755"/>
                  <a:pt x="106038" y="5034"/>
                  <a:pt x="106038" y="5594"/>
                </a:cubicBezTo>
                <a:cubicBezTo>
                  <a:pt x="105706" y="5594"/>
                  <a:pt x="105706" y="5594"/>
                  <a:pt x="105706" y="5594"/>
                </a:cubicBezTo>
                <a:cubicBezTo>
                  <a:pt x="105373" y="8391"/>
                  <a:pt x="104376" y="11188"/>
                  <a:pt x="103711" y="13706"/>
                </a:cubicBezTo>
                <a:cubicBezTo>
                  <a:pt x="103379" y="14265"/>
                  <a:pt x="103379" y="14545"/>
                  <a:pt x="103379" y="14825"/>
                </a:cubicBezTo>
                <a:cubicBezTo>
                  <a:pt x="103047" y="15944"/>
                  <a:pt x="102714" y="16783"/>
                  <a:pt x="102382" y="17902"/>
                </a:cubicBezTo>
                <a:cubicBezTo>
                  <a:pt x="101717" y="19300"/>
                  <a:pt x="101385" y="20699"/>
                  <a:pt x="100720" y="22097"/>
                </a:cubicBezTo>
                <a:cubicBezTo>
                  <a:pt x="84432" y="63496"/>
                  <a:pt x="46537" y="93986"/>
                  <a:pt x="1329" y="107692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51855" y="106293"/>
                  <a:pt x="95401" y="72447"/>
                  <a:pt x="113684" y="25734"/>
                </a:cubicBezTo>
                <a:cubicBezTo>
                  <a:pt x="115678" y="20139"/>
                  <a:pt x="117673" y="14825"/>
                  <a:pt x="119002" y="9230"/>
                </a:cubicBezTo>
                <a:cubicBezTo>
                  <a:pt x="119667" y="8391"/>
                  <a:pt x="120000" y="7272"/>
                  <a:pt x="120000" y="6153"/>
                </a:cubicBezTo>
                <a:cubicBezTo>
                  <a:pt x="120000" y="2797"/>
                  <a:pt x="116675" y="0"/>
                  <a:pt x="11301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6" name="Google Shape;1996;p364"/>
          <p:cNvSpPr/>
          <p:nvPr/>
        </p:nvSpPr>
        <p:spPr>
          <a:xfrm>
            <a:off x="4412017" y="4305337"/>
            <a:ext cx="11700" cy="2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cubicBezTo>
                  <a:pt x="40000" y="36923"/>
                  <a:pt x="80000" y="73846"/>
                  <a:pt x="120000" y="120000"/>
                </a:cubicBezTo>
                <a:cubicBezTo>
                  <a:pt x="80000" y="73846"/>
                  <a:pt x="40000" y="36923"/>
                  <a:pt x="0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7" name="Google Shape;1997;p364"/>
          <p:cNvSpPr/>
          <p:nvPr/>
        </p:nvSpPr>
        <p:spPr>
          <a:xfrm>
            <a:off x="4516417" y="4215318"/>
            <a:ext cx="1200" cy="15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8" name="Google Shape;1998;p364"/>
          <p:cNvSpPr txBox="1"/>
          <p:nvPr/>
        </p:nvSpPr>
        <p:spPr>
          <a:xfrm>
            <a:off x="6100024" y="1888893"/>
            <a:ext cx="22041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rPr>
              <a:t>Single Payment Address</a:t>
            </a:r>
            <a:endParaRPr sz="1600" b="1">
              <a:solidFill>
                <a:srgbClr val="434343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999" name="Google Shape;1999;p364"/>
          <p:cNvSpPr txBox="1"/>
          <p:nvPr/>
        </p:nvSpPr>
        <p:spPr>
          <a:xfrm>
            <a:off x="6463625" y="3562725"/>
            <a:ext cx="26043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rPr>
              <a:t>Minimal Issuer/Acquirer Cost</a:t>
            </a:r>
            <a:endParaRPr sz="1600" b="1">
              <a:solidFill>
                <a:srgbClr val="434343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000" name="Google Shape;2000;p364"/>
          <p:cNvSpPr txBox="1"/>
          <p:nvPr/>
        </p:nvSpPr>
        <p:spPr>
          <a:xfrm>
            <a:off x="-58122" y="1836083"/>
            <a:ext cx="30000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rPr>
              <a:t>Universally interoperable</a:t>
            </a:r>
            <a:endParaRPr sz="1600" b="1">
              <a:solidFill>
                <a:srgbClr val="434343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001" name="Google Shape;2001;p364"/>
          <p:cNvSpPr txBox="1">
            <a:spLocks noGrp="1"/>
          </p:cNvSpPr>
          <p:nvPr>
            <p:ph type="title" idx="4294967295"/>
          </p:nvPr>
        </p:nvSpPr>
        <p:spPr>
          <a:xfrm>
            <a:off x="104625" y="228375"/>
            <a:ext cx="82800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  <a:latin typeface="Dosis"/>
                <a:ea typeface="Dosis"/>
                <a:cs typeface="Dosis"/>
                <a:sym typeface="Dosis"/>
              </a:rPr>
              <a:t>Unified Payments Interface standardized language of money transfer</a:t>
            </a:r>
            <a:endParaRPr sz="2200" b="1">
              <a:solidFill>
                <a:srgbClr val="CC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002" name="Google Shape;2002;p364"/>
          <p:cNvSpPr txBox="1"/>
          <p:nvPr/>
        </p:nvSpPr>
        <p:spPr>
          <a:xfrm>
            <a:off x="5493173" y="2010080"/>
            <a:ext cx="4728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@</a:t>
            </a:r>
            <a:endParaRPr sz="24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003" name="Google Shape;2003;p364"/>
          <p:cNvSpPr/>
          <p:nvPr/>
        </p:nvSpPr>
        <p:spPr>
          <a:xfrm>
            <a:off x="3169795" y="2060480"/>
            <a:ext cx="370500" cy="3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8873" y="95172"/>
                </a:moveTo>
                <a:cubicBezTo>
                  <a:pt x="105620" y="95172"/>
                  <a:pt x="102710" y="96677"/>
                  <a:pt x="100827" y="98934"/>
                </a:cubicBezTo>
                <a:cubicBezTo>
                  <a:pt x="61112" y="68275"/>
                  <a:pt x="61112" y="68275"/>
                  <a:pt x="61112" y="68275"/>
                </a:cubicBezTo>
                <a:cubicBezTo>
                  <a:pt x="63166" y="65642"/>
                  <a:pt x="64194" y="62068"/>
                  <a:pt x="64194" y="58307"/>
                </a:cubicBezTo>
                <a:cubicBezTo>
                  <a:pt x="64194" y="57366"/>
                  <a:pt x="64194" y="56426"/>
                  <a:pt x="64022" y="55673"/>
                </a:cubicBezTo>
                <a:cubicBezTo>
                  <a:pt x="74636" y="52664"/>
                  <a:pt x="74636" y="52664"/>
                  <a:pt x="74636" y="52664"/>
                </a:cubicBezTo>
                <a:cubicBezTo>
                  <a:pt x="76176" y="57366"/>
                  <a:pt x="80285" y="60752"/>
                  <a:pt x="85249" y="60752"/>
                </a:cubicBezTo>
                <a:cubicBezTo>
                  <a:pt x="91412" y="60752"/>
                  <a:pt x="96376" y="55297"/>
                  <a:pt x="96376" y="48338"/>
                </a:cubicBezTo>
                <a:cubicBezTo>
                  <a:pt x="96376" y="41567"/>
                  <a:pt x="91412" y="36112"/>
                  <a:pt x="85249" y="36112"/>
                </a:cubicBezTo>
                <a:cubicBezTo>
                  <a:pt x="78915" y="36112"/>
                  <a:pt x="73951" y="41567"/>
                  <a:pt x="73951" y="48338"/>
                </a:cubicBezTo>
                <a:cubicBezTo>
                  <a:pt x="73951" y="49090"/>
                  <a:pt x="73951" y="49655"/>
                  <a:pt x="74122" y="50219"/>
                </a:cubicBezTo>
                <a:cubicBezTo>
                  <a:pt x="63509" y="53040"/>
                  <a:pt x="63509" y="53040"/>
                  <a:pt x="63509" y="53040"/>
                </a:cubicBezTo>
                <a:cubicBezTo>
                  <a:pt x="62310" y="49278"/>
                  <a:pt x="59914" y="46081"/>
                  <a:pt x="56833" y="44200"/>
                </a:cubicBezTo>
                <a:cubicBezTo>
                  <a:pt x="65392" y="24075"/>
                  <a:pt x="65392" y="24075"/>
                  <a:pt x="65392" y="24075"/>
                </a:cubicBezTo>
                <a:cubicBezTo>
                  <a:pt x="66590" y="24451"/>
                  <a:pt x="67788" y="24639"/>
                  <a:pt x="68987" y="24639"/>
                </a:cubicBezTo>
                <a:cubicBezTo>
                  <a:pt x="75320" y="24639"/>
                  <a:pt x="80285" y="19184"/>
                  <a:pt x="80285" y="12413"/>
                </a:cubicBezTo>
                <a:cubicBezTo>
                  <a:pt x="80285" y="5454"/>
                  <a:pt x="75320" y="0"/>
                  <a:pt x="68987" y="0"/>
                </a:cubicBezTo>
                <a:cubicBezTo>
                  <a:pt x="62824" y="0"/>
                  <a:pt x="57860" y="5454"/>
                  <a:pt x="57860" y="12413"/>
                </a:cubicBezTo>
                <a:cubicBezTo>
                  <a:pt x="57860" y="16739"/>
                  <a:pt x="59914" y="20689"/>
                  <a:pt x="63166" y="22946"/>
                </a:cubicBezTo>
                <a:cubicBezTo>
                  <a:pt x="54607" y="43072"/>
                  <a:pt x="54607" y="43072"/>
                  <a:pt x="54607" y="43072"/>
                </a:cubicBezTo>
                <a:cubicBezTo>
                  <a:pt x="52895" y="42319"/>
                  <a:pt x="51184" y="41943"/>
                  <a:pt x="49300" y="41943"/>
                </a:cubicBezTo>
                <a:cubicBezTo>
                  <a:pt x="42796" y="41943"/>
                  <a:pt x="37146" y="46645"/>
                  <a:pt x="35263" y="53228"/>
                </a:cubicBezTo>
                <a:cubicBezTo>
                  <a:pt x="22253" y="50031"/>
                  <a:pt x="22253" y="50031"/>
                  <a:pt x="22253" y="50031"/>
                </a:cubicBezTo>
                <a:cubicBezTo>
                  <a:pt x="22425" y="49467"/>
                  <a:pt x="22425" y="48902"/>
                  <a:pt x="22425" y="48338"/>
                </a:cubicBezTo>
                <a:cubicBezTo>
                  <a:pt x="22425" y="41567"/>
                  <a:pt x="17460" y="36112"/>
                  <a:pt x="11126" y="36112"/>
                </a:cubicBezTo>
                <a:cubicBezTo>
                  <a:pt x="4964" y="36112"/>
                  <a:pt x="0" y="41567"/>
                  <a:pt x="0" y="48338"/>
                </a:cubicBezTo>
                <a:cubicBezTo>
                  <a:pt x="0" y="55297"/>
                  <a:pt x="4964" y="60752"/>
                  <a:pt x="11126" y="60752"/>
                </a:cubicBezTo>
                <a:cubicBezTo>
                  <a:pt x="16091" y="60752"/>
                  <a:pt x="20199" y="57366"/>
                  <a:pt x="21740" y="52664"/>
                </a:cubicBezTo>
                <a:cubicBezTo>
                  <a:pt x="34579" y="55862"/>
                  <a:pt x="34579" y="55862"/>
                  <a:pt x="34579" y="55862"/>
                </a:cubicBezTo>
                <a:cubicBezTo>
                  <a:pt x="34407" y="56614"/>
                  <a:pt x="34407" y="57554"/>
                  <a:pt x="34407" y="58307"/>
                </a:cubicBezTo>
                <a:cubicBezTo>
                  <a:pt x="34407" y="64514"/>
                  <a:pt x="37489" y="69780"/>
                  <a:pt x="42111" y="72601"/>
                </a:cubicBezTo>
                <a:cubicBezTo>
                  <a:pt x="35948" y="88777"/>
                  <a:pt x="35948" y="88777"/>
                  <a:pt x="35948" y="88777"/>
                </a:cubicBezTo>
                <a:cubicBezTo>
                  <a:pt x="35263" y="88589"/>
                  <a:pt x="34407" y="88401"/>
                  <a:pt x="33552" y="88401"/>
                </a:cubicBezTo>
                <a:cubicBezTo>
                  <a:pt x="27389" y="88401"/>
                  <a:pt x="22425" y="94043"/>
                  <a:pt x="22425" y="100815"/>
                </a:cubicBezTo>
                <a:cubicBezTo>
                  <a:pt x="22425" y="107586"/>
                  <a:pt x="27389" y="113228"/>
                  <a:pt x="33552" y="113228"/>
                </a:cubicBezTo>
                <a:cubicBezTo>
                  <a:pt x="39714" y="113228"/>
                  <a:pt x="44850" y="107586"/>
                  <a:pt x="44850" y="100815"/>
                </a:cubicBezTo>
                <a:cubicBezTo>
                  <a:pt x="44850" y="95924"/>
                  <a:pt x="42111" y="91598"/>
                  <a:pt x="38345" y="89529"/>
                </a:cubicBezTo>
                <a:cubicBezTo>
                  <a:pt x="44336" y="73730"/>
                  <a:pt x="44336" y="73730"/>
                  <a:pt x="44336" y="73730"/>
                </a:cubicBezTo>
                <a:cubicBezTo>
                  <a:pt x="45877" y="74482"/>
                  <a:pt x="47589" y="74670"/>
                  <a:pt x="49300" y="74670"/>
                </a:cubicBezTo>
                <a:cubicBezTo>
                  <a:pt x="53238" y="74670"/>
                  <a:pt x="56833" y="72978"/>
                  <a:pt x="59572" y="70344"/>
                </a:cubicBezTo>
                <a:cubicBezTo>
                  <a:pt x="99286" y="101003"/>
                  <a:pt x="99286" y="101003"/>
                  <a:pt x="99286" y="101003"/>
                </a:cubicBezTo>
                <a:cubicBezTo>
                  <a:pt x="98259" y="102884"/>
                  <a:pt x="97574" y="105141"/>
                  <a:pt x="97574" y="107586"/>
                </a:cubicBezTo>
                <a:cubicBezTo>
                  <a:pt x="97574" y="114357"/>
                  <a:pt x="102539" y="120000"/>
                  <a:pt x="108873" y="120000"/>
                </a:cubicBezTo>
                <a:cubicBezTo>
                  <a:pt x="115035" y="120000"/>
                  <a:pt x="120000" y="114357"/>
                  <a:pt x="120000" y="107586"/>
                </a:cubicBezTo>
                <a:cubicBezTo>
                  <a:pt x="120000" y="100815"/>
                  <a:pt x="115035" y="95172"/>
                  <a:pt x="108873" y="95172"/>
                </a:cubicBezTo>
                <a:close/>
                <a:moveTo>
                  <a:pt x="85249" y="38746"/>
                </a:moveTo>
                <a:cubicBezTo>
                  <a:pt x="90042" y="38746"/>
                  <a:pt x="93980" y="43072"/>
                  <a:pt x="93980" y="48338"/>
                </a:cubicBezTo>
                <a:cubicBezTo>
                  <a:pt x="93980" y="53793"/>
                  <a:pt x="90042" y="58119"/>
                  <a:pt x="85249" y="58119"/>
                </a:cubicBezTo>
                <a:cubicBezTo>
                  <a:pt x="81141" y="58119"/>
                  <a:pt x="77546" y="54921"/>
                  <a:pt x="76690" y="50783"/>
                </a:cubicBezTo>
                <a:cubicBezTo>
                  <a:pt x="76690" y="50783"/>
                  <a:pt x="76690" y="50783"/>
                  <a:pt x="76690" y="50783"/>
                </a:cubicBezTo>
                <a:cubicBezTo>
                  <a:pt x="76690" y="50783"/>
                  <a:pt x="76690" y="50783"/>
                  <a:pt x="76690" y="50783"/>
                </a:cubicBezTo>
                <a:cubicBezTo>
                  <a:pt x="76519" y="50031"/>
                  <a:pt x="76348" y="49278"/>
                  <a:pt x="76348" y="48338"/>
                </a:cubicBezTo>
                <a:cubicBezTo>
                  <a:pt x="76348" y="43072"/>
                  <a:pt x="80285" y="38746"/>
                  <a:pt x="85249" y="38746"/>
                </a:cubicBezTo>
                <a:close/>
                <a:moveTo>
                  <a:pt x="60256" y="12413"/>
                </a:moveTo>
                <a:cubicBezTo>
                  <a:pt x="60256" y="6959"/>
                  <a:pt x="64194" y="2633"/>
                  <a:pt x="68987" y="2633"/>
                </a:cubicBezTo>
                <a:cubicBezTo>
                  <a:pt x="73951" y="2633"/>
                  <a:pt x="77888" y="6959"/>
                  <a:pt x="77888" y="12413"/>
                </a:cubicBezTo>
                <a:cubicBezTo>
                  <a:pt x="77888" y="17680"/>
                  <a:pt x="73951" y="22006"/>
                  <a:pt x="68987" y="22006"/>
                </a:cubicBezTo>
                <a:cubicBezTo>
                  <a:pt x="64194" y="22006"/>
                  <a:pt x="60256" y="17680"/>
                  <a:pt x="60256" y="12413"/>
                </a:cubicBezTo>
                <a:close/>
                <a:moveTo>
                  <a:pt x="11126" y="58119"/>
                </a:moveTo>
                <a:cubicBezTo>
                  <a:pt x="6333" y="58119"/>
                  <a:pt x="2396" y="53793"/>
                  <a:pt x="2396" y="48338"/>
                </a:cubicBezTo>
                <a:cubicBezTo>
                  <a:pt x="2396" y="43072"/>
                  <a:pt x="6333" y="38746"/>
                  <a:pt x="11126" y="38746"/>
                </a:cubicBezTo>
                <a:cubicBezTo>
                  <a:pt x="16091" y="38746"/>
                  <a:pt x="20028" y="43072"/>
                  <a:pt x="20028" y="48338"/>
                </a:cubicBezTo>
                <a:cubicBezTo>
                  <a:pt x="20028" y="53793"/>
                  <a:pt x="16091" y="58119"/>
                  <a:pt x="11126" y="58119"/>
                </a:cubicBezTo>
                <a:close/>
                <a:moveTo>
                  <a:pt x="42453" y="100815"/>
                </a:moveTo>
                <a:cubicBezTo>
                  <a:pt x="42453" y="106081"/>
                  <a:pt x="38516" y="110595"/>
                  <a:pt x="33552" y="110595"/>
                </a:cubicBezTo>
                <a:cubicBezTo>
                  <a:pt x="28758" y="110595"/>
                  <a:pt x="24821" y="106081"/>
                  <a:pt x="24821" y="100815"/>
                </a:cubicBezTo>
                <a:cubicBezTo>
                  <a:pt x="24821" y="95548"/>
                  <a:pt x="28758" y="91034"/>
                  <a:pt x="33552" y="91034"/>
                </a:cubicBezTo>
                <a:cubicBezTo>
                  <a:pt x="38516" y="91034"/>
                  <a:pt x="42453" y="95548"/>
                  <a:pt x="42453" y="100815"/>
                </a:cubicBezTo>
                <a:close/>
                <a:moveTo>
                  <a:pt x="36804" y="58307"/>
                </a:moveTo>
                <a:cubicBezTo>
                  <a:pt x="36804" y="50783"/>
                  <a:pt x="42453" y="44576"/>
                  <a:pt x="49300" y="44576"/>
                </a:cubicBezTo>
                <a:cubicBezTo>
                  <a:pt x="56319" y="44576"/>
                  <a:pt x="61797" y="50783"/>
                  <a:pt x="61797" y="58307"/>
                </a:cubicBezTo>
                <a:cubicBezTo>
                  <a:pt x="61797" y="66018"/>
                  <a:pt x="56319" y="72037"/>
                  <a:pt x="49300" y="72037"/>
                </a:cubicBezTo>
                <a:cubicBezTo>
                  <a:pt x="42453" y="72037"/>
                  <a:pt x="36804" y="66018"/>
                  <a:pt x="36804" y="58307"/>
                </a:cubicBezTo>
                <a:close/>
                <a:moveTo>
                  <a:pt x="108873" y="117366"/>
                </a:moveTo>
                <a:cubicBezTo>
                  <a:pt x="103908" y="117366"/>
                  <a:pt x="99971" y="112852"/>
                  <a:pt x="99971" y="107586"/>
                </a:cubicBezTo>
                <a:cubicBezTo>
                  <a:pt x="99971" y="102319"/>
                  <a:pt x="103908" y="97805"/>
                  <a:pt x="108873" y="97805"/>
                </a:cubicBezTo>
                <a:cubicBezTo>
                  <a:pt x="113666" y="97805"/>
                  <a:pt x="117603" y="102319"/>
                  <a:pt x="117603" y="107586"/>
                </a:cubicBezTo>
                <a:cubicBezTo>
                  <a:pt x="117603" y="112852"/>
                  <a:pt x="113666" y="117366"/>
                  <a:pt x="108873" y="1173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4" name="Google Shape;2004;p364"/>
          <p:cNvSpPr txBox="1"/>
          <p:nvPr/>
        </p:nvSpPr>
        <p:spPr>
          <a:xfrm>
            <a:off x="-54472" y="2150528"/>
            <a:ext cx="30000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Anyone with a bank or mobile money account can send money to any other account in India!</a:t>
            </a:r>
            <a:endParaRPr sz="11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05" name="Google Shape;2005;p364"/>
          <p:cNvSpPr txBox="1"/>
          <p:nvPr/>
        </p:nvSpPr>
        <p:spPr>
          <a:xfrm>
            <a:off x="6078372" y="2122527"/>
            <a:ext cx="30000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No need to disclose account information.</a:t>
            </a:r>
            <a:br>
              <a:rPr lang="en" sz="11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lang="en" sz="11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Allows account portability, enhances privacy.</a:t>
            </a:r>
            <a:endParaRPr sz="11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06" name="Google Shape;2006;p364"/>
          <p:cNvSpPr txBox="1"/>
          <p:nvPr/>
        </p:nvSpPr>
        <p:spPr>
          <a:xfrm>
            <a:off x="6562708" y="3923809"/>
            <a:ext cx="22041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Smartphone replaces card and Payment Address replaces PoS machine!</a:t>
            </a:r>
            <a:endParaRPr sz="11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007" name="Google Shape;2007;p3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8396" y="2958504"/>
            <a:ext cx="946500" cy="16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8" name="Google Shape;2008;p364"/>
          <p:cNvSpPr/>
          <p:nvPr/>
        </p:nvSpPr>
        <p:spPr>
          <a:xfrm>
            <a:off x="4114571" y="3136841"/>
            <a:ext cx="649500" cy="1146600"/>
          </a:xfrm>
          <a:prstGeom prst="rect">
            <a:avLst/>
          </a:prstGeom>
          <a:solidFill>
            <a:srgbClr val="4DB3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9" name="Google Shape;2009;p364"/>
          <p:cNvSpPr/>
          <p:nvPr/>
        </p:nvSpPr>
        <p:spPr>
          <a:xfrm rot="-4500048">
            <a:off x="5772967" y="3737298"/>
            <a:ext cx="718686" cy="7218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0" name="Google Shape;2010;p364"/>
          <p:cNvGrpSpPr/>
          <p:nvPr/>
        </p:nvGrpSpPr>
        <p:grpSpPr>
          <a:xfrm>
            <a:off x="4298847" y="3362325"/>
            <a:ext cx="358517" cy="615025"/>
            <a:chOff x="4094647" y="1544313"/>
            <a:chExt cx="358517" cy="615025"/>
          </a:xfrm>
        </p:grpSpPr>
        <p:sp>
          <p:nvSpPr>
            <p:cNvPr id="2011" name="Google Shape;2011;p364"/>
            <p:cNvSpPr/>
            <p:nvPr/>
          </p:nvSpPr>
          <p:spPr>
            <a:xfrm rot="5860174">
              <a:off x="4023170" y="1757836"/>
              <a:ext cx="591189" cy="191604"/>
            </a:xfrm>
            <a:prstGeom prst="triangle">
              <a:avLst>
                <a:gd name="adj" fmla="val 38379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64"/>
            <p:cNvSpPr/>
            <p:nvPr/>
          </p:nvSpPr>
          <p:spPr>
            <a:xfrm rot="5860174">
              <a:off x="3933453" y="1754211"/>
              <a:ext cx="591189" cy="191604"/>
            </a:xfrm>
            <a:prstGeom prst="triangle">
              <a:avLst>
                <a:gd name="adj" fmla="val 38379"/>
              </a:avLst>
            </a:prstGeom>
            <a:solidFill>
              <a:srgbClr val="EFEFE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3" name="Google Shape;2013;p364"/>
          <p:cNvSpPr txBox="1"/>
          <p:nvPr/>
        </p:nvSpPr>
        <p:spPr>
          <a:xfrm>
            <a:off x="993983" y="978232"/>
            <a:ext cx="85251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D85C6"/>
                </a:solidFill>
                <a:latin typeface="Economica"/>
                <a:ea typeface="Economica"/>
                <a:cs typeface="Economica"/>
                <a:sym typeface="Economica"/>
              </a:rPr>
              <a:t>We created a foundational, Interoperable, multi-provider </a:t>
            </a:r>
            <a:r>
              <a:rPr lang="en" sz="2200" b="1" u="sng">
                <a:solidFill>
                  <a:srgbClr val="3D85C6"/>
                </a:solidFill>
                <a:latin typeface="Economica"/>
                <a:ea typeface="Economica"/>
                <a:cs typeface="Economica"/>
                <a:sym typeface="Economica"/>
              </a:rPr>
              <a:t>instant money exchange</a:t>
            </a:r>
            <a:r>
              <a:rPr lang="en" sz="1800">
                <a:solidFill>
                  <a:srgbClr val="3D85C6"/>
                </a:solidFill>
                <a:latin typeface="Economica"/>
                <a:ea typeface="Economica"/>
                <a:cs typeface="Economica"/>
                <a:sym typeface="Economica"/>
              </a:rPr>
              <a:t> framework</a:t>
            </a:r>
            <a:endParaRPr sz="1800">
              <a:solidFill>
                <a:srgbClr val="3D85C6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014" name="Google Shape;2014;p364"/>
          <p:cNvSpPr txBox="1">
            <a:spLocks noGrp="1"/>
          </p:cNvSpPr>
          <p:nvPr>
            <p:ph type="subTitle" idx="4294967295"/>
          </p:nvPr>
        </p:nvSpPr>
        <p:spPr>
          <a:xfrm>
            <a:off x="0" y="4770550"/>
            <a:ext cx="3200100" cy="3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http://npci.org.in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2015" name="Google Shape;2015;p364"/>
          <p:cNvSpPr txBox="1"/>
          <p:nvPr/>
        </p:nvSpPr>
        <p:spPr>
          <a:xfrm>
            <a:off x="-554072" y="3696508"/>
            <a:ext cx="3000000" cy="3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rPr>
              <a:t>Mobile First Payments</a:t>
            </a:r>
            <a:endParaRPr sz="1600" b="1">
              <a:solidFill>
                <a:srgbClr val="434343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016" name="Google Shape;2016;p364"/>
          <p:cNvSpPr txBox="1"/>
          <p:nvPr/>
        </p:nvSpPr>
        <p:spPr>
          <a:xfrm>
            <a:off x="139833" y="4001584"/>
            <a:ext cx="22041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 leverage the increasing proliferation of mobile phones</a:t>
            </a:r>
            <a:endParaRPr sz="11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017" name="Google Shape;2017;p3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2018" name="Google Shape;2018;p364"/>
          <p:cNvSpPr/>
          <p:nvPr/>
        </p:nvSpPr>
        <p:spPr>
          <a:xfrm>
            <a:off x="2669483" y="3905550"/>
            <a:ext cx="345600" cy="401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9709" y="103000"/>
                </a:moveTo>
                <a:cubicBezTo>
                  <a:pt x="117675" y="99500"/>
                  <a:pt x="117966" y="95000"/>
                  <a:pt x="118256" y="91000"/>
                </a:cubicBezTo>
                <a:cubicBezTo>
                  <a:pt x="118547" y="87750"/>
                  <a:pt x="118837" y="85250"/>
                  <a:pt x="117675" y="83250"/>
                </a:cubicBezTo>
                <a:cubicBezTo>
                  <a:pt x="116803" y="81750"/>
                  <a:pt x="115641" y="77750"/>
                  <a:pt x="114479" y="74000"/>
                </a:cubicBezTo>
                <a:cubicBezTo>
                  <a:pt x="113317" y="69750"/>
                  <a:pt x="112154" y="65750"/>
                  <a:pt x="110992" y="63750"/>
                </a:cubicBezTo>
                <a:cubicBezTo>
                  <a:pt x="108958" y="60250"/>
                  <a:pt x="106053" y="58250"/>
                  <a:pt x="102566" y="58250"/>
                </a:cubicBezTo>
                <a:cubicBezTo>
                  <a:pt x="101694" y="58250"/>
                  <a:pt x="100823" y="58500"/>
                  <a:pt x="99951" y="58500"/>
                </a:cubicBezTo>
                <a:cubicBezTo>
                  <a:pt x="99951" y="7250"/>
                  <a:pt x="99951" y="7250"/>
                  <a:pt x="99951" y="7250"/>
                </a:cubicBezTo>
                <a:cubicBezTo>
                  <a:pt x="99951" y="3000"/>
                  <a:pt x="95883" y="0"/>
                  <a:pt x="91815" y="0"/>
                </a:cubicBezTo>
                <a:cubicBezTo>
                  <a:pt x="8135" y="0"/>
                  <a:pt x="8135" y="0"/>
                  <a:pt x="8135" y="0"/>
                </a:cubicBezTo>
                <a:cubicBezTo>
                  <a:pt x="4067" y="0"/>
                  <a:pt x="0" y="3000"/>
                  <a:pt x="0" y="7250"/>
                </a:cubicBezTo>
                <a:cubicBezTo>
                  <a:pt x="0" y="110250"/>
                  <a:pt x="0" y="110250"/>
                  <a:pt x="0" y="110250"/>
                </a:cubicBezTo>
                <a:cubicBezTo>
                  <a:pt x="0" y="114250"/>
                  <a:pt x="4067" y="117250"/>
                  <a:pt x="8135" y="117250"/>
                </a:cubicBezTo>
                <a:cubicBezTo>
                  <a:pt x="85423" y="117250"/>
                  <a:pt x="85423" y="117250"/>
                  <a:pt x="85423" y="117250"/>
                </a:cubicBezTo>
                <a:cubicBezTo>
                  <a:pt x="85714" y="118000"/>
                  <a:pt x="86295" y="118750"/>
                  <a:pt x="86585" y="119500"/>
                </a:cubicBezTo>
                <a:cubicBezTo>
                  <a:pt x="86876" y="119750"/>
                  <a:pt x="87457" y="120000"/>
                  <a:pt x="88038" y="120000"/>
                </a:cubicBezTo>
                <a:cubicBezTo>
                  <a:pt x="88038" y="120000"/>
                  <a:pt x="88329" y="120000"/>
                  <a:pt x="88619" y="120000"/>
                </a:cubicBezTo>
                <a:cubicBezTo>
                  <a:pt x="89200" y="119750"/>
                  <a:pt x="89491" y="119000"/>
                  <a:pt x="89200" y="118500"/>
                </a:cubicBezTo>
                <a:cubicBezTo>
                  <a:pt x="85423" y="111500"/>
                  <a:pt x="79322" y="105500"/>
                  <a:pt x="75254" y="104000"/>
                </a:cubicBezTo>
                <a:cubicBezTo>
                  <a:pt x="72929" y="103500"/>
                  <a:pt x="63050" y="96250"/>
                  <a:pt x="56949" y="91750"/>
                </a:cubicBezTo>
                <a:cubicBezTo>
                  <a:pt x="54334" y="89750"/>
                  <a:pt x="52009" y="88000"/>
                  <a:pt x="50847" y="87250"/>
                </a:cubicBezTo>
                <a:cubicBezTo>
                  <a:pt x="48813" y="86000"/>
                  <a:pt x="49394" y="83750"/>
                  <a:pt x="50556" y="82750"/>
                </a:cubicBezTo>
                <a:cubicBezTo>
                  <a:pt x="50847" y="82250"/>
                  <a:pt x="52590" y="80750"/>
                  <a:pt x="54624" y="82000"/>
                </a:cubicBezTo>
                <a:cubicBezTo>
                  <a:pt x="55205" y="82250"/>
                  <a:pt x="55786" y="82750"/>
                  <a:pt x="56658" y="83500"/>
                </a:cubicBezTo>
                <a:cubicBezTo>
                  <a:pt x="59854" y="85500"/>
                  <a:pt x="64503" y="88500"/>
                  <a:pt x="67118" y="90250"/>
                </a:cubicBezTo>
                <a:cubicBezTo>
                  <a:pt x="67990" y="91000"/>
                  <a:pt x="69152" y="91000"/>
                  <a:pt x="69443" y="90750"/>
                </a:cubicBezTo>
                <a:cubicBezTo>
                  <a:pt x="71186" y="90250"/>
                  <a:pt x="71767" y="87500"/>
                  <a:pt x="71767" y="85250"/>
                </a:cubicBezTo>
                <a:cubicBezTo>
                  <a:pt x="71767" y="85000"/>
                  <a:pt x="71767" y="84750"/>
                  <a:pt x="71767" y="84750"/>
                </a:cubicBezTo>
                <a:cubicBezTo>
                  <a:pt x="54624" y="53750"/>
                  <a:pt x="54624" y="53750"/>
                  <a:pt x="54624" y="53750"/>
                </a:cubicBezTo>
                <a:cubicBezTo>
                  <a:pt x="53171" y="51250"/>
                  <a:pt x="54043" y="48250"/>
                  <a:pt x="56658" y="47250"/>
                </a:cubicBezTo>
                <a:cubicBezTo>
                  <a:pt x="57820" y="46750"/>
                  <a:pt x="58983" y="46750"/>
                  <a:pt x="60435" y="47250"/>
                </a:cubicBezTo>
                <a:cubicBezTo>
                  <a:pt x="61598" y="47750"/>
                  <a:pt x="62469" y="48750"/>
                  <a:pt x="63050" y="50250"/>
                </a:cubicBezTo>
                <a:cubicBezTo>
                  <a:pt x="63050" y="50250"/>
                  <a:pt x="63050" y="50250"/>
                  <a:pt x="63050" y="50500"/>
                </a:cubicBezTo>
                <a:cubicBezTo>
                  <a:pt x="72929" y="68500"/>
                  <a:pt x="72929" y="68500"/>
                  <a:pt x="72929" y="68500"/>
                </a:cubicBezTo>
                <a:cubicBezTo>
                  <a:pt x="73220" y="69000"/>
                  <a:pt x="74092" y="69250"/>
                  <a:pt x="74673" y="69000"/>
                </a:cubicBezTo>
                <a:cubicBezTo>
                  <a:pt x="75254" y="69000"/>
                  <a:pt x="75544" y="68500"/>
                  <a:pt x="75544" y="67750"/>
                </a:cubicBezTo>
                <a:cubicBezTo>
                  <a:pt x="75544" y="66750"/>
                  <a:pt x="75835" y="66000"/>
                  <a:pt x="76997" y="65250"/>
                </a:cubicBezTo>
                <a:cubicBezTo>
                  <a:pt x="79031" y="64250"/>
                  <a:pt x="82518" y="64000"/>
                  <a:pt x="84842" y="64750"/>
                </a:cubicBezTo>
                <a:cubicBezTo>
                  <a:pt x="85423" y="65000"/>
                  <a:pt x="86295" y="64750"/>
                  <a:pt x="86585" y="64250"/>
                </a:cubicBezTo>
                <a:cubicBezTo>
                  <a:pt x="87457" y="62500"/>
                  <a:pt x="89782" y="61750"/>
                  <a:pt x="91525" y="61500"/>
                </a:cubicBezTo>
                <a:cubicBezTo>
                  <a:pt x="93559" y="61250"/>
                  <a:pt x="95302" y="61750"/>
                  <a:pt x="96174" y="62750"/>
                </a:cubicBezTo>
                <a:cubicBezTo>
                  <a:pt x="96464" y="63000"/>
                  <a:pt x="97046" y="63250"/>
                  <a:pt x="97336" y="63000"/>
                </a:cubicBezTo>
                <a:cubicBezTo>
                  <a:pt x="97917" y="63000"/>
                  <a:pt x="98208" y="62750"/>
                  <a:pt x="98498" y="62500"/>
                </a:cubicBezTo>
                <a:cubicBezTo>
                  <a:pt x="99079" y="61250"/>
                  <a:pt x="100823" y="60500"/>
                  <a:pt x="102566" y="60750"/>
                </a:cubicBezTo>
                <a:cubicBezTo>
                  <a:pt x="104019" y="60750"/>
                  <a:pt x="106634" y="61250"/>
                  <a:pt x="108377" y="64750"/>
                </a:cubicBezTo>
                <a:cubicBezTo>
                  <a:pt x="109539" y="66500"/>
                  <a:pt x="110702" y="70750"/>
                  <a:pt x="111864" y="74500"/>
                </a:cubicBezTo>
                <a:cubicBezTo>
                  <a:pt x="113026" y="78750"/>
                  <a:pt x="114188" y="82500"/>
                  <a:pt x="115351" y="84250"/>
                </a:cubicBezTo>
                <a:cubicBezTo>
                  <a:pt x="115932" y="85500"/>
                  <a:pt x="115641" y="88250"/>
                  <a:pt x="115641" y="90750"/>
                </a:cubicBezTo>
                <a:cubicBezTo>
                  <a:pt x="115351" y="94750"/>
                  <a:pt x="115060" y="99750"/>
                  <a:pt x="117384" y="104000"/>
                </a:cubicBezTo>
                <a:cubicBezTo>
                  <a:pt x="117675" y="104750"/>
                  <a:pt x="118547" y="105000"/>
                  <a:pt x="119128" y="104750"/>
                </a:cubicBezTo>
                <a:cubicBezTo>
                  <a:pt x="119709" y="104250"/>
                  <a:pt x="120000" y="103750"/>
                  <a:pt x="119709" y="103000"/>
                </a:cubicBezTo>
                <a:close/>
                <a:moveTo>
                  <a:pt x="87748" y="60000"/>
                </a:moveTo>
                <a:cubicBezTo>
                  <a:pt x="86585" y="60750"/>
                  <a:pt x="85423" y="61500"/>
                  <a:pt x="84842" y="62250"/>
                </a:cubicBezTo>
                <a:cubicBezTo>
                  <a:pt x="81646" y="61500"/>
                  <a:pt x="77869" y="62000"/>
                  <a:pt x="75544" y="63500"/>
                </a:cubicBezTo>
                <a:cubicBezTo>
                  <a:pt x="74963" y="63750"/>
                  <a:pt x="74382" y="64250"/>
                  <a:pt x="73801" y="64750"/>
                </a:cubicBezTo>
                <a:cubicBezTo>
                  <a:pt x="65665" y="49500"/>
                  <a:pt x="65665" y="49500"/>
                  <a:pt x="65665" y="49500"/>
                </a:cubicBezTo>
                <a:cubicBezTo>
                  <a:pt x="65084" y="47500"/>
                  <a:pt x="63341" y="46000"/>
                  <a:pt x="61598" y="45250"/>
                </a:cubicBezTo>
                <a:cubicBezTo>
                  <a:pt x="59564" y="44250"/>
                  <a:pt x="57239" y="44250"/>
                  <a:pt x="55496" y="45000"/>
                </a:cubicBezTo>
                <a:cubicBezTo>
                  <a:pt x="51719" y="46750"/>
                  <a:pt x="50266" y="51000"/>
                  <a:pt x="52300" y="54750"/>
                </a:cubicBezTo>
                <a:cubicBezTo>
                  <a:pt x="69152" y="85500"/>
                  <a:pt x="69152" y="85500"/>
                  <a:pt x="69152" y="85500"/>
                </a:cubicBezTo>
                <a:cubicBezTo>
                  <a:pt x="68861" y="86500"/>
                  <a:pt x="68861" y="87750"/>
                  <a:pt x="68571" y="88250"/>
                </a:cubicBezTo>
                <a:cubicBezTo>
                  <a:pt x="65956" y="86250"/>
                  <a:pt x="61598" y="83500"/>
                  <a:pt x="58401" y="81500"/>
                </a:cubicBezTo>
                <a:cubicBezTo>
                  <a:pt x="57530" y="81000"/>
                  <a:pt x="56658" y="80500"/>
                  <a:pt x="56077" y="80000"/>
                </a:cubicBezTo>
                <a:cubicBezTo>
                  <a:pt x="53462" y="78500"/>
                  <a:pt x="50266" y="79000"/>
                  <a:pt x="48232" y="81250"/>
                </a:cubicBezTo>
                <a:cubicBezTo>
                  <a:pt x="46489" y="83500"/>
                  <a:pt x="45907" y="87000"/>
                  <a:pt x="49104" y="89250"/>
                </a:cubicBezTo>
                <a:cubicBezTo>
                  <a:pt x="50266" y="90000"/>
                  <a:pt x="52590" y="91500"/>
                  <a:pt x="55205" y="93500"/>
                </a:cubicBezTo>
                <a:cubicBezTo>
                  <a:pt x="55786" y="94000"/>
                  <a:pt x="56077" y="94250"/>
                  <a:pt x="56658" y="94500"/>
                </a:cubicBezTo>
                <a:cubicBezTo>
                  <a:pt x="12203" y="94500"/>
                  <a:pt x="12203" y="94500"/>
                  <a:pt x="12203" y="94500"/>
                </a:cubicBezTo>
                <a:cubicBezTo>
                  <a:pt x="12203" y="11250"/>
                  <a:pt x="12203" y="11250"/>
                  <a:pt x="12203" y="11250"/>
                </a:cubicBezTo>
                <a:cubicBezTo>
                  <a:pt x="87748" y="11250"/>
                  <a:pt x="87748" y="11250"/>
                  <a:pt x="87748" y="11250"/>
                </a:cubicBezTo>
                <a:lnTo>
                  <a:pt x="87748" y="60000"/>
                </a:lnTo>
                <a:close/>
                <a:moveTo>
                  <a:pt x="97336" y="60000"/>
                </a:moveTo>
                <a:cubicBezTo>
                  <a:pt x="97336" y="60000"/>
                  <a:pt x="97046" y="60250"/>
                  <a:pt x="97046" y="60250"/>
                </a:cubicBezTo>
                <a:cubicBezTo>
                  <a:pt x="95593" y="59250"/>
                  <a:pt x="93559" y="59000"/>
                  <a:pt x="91234" y="59250"/>
                </a:cubicBezTo>
                <a:cubicBezTo>
                  <a:pt x="90944" y="59250"/>
                  <a:pt x="90944" y="59250"/>
                  <a:pt x="90653" y="59250"/>
                </a:cubicBezTo>
                <a:cubicBezTo>
                  <a:pt x="90653" y="10250"/>
                  <a:pt x="90653" y="10250"/>
                  <a:pt x="90653" y="10250"/>
                </a:cubicBezTo>
                <a:cubicBezTo>
                  <a:pt x="90653" y="9500"/>
                  <a:pt x="89782" y="9000"/>
                  <a:pt x="89200" y="9000"/>
                </a:cubicBezTo>
                <a:cubicBezTo>
                  <a:pt x="10750" y="9000"/>
                  <a:pt x="10750" y="9000"/>
                  <a:pt x="10750" y="9000"/>
                </a:cubicBezTo>
                <a:cubicBezTo>
                  <a:pt x="9878" y="9000"/>
                  <a:pt x="9297" y="9500"/>
                  <a:pt x="9297" y="10250"/>
                </a:cubicBezTo>
                <a:cubicBezTo>
                  <a:pt x="9297" y="95750"/>
                  <a:pt x="9297" y="95750"/>
                  <a:pt x="9297" y="95750"/>
                </a:cubicBezTo>
                <a:cubicBezTo>
                  <a:pt x="9297" y="96500"/>
                  <a:pt x="9878" y="97000"/>
                  <a:pt x="10750" y="97000"/>
                </a:cubicBezTo>
                <a:cubicBezTo>
                  <a:pt x="59854" y="97000"/>
                  <a:pt x="59854" y="97000"/>
                  <a:pt x="59854" y="97000"/>
                </a:cubicBezTo>
                <a:cubicBezTo>
                  <a:pt x="66537" y="102000"/>
                  <a:pt x="72058" y="105750"/>
                  <a:pt x="74092" y="106250"/>
                </a:cubicBezTo>
                <a:cubicBezTo>
                  <a:pt x="76416" y="107000"/>
                  <a:pt x="80484" y="110250"/>
                  <a:pt x="83680" y="114750"/>
                </a:cubicBezTo>
                <a:cubicBezTo>
                  <a:pt x="8135" y="114750"/>
                  <a:pt x="8135" y="114750"/>
                  <a:pt x="8135" y="114750"/>
                </a:cubicBezTo>
                <a:cubicBezTo>
                  <a:pt x="5520" y="114750"/>
                  <a:pt x="2615" y="113000"/>
                  <a:pt x="2615" y="110250"/>
                </a:cubicBezTo>
                <a:cubicBezTo>
                  <a:pt x="2615" y="7250"/>
                  <a:pt x="2615" y="7250"/>
                  <a:pt x="2615" y="7250"/>
                </a:cubicBezTo>
                <a:cubicBezTo>
                  <a:pt x="2615" y="4250"/>
                  <a:pt x="5520" y="2500"/>
                  <a:pt x="8135" y="2500"/>
                </a:cubicBezTo>
                <a:cubicBezTo>
                  <a:pt x="91815" y="2500"/>
                  <a:pt x="91815" y="2500"/>
                  <a:pt x="91815" y="2500"/>
                </a:cubicBezTo>
                <a:cubicBezTo>
                  <a:pt x="94430" y="2500"/>
                  <a:pt x="97336" y="4250"/>
                  <a:pt x="97336" y="7250"/>
                </a:cubicBezTo>
                <a:lnTo>
                  <a:pt x="97336" y="60000"/>
                </a:lnTo>
                <a:close/>
                <a:moveTo>
                  <a:pt x="49975" y="112250"/>
                </a:moveTo>
                <a:cubicBezTo>
                  <a:pt x="54043" y="112250"/>
                  <a:pt x="57530" y="109500"/>
                  <a:pt x="57530" y="105750"/>
                </a:cubicBezTo>
                <a:cubicBezTo>
                  <a:pt x="57530" y="102500"/>
                  <a:pt x="54043" y="99750"/>
                  <a:pt x="49975" y="99750"/>
                </a:cubicBezTo>
                <a:cubicBezTo>
                  <a:pt x="45617" y="99750"/>
                  <a:pt x="43002" y="102750"/>
                  <a:pt x="43002" y="105750"/>
                </a:cubicBezTo>
                <a:cubicBezTo>
                  <a:pt x="43002" y="109500"/>
                  <a:pt x="45907" y="112250"/>
                  <a:pt x="49975" y="112250"/>
                </a:cubicBezTo>
                <a:close/>
                <a:moveTo>
                  <a:pt x="49975" y="102000"/>
                </a:moveTo>
                <a:cubicBezTo>
                  <a:pt x="52590" y="102000"/>
                  <a:pt x="54915" y="104000"/>
                  <a:pt x="54915" y="105750"/>
                </a:cubicBezTo>
                <a:cubicBezTo>
                  <a:pt x="54915" y="108000"/>
                  <a:pt x="52590" y="110000"/>
                  <a:pt x="49975" y="110000"/>
                </a:cubicBezTo>
                <a:cubicBezTo>
                  <a:pt x="47070" y="110000"/>
                  <a:pt x="45617" y="107750"/>
                  <a:pt x="45617" y="105750"/>
                </a:cubicBezTo>
                <a:cubicBezTo>
                  <a:pt x="45617" y="104000"/>
                  <a:pt x="47360" y="102000"/>
                  <a:pt x="49975" y="1020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9" name="Google Shape;2019;p364"/>
          <p:cNvSpPr/>
          <p:nvPr/>
        </p:nvSpPr>
        <p:spPr>
          <a:xfrm>
            <a:off x="5947050" y="3911296"/>
            <a:ext cx="370500" cy="341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9165" y="679"/>
                </a:moveTo>
                <a:cubicBezTo>
                  <a:pt x="118539" y="0"/>
                  <a:pt x="117704" y="226"/>
                  <a:pt x="117078" y="905"/>
                </a:cubicBezTo>
                <a:cubicBezTo>
                  <a:pt x="102469" y="21283"/>
                  <a:pt x="102469" y="21283"/>
                  <a:pt x="102469" y="21283"/>
                </a:cubicBezTo>
                <a:cubicBezTo>
                  <a:pt x="102469" y="10415"/>
                  <a:pt x="102469" y="10415"/>
                  <a:pt x="102469" y="10415"/>
                </a:cubicBezTo>
                <a:cubicBezTo>
                  <a:pt x="102469" y="9509"/>
                  <a:pt x="101843" y="8830"/>
                  <a:pt x="101008" y="8830"/>
                </a:cubicBezTo>
                <a:cubicBezTo>
                  <a:pt x="1460" y="8830"/>
                  <a:pt x="1460" y="8830"/>
                  <a:pt x="1460" y="8830"/>
                </a:cubicBezTo>
                <a:cubicBezTo>
                  <a:pt x="626" y="8830"/>
                  <a:pt x="0" y="9509"/>
                  <a:pt x="0" y="10415"/>
                </a:cubicBezTo>
                <a:cubicBezTo>
                  <a:pt x="0" y="118415"/>
                  <a:pt x="0" y="118415"/>
                  <a:pt x="0" y="118415"/>
                </a:cubicBezTo>
                <a:cubicBezTo>
                  <a:pt x="0" y="119320"/>
                  <a:pt x="626" y="120000"/>
                  <a:pt x="1460" y="120000"/>
                </a:cubicBezTo>
                <a:cubicBezTo>
                  <a:pt x="101008" y="120000"/>
                  <a:pt x="101008" y="120000"/>
                  <a:pt x="101008" y="120000"/>
                </a:cubicBezTo>
                <a:cubicBezTo>
                  <a:pt x="101843" y="120000"/>
                  <a:pt x="102469" y="119320"/>
                  <a:pt x="102469" y="118415"/>
                </a:cubicBezTo>
                <a:cubicBezTo>
                  <a:pt x="102469" y="26490"/>
                  <a:pt x="102469" y="26490"/>
                  <a:pt x="102469" y="26490"/>
                </a:cubicBezTo>
                <a:cubicBezTo>
                  <a:pt x="119373" y="2716"/>
                  <a:pt x="119373" y="2716"/>
                  <a:pt x="119373" y="2716"/>
                </a:cubicBezTo>
                <a:cubicBezTo>
                  <a:pt x="120000" y="2037"/>
                  <a:pt x="119791" y="1132"/>
                  <a:pt x="119165" y="679"/>
                </a:cubicBezTo>
                <a:close/>
                <a:moveTo>
                  <a:pt x="99547" y="116830"/>
                </a:moveTo>
                <a:cubicBezTo>
                  <a:pt x="2921" y="116830"/>
                  <a:pt x="2921" y="116830"/>
                  <a:pt x="2921" y="116830"/>
                </a:cubicBezTo>
                <a:cubicBezTo>
                  <a:pt x="2921" y="12000"/>
                  <a:pt x="2921" y="12000"/>
                  <a:pt x="2921" y="12000"/>
                </a:cubicBezTo>
                <a:cubicBezTo>
                  <a:pt x="99547" y="12000"/>
                  <a:pt x="99547" y="12000"/>
                  <a:pt x="99547" y="12000"/>
                </a:cubicBezTo>
                <a:cubicBezTo>
                  <a:pt x="99547" y="25358"/>
                  <a:pt x="99547" y="25358"/>
                  <a:pt x="99547" y="25358"/>
                </a:cubicBezTo>
                <a:cubicBezTo>
                  <a:pt x="49043" y="95773"/>
                  <a:pt x="49043" y="95773"/>
                  <a:pt x="49043" y="95773"/>
                </a:cubicBezTo>
                <a:cubicBezTo>
                  <a:pt x="17530" y="64981"/>
                  <a:pt x="17530" y="64981"/>
                  <a:pt x="17530" y="64981"/>
                </a:cubicBezTo>
                <a:cubicBezTo>
                  <a:pt x="16904" y="64528"/>
                  <a:pt x="15860" y="64528"/>
                  <a:pt x="15443" y="65207"/>
                </a:cubicBezTo>
                <a:cubicBezTo>
                  <a:pt x="14817" y="65886"/>
                  <a:pt x="15026" y="66792"/>
                  <a:pt x="15443" y="67471"/>
                </a:cubicBezTo>
                <a:cubicBezTo>
                  <a:pt x="48208" y="99169"/>
                  <a:pt x="48208" y="99169"/>
                  <a:pt x="48208" y="99169"/>
                </a:cubicBezTo>
                <a:cubicBezTo>
                  <a:pt x="48417" y="99396"/>
                  <a:pt x="48834" y="99622"/>
                  <a:pt x="49252" y="99622"/>
                </a:cubicBezTo>
                <a:cubicBezTo>
                  <a:pt x="49252" y="99622"/>
                  <a:pt x="49252" y="99622"/>
                  <a:pt x="49252" y="99622"/>
                </a:cubicBezTo>
                <a:cubicBezTo>
                  <a:pt x="49669" y="99622"/>
                  <a:pt x="50086" y="99396"/>
                  <a:pt x="50295" y="98943"/>
                </a:cubicBezTo>
                <a:cubicBezTo>
                  <a:pt x="99547" y="30566"/>
                  <a:pt x="99547" y="30566"/>
                  <a:pt x="99547" y="30566"/>
                </a:cubicBezTo>
                <a:lnTo>
                  <a:pt x="99547" y="1168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8" name="Google Shape;1528;p349"/>
          <p:cNvGrpSpPr/>
          <p:nvPr/>
        </p:nvGrpSpPr>
        <p:grpSpPr>
          <a:xfrm>
            <a:off x="3084270" y="57143"/>
            <a:ext cx="4529604" cy="5052895"/>
            <a:chOff x="2019300" y="671513"/>
            <a:chExt cx="4918137" cy="5486314"/>
          </a:xfrm>
        </p:grpSpPr>
        <p:sp>
          <p:nvSpPr>
            <p:cNvPr id="1529" name="Google Shape;1529;p349"/>
            <p:cNvSpPr/>
            <p:nvPr/>
          </p:nvSpPr>
          <p:spPr>
            <a:xfrm>
              <a:off x="3976689" y="1581153"/>
              <a:ext cx="11100" cy="6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60000"/>
                  </a:moveTo>
                  <a:cubicBezTo>
                    <a:pt x="40000" y="60000"/>
                    <a:pt x="0" y="60000"/>
                    <a:pt x="0" y="120000"/>
                  </a:cubicBezTo>
                  <a:cubicBezTo>
                    <a:pt x="40000" y="120000"/>
                    <a:pt x="80000" y="60000"/>
                    <a:pt x="120000" y="60000"/>
                  </a:cubicBezTo>
                  <a:cubicBezTo>
                    <a:pt x="120000" y="60000"/>
                    <a:pt x="80000" y="0"/>
                    <a:pt x="80000" y="6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349"/>
            <p:cNvSpPr/>
            <p:nvPr/>
          </p:nvSpPr>
          <p:spPr>
            <a:xfrm>
              <a:off x="3951289" y="1414464"/>
              <a:ext cx="666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333" y="96000"/>
                  </a:moveTo>
                  <a:cubicBezTo>
                    <a:pt x="100000" y="72000"/>
                    <a:pt x="73333" y="72000"/>
                    <a:pt x="60000" y="48000"/>
                  </a:cubicBezTo>
                  <a:cubicBezTo>
                    <a:pt x="33333" y="0"/>
                    <a:pt x="13333" y="48000"/>
                    <a:pt x="0" y="24000"/>
                  </a:cubicBezTo>
                  <a:cubicBezTo>
                    <a:pt x="6666" y="48000"/>
                    <a:pt x="13333" y="72000"/>
                    <a:pt x="26666" y="72000"/>
                  </a:cubicBezTo>
                  <a:cubicBezTo>
                    <a:pt x="46666" y="72000"/>
                    <a:pt x="66666" y="72000"/>
                    <a:pt x="80000" y="72000"/>
                  </a:cubicBezTo>
                  <a:cubicBezTo>
                    <a:pt x="93333" y="72000"/>
                    <a:pt x="106666" y="96000"/>
                    <a:pt x="120000" y="120000"/>
                  </a:cubicBezTo>
                  <a:cubicBezTo>
                    <a:pt x="120000" y="96000"/>
                    <a:pt x="120000" y="96000"/>
                    <a:pt x="113333" y="96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349"/>
            <p:cNvSpPr/>
            <p:nvPr/>
          </p:nvSpPr>
          <p:spPr>
            <a:xfrm>
              <a:off x="4033836" y="1546232"/>
              <a:ext cx="192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96000" y="20000"/>
                    <a:pt x="72000" y="40000"/>
                    <a:pt x="48000" y="40000"/>
                  </a:cubicBezTo>
                  <a:cubicBezTo>
                    <a:pt x="24000" y="60000"/>
                    <a:pt x="0" y="100000"/>
                    <a:pt x="0" y="120000"/>
                  </a:cubicBezTo>
                  <a:cubicBezTo>
                    <a:pt x="48000" y="80000"/>
                    <a:pt x="96000" y="40000"/>
                    <a:pt x="12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349"/>
            <p:cNvSpPr/>
            <p:nvPr/>
          </p:nvSpPr>
          <p:spPr>
            <a:xfrm>
              <a:off x="3962401" y="1587506"/>
              <a:ext cx="11100" cy="3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13333"/>
                    <a:pt x="120000" y="26666"/>
                    <a:pt x="120000" y="40000"/>
                  </a:cubicBezTo>
                  <a:cubicBezTo>
                    <a:pt x="120000" y="53333"/>
                    <a:pt x="40000" y="53333"/>
                    <a:pt x="0" y="80000"/>
                  </a:cubicBezTo>
                  <a:cubicBezTo>
                    <a:pt x="120000" y="53333"/>
                    <a:pt x="120000" y="120000"/>
                    <a:pt x="12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349"/>
            <p:cNvSpPr/>
            <p:nvPr/>
          </p:nvSpPr>
          <p:spPr>
            <a:xfrm>
              <a:off x="4014785" y="1460507"/>
              <a:ext cx="7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0" y="80000"/>
                    <a:pt x="0" y="100000"/>
                    <a:pt x="0" y="120000"/>
                  </a:cubicBezTo>
                  <a:cubicBezTo>
                    <a:pt x="60000" y="80000"/>
                    <a:pt x="60000" y="20000"/>
                    <a:pt x="120000" y="0"/>
                  </a:cubicBezTo>
                  <a:cubicBezTo>
                    <a:pt x="60000" y="20000"/>
                    <a:pt x="60000" y="40000"/>
                    <a:pt x="0" y="6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349"/>
            <p:cNvSpPr/>
            <p:nvPr/>
          </p:nvSpPr>
          <p:spPr>
            <a:xfrm>
              <a:off x="3913190" y="1554164"/>
              <a:ext cx="33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4285"/>
                  </a:moveTo>
                  <a:cubicBezTo>
                    <a:pt x="120000" y="17142"/>
                    <a:pt x="120000" y="17142"/>
                    <a:pt x="120000" y="0"/>
                  </a:cubicBezTo>
                  <a:cubicBezTo>
                    <a:pt x="120000" y="34285"/>
                    <a:pt x="120000" y="85714"/>
                    <a:pt x="0" y="102857"/>
                  </a:cubicBezTo>
                  <a:cubicBezTo>
                    <a:pt x="0" y="119999"/>
                    <a:pt x="0" y="119999"/>
                    <a:pt x="0" y="119999"/>
                  </a:cubicBezTo>
                  <a:cubicBezTo>
                    <a:pt x="120000" y="85714"/>
                    <a:pt x="120000" y="68571"/>
                    <a:pt x="120000" y="34285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349"/>
            <p:cNvSpPr/>
            <p:nvPr/>
          </p:nvSpPr>
          <p:spPr>
            <a:xfrm>
              <a:off x="4044951" y="1524003"/>
              <a:ext cx="3300" cy="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120000" y="60000"/>
                    <a:pt x="120000" y="60000"/>
                    <a:pt x="0" y="600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000"/>
                    <a:pt x="0" y="60000"/>
                    <a:pt x="0" y="60000"/>
                  </a:cubicBezTo>
                  <a:cubicBezTo>
                    <a:pt x="0" y="60000"/>
                    <a:pt x="120000" y="60000"/>
                    <a:pt x="12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349"/>
            <p:cNvSpPr/>
            <p:nvPr/>
          </p:nvSpPr>
          <p:spPr>
            <a:xfrm>
              <a:off x="3228977" y="1509713"/>
              <a:ext cx="11100" cy="1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30000"/>
                  </a:moveTo>
                  <a:cubicBezTo>
                    <a:pt x="40000" y="0"/>
                    <a:pt x="40000" y="60000"/>
                    <a:pt x="0" y="120000"/>
                  </a:cubicBezTo>
                  <a:cubicBezTo>
                    <a:pt x="40000" y="90000"/>
                    <a:pt x="80000" y="60000"/>
                    <a:pt x="120000" y="30000"/>
                  </a:cubicBezTo>
                  <a:cubicBezTo>
                    <a:pt x="120000" y="30000"/>
                    <a:pt x="120000" y="30000"/>
                    <a:pt x="80000" y="3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349"/>
            <p:cNvSpPr/>
            <p:nvPr/>
          </p:nvSpPr>
          <p:spPr>
            <a:xfrm>
              <a:off x="3927476" y="1603378"/>
              <a:ext cx="4800" cy="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120000" y="60000"/>
                    <a:pt x="120000" y="120000"/>
                    <a:pt x="120000" y="120000"/>
                  </a:cubicBezTo>
                  <a:cubicBezTo>
                    <a:pt x="120000" y="60000"/>
                    <a:pt x="0" y="0"/>
                    <a:pt x="0" y="0"/>
                  </a:cubicBezTo>
                  <a:cubicBezTo>
                    <a:pt x="0" y="0"/>
                    <a:pt x="0" y="60000"/>
                    <a:pt x="0" y="6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349"/>
            <p:cNvSpPr/>
            <p:nvPr/>
          </p:nvSpPr>
          <p:spPr>
            <a:xfrm>
              <a:off x="3217865" y="1527176"/>
              <a:ext cx="33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0"/>
                    <a:pt x="120000" y="0"/>
                    <a:pt x="0" y="0"/>
                  </a:cubicBezTo>
                  <a:cubicBezTo>
                    <a:pt x="120000" y="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349"/>
            <p:cNvSpPr/>
            <p:nvPr/>
          </p:nvSpPr>
          <p:spPr>
            <a:xfrm>
              <a:off x="3751264" y="993778"/>
              <a:ext cx="4800" cy="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0" y="60000"/>
                    <a:pt x="0" y="60000"/>
                    <a:pt x="0" y="120000"/>
                  </a:cubicBezTo>
                  <a:cubicBezTo>
                    <a:pt x="0" y="60000"/>
                    <a:pt x="0" y="60000"/>
                    <a:pt x="12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349"/>
            <p:cNvSpPr/>
            <p:nvPr/>
          </p:nvSpPr>
          <p:spPr>
            <a:xfrm>
              <a:off x="3860797" y="1562107"/>
              <a:ext cx="25500" cy="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17142" y="80000"/>
                    <a:pt x="34285" y="80000"/>
                    <a:pt x="68571" y="40000"/>
                  </a:cubicBezTo>
                  <a:cubicBezTo>
                    <a:pt x="68571" y="40000"/>
                    <a:pt x="85714" y="40000"/>
                    <a:pt x="102857" y="40000"/>
                  </a:cubicBezTo>
                  <a:cubicBezTo>
                    <a:pt x="102857" y="40000"/>
                    <a:pt x="119999" y="40000"/>
                    <a:pt x="119999" y="40000"/>
                  </a:cubicBezTo>
                  <a:cubicBezTo>
                    <a:pt x="102857" y="0"/>
                    <a:pt x="68571" y="0"/>
                    <a:pt x="51428" y="0"/>
                  </a:cubicBezTo>
                  <a:cubicBezTo>
                    <a:pt x="34285" y="40000"/>
                    <a:pt x="17142" y="80000"/>
                    <a:pt x="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349"/>
            <p:cNvSpPr/>
            <p:nvPr/>
          </p:nvSpPr>
          <p:spPr>
            <a:xfrm>
              <a:off x="3762376" y="990606"/>
              <a:ext cx="480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349"/>
            <p:cNvSpPr/>
            <p:nvPr/>
          </p:nvSpPr>
          <p:spPr>
            <a:xfrm>
              <a:off x="6164259" y="2941641"/>
              <a:ext cx="0" cy="6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0" y="60000"/>
                    <a:pt x="0" y="120000"/>
                    <a:pt x="0" y="60000"/>
                  </a:cubicBezTo>
                  <a:cubicBezTo>
                    <a:pt x="0" y="60000"/>
                    <a:pt x="0" y="0"/>
                    <a:pt x="0" y="6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3" name="Google Shape;1543;p349"/>
            <p:cNvSpPr/>
            <p:nvPr/>
          </p:nvSpPr>
          <p:spPr>
            <a:xfrm>
              <a:off x="3206746" y="1741492"/>
              <a:ext cx="0" cy="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20000"/>
                    <a:pt x="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4" name="Google Shape;1544;p349"/>
            <p:cNvSpPr/>
            <p:nvPr/>
          </p:nvSpPr>
          <p:spPr>
            <a:xfrm>
              <a:off x="3206746" y="1738318"/>
              <a:ext cx="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120000"/>
                    <a:pt x="0" y="0"/>
                    <a:pt x="0" y="0"/>
                  </a:cubicBezTo>
                  <a:cubicBezTo>
                    <a:pt x="0" y="0"/>
                    <a:pt x="0" y="120000"/>
                    <a:pt x="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49"/>
            <p:cNvSpPr/>
            <p:nvPr/>
          </p:nvSpPr>
          <p:spPr>
            <a:xfrm>
              <a:off x="3206746" y="1735144"/>
              <a:ext cx="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49"/>
            <p:cNvSpPr/>
            <p:nvPr/>
          </p:nvSpPr>
          <p:spPr>
            <a:xfrm>
              <a:off x="5518151" y="3602043"/>
              <a:ext cx="17400" cy="4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000" y="109090"/>
                  </a:moveTo>
                  <a:cubicBezTo>
                    <a:pt x="0" y="87272"/>
                    <a:pt x="24000" y="54545"/>
                    <a:pt x="48000" y="32727"/>
                  </a:cubicBezTo>
                  <a:cubicBezTo>
                    <a:pt x="96000" y="0"/>
                    <a:pt x="120000" y="32727"/>
                    <a:pt x="120000" y="54545"/>
                  </a:cubicBezTo>
                  <a:cubicBezTo>
                    <a:pt x="120000" y="87272"/>
                    <a:pt x="120000" y="98181"/>
                    <a:pt x="96000" y="109090"/>
                  </a:cubicBezTo>
                  <a:cubicBezTo>
                    <a:pt x="72000" y="120000"/>
                    <a:pt x="96000" y="120000"/>
                    <a:pt x="24000" y="10909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49"/>
            <p:cNvSpPr/>
            <p:nvPr/>
          </p:nvSpPr>
          <p:spPr>
            <a:xfrm>
              <a:off x="5573714" y="3613152"/>
              <a:ext cx="222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119999"/>
                  </a:moveTo>
                  <a:cubicBezTo>
                    <a:pt x="0" y="51428"/>
                    <a:pt x="0" y="51428"/>
                    <a:pt x="0" y="51428"/>
                  </a:cubicBezTo>
                  <a:cubicBezTo>
                    <a:pt x="0" y="68571"/>
                    <a:pt x="60000" y="0"/>
                    <a:pt x="80000" y="0"/>
                  </a:cubicBezTo>
                  <a:cubicBezTo>
                    <a:pt x="100000" y="0"/>
                    <a:pt x="80000" y="17142"/>
                    <a:pt x="60000" y="0"/>
                  </a:cubicBezTo>
                  <a:cubicBezTo>
                    <a:pt x="120000" y="0"/>
                    <a:pt x="100000" y="51428"/>
                    <a:pt x="80000" y="85714"/>
                  </a:cubicBezTo>
                  <a:cubicBezTo>
                    <a:pt x="60000" y="119999"/>
                    <a:pt x="80000" y="119999"/>
                    <a:pt x="40000" y="11999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49"/>
            <p:cNvSpPr/>
            <p:nvPr/>
          </p:nvSpPr>
          <p:spPr>
            <a:xfrm>
              <a:off x="5543548" y="3621092"/>
              <a:ext cx="19200" cy="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120000"/>
                  </a:moveTo>
                  <a:cubicBezTo>
                    <a:pt x="24000" y="105000"/>
                    <a:pt x="24000" y="75000"/>
                    <a:pt x="0" y="30000"/>
                  </a:cubicBezTo>
                  <a:cubicBezTo>
                    <a:pt x="0" y="0"/>
                    <a:pt x="48000" y="0"/>
                    <a:pt x="96000" y="0"/>
                  </a:cubicBezTo>
                  <a:cubicBezTo>
                    <a:pt x="96000" y="15000"/>
                    <a:pt x="96000" y="75000"/>
                    <a:pt x="96000" y="90000"/>
                  </a:cubicBezTo>
                  <a:cubicBezTo>
                    <a:pt x="120000" y="120000"/>
                    <a:pt x="96000" y="120000"/>
                    <a:pt x="72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49"/>
            <p:cNvSpPr/>
            <p:nvPr/>
          </p:nvSpPr>
          <p:spPr>
            <a:xfrm>
              <a:off x="5592760" y="3609981"/>
              <a:ext cx="27000" cy="4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0769"/>
                  </a:moveTo>
                  <a:cubicBezTo>
                    <a:pt x="51428" y="120000"/>
                    <a:pt x="0" y="73846"/>
                    <a:pt x="34285" y="46153"/>
                  </a:cubicBezTo>
                  <a:cubicBezTo>
                    <a:pt x="51428" y="27692"/>
                    <a:pt x="0" y="0"/>
                    <a:pt x="68571" y="0"/>
                  </a:cubicBezTo>
                  <a:cubicBezTo>
                    <a:pt x="119999" y="0"/>
                    <a:pt x="85714" y="36923"/>
                    <a:pt x="85714" y="46153"/>
                  </a:cubicBezTo>
                  <a:cubicBezTo>
                    <a:pt x="85714" y="64615"/>
                    <a:pt x="68571" y="92307"/>
                    <a:pt x="51428" y="11076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49"/>
            <p:cNvSpPr/>
            <p:nvPr/>
          </p:nvSpPr>
          <p:spPr>
            <a:xfrm>
              <a:off x="5622921" y="3590931"/>
              <a:ext cx="25500" cy="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05000"/>
                  </a:moveTo>
                  <a:cubicBezTo>
                    <a:pt x="102857" y="120000"/>
                    <a:pt x="34285" y="90000"/>
                    <a:pt x="34285" y="82500"/>
                  </a:cubicBezTo>
                  <a:cubicBezTo>
                    <a:pt x="17142" y="75000"/>
                    <a:pt x="17142" y="52500"/>
                    <a:pt x="17142" y="45000"/>
                  </a:cubicBezTo>
                  <a:cubicBezTo>
                    <a:pt x="0" y="15000"/>
                    <a:pt x="34285" y="0"/>
                    <a:pt x="85714" y="0"/>
                  </a:cubicBezTo>
                  <a:cubicBezTo>
                    <a:pt x="119999" y="0"/>
                    <a:pt x="102857" y="52500"/>
                    <a:pt x="119999" y="60000"/>
                  </a:cubicBezTo>
                  <a:cubicBezTo>
                    <a:pt x="119999" y="67500"/>
                    <a:pt x="119999" y="90000"/>
                    <a:pt x="119999" y="105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49"/>
            <p:cNvSpPr/>
            <p:nvPr/>
          </p:nvSpPr>
          <p:spPr>
            <a:xfrm>
              <a:off x="5653088" y="3587752"/>
              <a:ext cx="492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3846" y="119999"/>
                  </a:moveTo>
                  <a:cubicBezTo>
                    <a:pt x="73846" y="119999"/>
                    <a:pt x="18461" y="85714"/>
                    <a:pt x="18461" y="85714"/>
                  </a:cubicBezTo>
                  <a:cubicBezTo>
                    <a:pt x="0" y="68571"/>
                    <a:pt x="0" y="51428"/>
                    <a:pt x="0" y="25714"/>
                  </a:cubicBezTo>
                  <a:cubicBezTo>
                    <a:pt x="0" y="25714"/>
                    <a:pt x="9230" y="17142"/>
                    <a:pt x="9230" y="8571"/>
                  </a:cubicBezTo>
                  <a:cubicBezTo>
                    <a:pt x="9230" y="0"/>
                    <a:pt x="46153" y="8571"/>
                    <a:pt x="46153" y="17142"/>
                  </a:cubicBezTo>
                  <a:cubicBezTo>
                    <a:pt x="55384" y="34285"/>
                    <a:pt x="64615" y="59999"/>
                    <a:pt x="64615" y="77142"/>
                  </a:cubicBezTo>
                  <a:cubicBezTo>
                    <a:pt x="73846" y="102857"/>
                    <a:pt x="120000" y="68571"/>
                    <a:pt x="92307" y="111428"/>
                  </a:cubicBezTo>
                  <a:cubicBezTo>
                    <a:pt x="92307" y="111428"/>
                    <a:pt x="83076" y="111428"/>
                    <a:pt x="73846" y="11999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349"/>
            <p:cNvSpPr/>
            <p:nvPr/>
          </p:nvSpPr>
          <p:spPr>
            <a:xfrm>
              <a:off x="3275014" y="5484815"/>
              <a:ext cx="222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120000"/>
                  </a:moveTo>
                  <a:cubicBezTo>
                    <a:pt x="80000" y="96000"/>
                    <a:pt x="80000" y="96000"/>
                    <a:pt x="80000" y="96000"/>
                  </a:cubicBezTo>
                  <a:cubicBezTo>
                    <a:pt x="100000" y="96000"/>
                    <a:pt x="100000" y="96000"/>
                    <a:pt x="100000" y="96000"/>
                  </a:cubicBezTo>
                  <a:cubicBezTo>
                    <a:pt x="100000" y="96000"/>
                    <a:pt x="100000" y="96000"/>
                    <a:pt x="100000" y="96000"/>
                  </a:cubicBezTo>
                  <a:cubicBezTo>
                    <a:pt x="100000" y="96000"/>
                    <a:pt x="100000" y="96000"/>
                    <a:pt x="100000" y="96000"/>
                  </a:cubicBezTo>
                  <a:cubicBezTo>
                    <a:pt x="100000" y="72000"/>
                    <a:pt x="100000" y="72000"/>
                    <a:pt x="100000" y="48000"/>
                  </a:cubicBezTo>
                  <a:cubicBezTo>
                    <a:pt x="100000" y="24000"/>
                    <a:pt x="60000" y="24000"/>
                    <a:pt x="20000" y="48000"/>
                  </a:cubicBezTo>
                  <a:cubicBezTo>
                    <a:pt x="20000" y="24000"/>
                    <a:pt x="20000" y="24000"/>
                    <a:pt x="20000" y="24000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20000" y="24000"/>
                    <a:pt x="20000" y="24000"/>
                    <a:pt x="20000" y="24000"/>
                  </a:cubicBezTo>
                  <a:cubicBezTo>
                    <a:pt x="20000" y="24000"/>
                    <a:pt x="20000" y="24000"/>
                    <a:pt x="20000" y="24000"/>
                  </a:cubicBezTo>
                  <a:cubicBezTo>
                    <a:pt x="20000" y="24000"/>
                    <a:pt x="20000" y="24000"/>
                    <a:pt x="20000" y="24000"/>
                  </a:cubicBezTo>
                  <a:cubicBezTo>
                    <a:pt x="20000" y="24000"/>
                    <a:pt x="20000" y="24000"/>
                    <a:pt x="20000" y="24000"/>
                  </a:cubicBezTo>
                  <a:cubicBezTo>
                    <a:pt x="40000" y="24000"/>
                    <a:pt x="100000" y="0"/>
                    <a:pt x="120000" y="48000"/>
                  </a:cubicBezTo>
                  <a:cubicBezTo>
                    <a:pt x="120000" y="72000"/>
                    <a:pt x="120000" y="72000"/>
                    <a:pt x="120000" y="96000"/>
                  </a:cubicBezTo>
                  <a:cubicBezTo>
                    <a:pt x="120000" y="96000"/>
                    <a:pt x="120000" y="96000"/>
                    <a:pt x="120000" y="96000"/>
                  </a:cubicBezTo>
                  <a:cubicBezTo>
                    <a:pt x="120000" y="120000"/>
                    <a:pt x="100000" y="120000"/>
                    <a:pt x="10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349"/>
            <p:cNvSpPr/>
            <p:nvPr/>
          </p:nvSpPr>
          <p:spPr>
            <a:xfrm>
              <a:off x="4551360" y="4557718"/>
              <a:ext cx="27000" cy="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120000"/>
                  </a:move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51428" y="105000"/>
                    <a:pt x="0" y="90000"/>
                    <a:pt x="0" y="45000"/>
                  </a:cubicBezTo>
                  <a:cubicBezTo>
                    <a:pt x="0" y="45000"/>
                    <a:pt x="17142" y="30000"/>
                    <a:pt x="17142" y="15000"/>
                  </a:cubicBezTo>
                  <a:cubicBezTo>
                    <a:pt x="51428" y="0"/>
                    <a:pt x="102857" y="15000"/>
                    <a:pt x="119999" y="3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45000"/>
                    <a:pt x="119999" y="45000"/>
                    <a:pt x="119999" y="45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68571" y="30000"/>
                    <a:pt x="34285" y="30000"/>
                    <a:pt x="34285" y="30000"/>
                  </a:cubicBezTo>
                  <a:cubicBezTo>
                    <a:pt x="34285" y="30000"/>
                    <a:pt x="17142" y="45000"/>
                    <a:pt x="17142" y="45000"/>
                  </a:cubicBezTo>
                  <a:cubicBezTo>
                    <a:pt x="17142" y="60000"/>
                    <a:pt x="34285" y="75000"/>
                    <a:pt x="51428" y="90000"/>
                  </a:cubicBezTo>
                  <a:cubicBezTo>
                    <a:pt x="68571" y="105000"/>
                    <a:pt x="85714" y="105000"/>
                    <a:pt x="85714" y="105000"/>
                  </a:cubicBezTo>
                  <a:cubicBezTo>
                    <a:pt x="85714" y="105000"/>
                    <a:pt x="85714" y="105000"/>
                    <a:pt x="85714" y="105000"/>
                  </a:cubicBezTo>
                  <a:cubicBezTo>
                    <a:pt x="102857" y="105000"/>
                    <a:pt x="102857" y="105000"/>
                    <a:pt x="102857" y="105000"/>
                  </a:cubicBezTo>
                  <a:cubicBezTo>
                    <a:pt x="102857" y="105000"/>
                    <a:pt x="102857" y="105000"/>
                    <a:pt x="102857" y="105000"/>
                  </a:cubicBezTo>
                  <a:lnTo>
                    <a:pt x="85714" y="120000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349"/>
            <p:cNvSpPr/>
            <p:nvPr/>
          </p:nvSpPr>
          <p:spPr>
            <a:xfrm>
              <a:off x="3762377" y="1468444"/>
              <a:ext cx="11100" cy="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80000"/>
                  </a:moveTo>
                  <a:cubicBezTo>
                    <a:pt x="80000" y="80000"/>
                    <a:pt x="120000" y="8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40000"/>
                    <a:pt x="40000" y="40000"/>
                    <a:pt x="0" y="0"/>
                  </a:cubicBezTo>
                  <a:cubicBezTo>
                    <a:pt x="0" y="80000"/>
                    <a:pt x="0" y="80000"/>
                    <a:pt x="40000" y="8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349"/>
            <p:cNvSpPr/>
            <p:nvPr/>
          </p:nvSpPr>
          <p:spPr>
            <a:xfrm>
              <a:off x="3432177" y="1474792"/>
              <a:ext cx="11100" cy="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80000" y="120000"/>
                    <a:pt x="80000" y="90000"/>
                    <a:pt x="80000" y="60000"/>
                  </a:cubicBezTo>
                  <a:cubicBezTo>
                    <a:pt x="80000" y="30000"/>
                    <a:pt x="80000" y="30000"/>
                    <a:pt x="80000" y="30000"/>
                  </a:cubicBezTo>
                  <a:cubicBezTo>
                    <a:pt x="80000" y="0"/>
                    <a:pt x="80000" y="0"/>
                    <a:pt x="80000" y="0"/>
                  </a:cubicBezTo>
                  <a:cubicBezTo>
                    <a:pt x="80000" y="30000"/>
                    <a:pt x="80000" y="30000"/>
                    <a:pt x="80000" y="30000"/>
                  </a:cubicBezTo>
                  <a:cubicBezTo>
                    <a:pt x="0" y="60000"/>
                    <a:pt x="80000" y="120000"/>
                    <a:pt x="12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6" name="Google Shape;1556;p349"/>
            <p:cNvSpPr/>
            <p:nvPr/>
          </p:nvSpPr>
          <p:spPr>
            <a:xfrm>
              <a:off x="3838577" y="1512893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12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7" name="Google Shape;1557;p349"/>
            <p:cNvSpPr/>
            <p:nvPr/>
          </p:nvSpPr>
          <p:spPr>
            <a:xfrm>
              <a:off x="3721097" y="1479552"/>
              <a:ext cx="78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60000" y="0"/>
                    <a:pt x="60000" y="0"/>
                    <a:pt x="0" y="0"/>
                  </a:cubicBezTo>
                  <a:cubicBezTo>
                    <a:pt x="60000" y="0"/>
                    <a:pt x="60000" y="0"/>
                    <a:pt x="12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8" name="Google Shape;1558;p349"/>
            <p:cNvSpPr/>
            <p:nvPr/>
          </p:nvSpPr>
          <p:spPr>
            <a:xfrm>
              <a:off x="3660777" y="1471615"/>
              <a:ext cx="11100" cy="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0"/>
                  </a:moveTo>
                  <a:cubicBezTo>
                    <a:pt x="80000" y="60000"/>
                    <a:pt x="80000" y="60000"/>
                    <a:pt x="120000" y="120000"/>
                  </a:cubicBezTo>
                  <a:cubicBezTo>
                    <a:pt x="120000" y="60000"/>
                    <a:pt x="120000" y="60000"/>
                    <a:pt x="120000" y="60000"/>
                  </a:cubicBezTo>
                  <a:cubicBezTo>
                    <a:pt x="120000" y="0"/>
                    <a:pt x="40000" y="0"/>
                    <a:pt x="0" y="0"/>
                  </a:cubicBezTo>
                  <a:cubicBezTo>
                    <a:pt x="0" y="0"/>
                    <a:pt x="40000" y="0"/>
                    <a:pt x="4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9" name="Google Shape;1559;p349"/>
            <p:cNvSpPr/>
            <p:nvPr/>
          </p:nvSpPr>
          <p:spPr>
            <a:xfrm>
              <a:off x="3860802" y="1509718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349"/>
            <p:cNvSpPr/>
            <p:nvPr/>
          </p:nvSpPr>
          <p:spPr>
            <a:xfrm>
              <a:off x="3671885" y="1482726"/>
              <a:ext cx="78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60000" y="0"/>
                    <a:pt x="60000" y="0"/>
                    <a:pt x="0" y="0"/>
                  </a:cubicBezTo>
                  <a:cubicBezTo>
                    <a:pt x="60000" y="0"/>
                    <a:pt x="60000" y="0"/>
                    <a:pt x="6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349"/>
            <p:cNvSpPr/>
            <p:nvPr/>
          </p:nvSpPr>
          <p:spPr>
            <a:xfrm>
              <a:off x="3740151" y="1455739"/>
              <a:ext cx="15900" cy="1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000" y="120000"/>
                  </a:moveTo>
                  <a:cubicBezTo>
                    <a:pt x="30000" y="80000"/>
                    <a:pt x="60000" y="40000"/>
                    <a:pt x="90000" y="40000"/>
                  </a:cubicBezTo>
                  <a:cubicBezTo>
                    <a:pt x="90000" y="40000"/>
                    <a:pt x="90000" y="40000"/>
                    <a:pt x="120000" y="40000"/>
                  </a:cubicBezTo>
                  <a:cubicBezTo>
                    <a:pt x="90000" y="0"/>
                    <a:pt x="90000" y="0"/>
                    <a:pt x="90000" y="0"/>
                  </a:cubicBezTo>
                  <a:cubicBezTo>
                    <a:pt x="30000" y="0"/>
                    <a:pt x="0" y="40000"/>
                    <a:pt x="3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2" name="Google Shape;1562;p349"/>
            <p:cNvSpPr/>
            <p:nvPr/>
          </p:nvSpPr>
          <p:spPr>
            <a:xfrm>
              <a:off x="3856036" y="1527180"/>
              <a:ext cx="7800" cy="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30000"/>
                  </a:moveTo>
                  <a:cubicBezTo>
                    <a:pt x="60000" y="30000"/>
                    <a:pt x="0" y="60000"/>
                    <a:pt x="0" y="90000"/>
                  </a:cubicBezTo>
                  <a:cubicBezTo>
                    <a:pt x="0" y="90000"/>
                    <a:pt x="0" y="90000"/>
                    <a:pt x="0" y="120000"/>
                  </a:cubicBezTo>
                  <a:cubicBezTo>
                    <a:pt x="60000" y="90000"/>
                    <a:pt x="120000" y="90000"/>
                    <a:pt x="120000" y="3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60000" y="30000"/>
                    <a:pt x="60000" y="3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3" name="Google Shape;1563;p349"/>
            <p:cNvSpPr/>
            <p:nvPr/>
          </p:nvSpPr>
          <p:spPr>
            <a:xfrm>
              <a:off x="3619502" y="2276476"/>
              <a:ext cx="79500" cy="8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571" y="80000"/>
                  </a:moveTo>
                  <a:cubicBezTo>
                    <a:pt x="108571" y="80000"/>
                    <a:pt x="108571" y="80000"/>
                    <a:pt x="108571" y="80000"/>
                  </a:cubicBezTo>
                  <a:cubicBezTo>
                    <a:pt x="102857" y="80000"/>
                    <a:pt x="97142" y="65000"/>
                    <a:pt x="91428" y="60000"/>
                  </a:cubicBezTo>
                  <a:cubicBezTo>
                    <a:pt x="91428" y="60000"/>
                    <a:pt x="91428" y="60000"/>
                    <a:pt x="91428" y="60000"/>
                  </a:cubicBezTo>
                  <a:cubicBezTo>
                    <a:pt x="91428" y="55000"/>
                    <a:pt x="85714" y="55000"/>
                    <a:pt x="85714" y="55000"/>
                  </a:cubicBezTo>
                  <a:cubicBezTo>
                    <a:pt x="80000" y="50000"/>
                    <a:pt x="80000" y="50000"/>
                    <a:pt x="80000" y="40000"/>
                  </a:cubicBezTo>
                  <a:cubicBezTo>
                    <a:pt x="80000" y="40000"/>
                    <a:pt x="80000" y="35000"/>
                    <a:pt x="74285" y="35000"/>
                  </a:cubicBezTo>
                  <a:cubicBezTo>
                    <a:pt x="74285" y="30000"/>
                    <a:pt x="68571" y="30000"/>
                    <a:pt x="68571" y="25000"/>
                  </a:cubicBezTo>
                  <a:cubicBezTo>
                    <a:pt x="68571" y="20000"/>
                    <a:pt x="68571" y="20000"/>
                    <a:pt x="68571" y="15000"/>
                  </a:cubicBezTo>
                  <a:cubicBezTo>
                    <a:pt x="68571" y="15000"/>
                    <a:pt x="68571" y="10000"/>
                    <a:pt x="68571" y="10000"/>
                  </a:cubicBezTo>
                  <a:cubicBezTo>
                    <a:pt x="62857" y="10000"/>
                    <a:pt x="62857" y="10000"/>
                    <a:pt x="62857" y="10000"/>
                  </a:cubicBezTo>
                  <a:cubicBezTo>
                    <a:pt x="62857" y="10000"/>
                    <a:pt x="62857" y="10000"/>
                    <a:pt x="62857" y="10000"/>
                  </a:cubicBezTo>
                  <a:cubicBezTo>
                    <a:pt x="62857" y="5000"/>
                    <a:pt x="57142" y="5000"/>
                    <a:pt x="51428" y="5000"/>
                  </a:cubicBezTo>
                  <a:cubicBezTo>
                    <a:pt x="45714" y="5000"/>
                    <a:pt x="40000" y="5000"/>
                    <a:pt x="40000" y="0"/>
                  </a:cubicBezTo>
                  <a:cubicBezTo>
                    <a:pt x="34285" y="0"/>
                    <a:pt x="22857" y="5000"/>
                    <a:pt x="22857" y="10000"/>
                  </a:cubicBezTo>
                  <a:cubicBezTo>
                    <a:pt x="17142" y="15000"/>
                    <a:pt x="17142" y="15000"/>
                    <a:pt x="17142" y="20000"/>
                  </a:cubicBezTo>
                  <a:cubicBezTo>
                    <a:pt x="22857" y="25000"/>
                    <a:pt x="22857" y="30000"/>
                    <a:pt x="17142" y="35000"/>
                  </a:cubicBezTo>
                  <a:cubicBezTo>
                    <a:pt x="22857" y="40000"/>
                    <a:pt x="22857" y="40000"/>
                    <a:pt x="22857" y="40000"/>
                  </a:cubicBezTo>
                  <a:cubicBezTo>
                    <a:pt x="22857" y="45000"/>
                    <a:pt x="22857" y="50000"/>
                    <a:pt x="22857" y="55000"/>
                  </a:cubicBezTo>
                  <a:cubicBezTo>
                    <a:pt x="22857" y="65000"/>
                    <a:pt x="22857" y="65000"/>
                    <a:pt x="11428" y="70000"/>
                  </a:cubicBezTo>
                  <a:cubicBezTo>
                    <a:pt x="5714" y="70000"/>
                    <a:pt x="5714" y="70000"/>
                    <a:pt x="5714" y="70000"/>
                  </a:cubicBezTo>
                  <a:cubicBezTo>
                    <a:pt x="0" y="75000"/>
                    <a:pt x="0" y="85000"/>
                    <a:pt x="0" y="90000"/>
                  </a:cubicBezTo>
                  <a:cubicBezTo>
                    <a:pt x="0" y="95000"/>
                    <a:pt x="0" y="95000"/>
                    <a:pt x="0" y="100000"/>
                  </a:cubicBezTo>
                  <a:cubicBezTo>
                    <a:pt x="5714" y="100000"/>
                    <a:pt x="5714" y="105000"/>
                    <a:pt x="5714" y="105000"/>
                  </a:cubicBezTo>
                  <a:cubicBezTo>
                    <a:pt x="5714" y="110000"/>
                    <a:pt x="5714" y="110000"/>
                    <a:pt x="5714" y="110000"/>
                  </a:cubicBezTo>
                  <a:cubicBezTo>
                    <a:pt x="11428" y="115000"/>
                    <a:pt x="11428" y="115000"/>
                    <a:pt x="17142" y="120000"/>
                  </a:cubicBezTo>
                  <a:cubicBezTo>
                    <a:pt x="22857" y="115000"/>
                    <a:pt x="22857" y="115000"/>
                    <a:pt x="22857" y="115000"/>
                  </a:cubicBezTo>
                  <a:cubicBezTo>
                    <a:pt x="22857" y="110000"/>
                    <a:pt x="28571" y="105000"/>
                    <a:pt x="34285" y="105000"/>
                  </a:cubicBezTo>
                  <a:cubicBezTo>
                    <a:pt x="34285" y="105000"/>
                    <a:pt x="34285" y="105000"/>
                    <a:pt x="34285" y="105000"/>
                  </a:cubicBezTo>
                  <a:cubicBezTo>
                    <a:pt x="34285" y="100000"/>
                    <a:pt x="40000" y="100000"/>
                    <a:pt x="45714" y="100000"/>
                  </a:cubicBezTo>
                  <a:cubicBezTo>
                    <a:pt x="45714" y="100000"/>
                    <a:pt x="51428" y="100000"/>
                    <a:pt x="57142" y="105000"/>
                  </a:cubicBezTo>
                  <a:cubicBezTo>
                    <a:pt x="62857" y="110000"/>
                    <a:pt x="68571" y="110000"/>
                    <a:pt x="74285" y="115000"/>
                  </a:cubicBezTo>
                  <a:cubicBezTo>
                    <a:pt x="74285" y="115000"/>
                    <a:pt x="74285" y="115000"/>
                    <a:pt x="74285" y="115000"/>
                  </a:cubicBezTo>
                  <a:cubicBezTo>
                    <a:pt x="80000" y="115000"/>
                    <a:pt x="85714" y="115000"/>
                    <a:pt x="85714" y="115000"/>
                  </a:cubicBezTo>
                  <a:cubicBezTo>
                    <a:pt x="91428" y="115000"/>
                    <a:pt x="91428" y="115000"/>
                    <a:pt x="97142" y="120000"/>
                  </a:cubicBez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02857" y="120000"/>
                    <a:pt x="108571" y="110000"/>
                    <a:pt x="108571" y="105000"/>
                  </a:cubicBezTo>
                  <a:cubicBezTo>
                    <a:pt x="108571" y="100000"/>
                    <a:pt x="108571" y="100000"/>
                    <a:pt x="108571" y="100000"/>
                  </a:cubicBezTo>
                  <a:cubicBezTo>
                    <a:pt x="108571" y="100000"/>
                    <a:pt x="114285" y="100000"/>
                    <a:pt x="114285" y="100000"/>
                  </a:cubicBezTo>
                  <a:cubicBezTo>
                    <a:pt x="120000" y="100000"/>
                    <a:pt x="120000" y="100000"/>
                    <a:pt x="120000" y="100000"/>
                  </a:cubicBezTo>
                  <a:cubicBezTo>
                    <a:pt x="120000" y="100000"/>
                    <a:pt x="120000" y="100000"/>
                    <a:pt x="120000" y="100000"/>
                  </a:cubicBezTo>
                  <a:cubicBezTo>
                    <a:pt x="120000" y="95000"/>
                    <a:pt x="120000" y="95000"/>
                    <a:pt x="120000" y="95000"/>
                  </a:cubicBezTo>
                  <a:cubicBezTo>
                    <a:pt x="120000" y="85000"/>
                    <a:pt x="114285" y="85000"/>
                    <a:pt x="108571" y="8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4" name="Google Shape;1564;p349"/>
            <p:cNvSpPr/>
            <p:nvPr/>
          </p:nvSpPr>
          <p:spPr>
            <a:xfrm>
              <a:off x="3773485" y="1490669"/>
              <a:ext cx="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5" name="Google Shape;1565;p349"/>
            <p:cNvSpPr/>
            <p:nvPr/>
          </p:nvSpPr>
          <p:spPr>
            <a:xfrm>
              <a:off x="3446464" y="1493839"/>
              <a:ext cx="4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0000" y="34285"/>
                    <a:pt x="120000" y="51428"/>
                    <a:pt x="120000" y="102857"/>
                  </a:cubicBezTo>
                  <a:cubicBezTo>
                    <a:pt x="120000" y="102857"/>
                    <a:pt x="120000" y="119999"/>
                    <a:pt x="120000" y="119999"/>
                  </a:cubicBezTo>
                  <a:cubicBezTo>
                    <a:pt x="120000" y="102857"/>
                    <a:pt x="120000" y="102857"/>
                    <a:pt x="120000" y="102857"/>
                  </a:cubicBezTo>
                  <a:cubicBezTo>
                    <a:pt x="120000" y="85714"/>
                    <a:pt x="120000" y="85714"/>
                    <a:pt x="120000" y="68571"/>
                  </a:cubicBezTo>
                  <a:cubicBezTo>
                    <a:pt x="120000" y="51428"/>
                    <a:pt x="120000" y="17142"/>
                    <a:pt x="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6" name="Google Shape;1566;p349"/>
            <p:cNvSpPr/>
            <p:nvPr/>
          </p:nvSpPr>
          <p:spPr>
            <a:xfrm>
              <a:off x="3740147" y="1474788"/>
              <a:ext cx="1500" cy="1500"/>
            </a:xfrm>
            <a:prstGeom prst="rect">
              <a:avLst/>
            </a:pr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349"/>
            <p:cNvSpPr/>
            <p:nvPr/>
          </p:nvSpPr>
          <p:spPr>
            <a:xfrm>
              <a:off x="3435346" y="1557343"/>
              <a:ext cx="0" cy="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349"/>
            <p:cNvSpPr/>
            <p:nvPr/>
          </p:nvSpPr>
          <p:spPr>
            <a:xfrm>
              <a:off x="6351585" y="2854327"/>
              <a:ext cx="1500" cy="1500"/>
            </a:xfrm>
            <a:prstGeom prst="rect">
              <a:avLst/>
            </a:pr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349"/>
            <p:cNvSpPr/>
            <p:nvPr/>
          </p:nvSpPr>
          <p:spPr>
            <a:xfrm>
              <a:off x="3240085" y="1565276"/>
              <a:ext cx="1017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777" y="60000"/>
                  </a:moveTo>
                  <a:cubicBezTo>
                    <a:pt x="40000" y="60000"/>
                    <a:pt x="44444" y="60000"/>
                    <a:pt x="62222" y="84000"/>
                  </a:cubicBezTo>
                  <a:cubicBezTo>
                    <a:pt x="66666" y="84000"/>
                    <a:pt x="71111" y="72000"/>
                    <a:pt x="75555" y="72000"/>
                  </a:cubicBezTo>
                  <a:cubicBezTo>
                    <a:pt x="80000" y="72000"/>
                    <a:pt x="88888" y="96000"/>
                    <a:pt x="88888" y="96000"/>
                  </a:cubicBezTo>
                  <a:cubicBezTo>
                    <a:pt x="93333" y="108000"/>
                    <a:pt x="93333" y="120000"/>
                    <a:pt x="97777" y="120000"/>
                  </a:cubicBezTo>
                  <a:cubicBezTo>
                    <a:pt x="97777" y="120000"/>
                    <a:pt x="102222" y="120000"/>
                    <a:pt x="106666" y="108000"/>
                  </a:cubicBezTo>
                  <a:cubicBezTo>
                    <a:pt x="111111" y="108000"/>
                    <a:pt x="115555" y="108000"/>
                    <a:pt x="120000" y="84000"/>
                  </a:cubicBezTo>
                  <a:cubicBezTo>
                    <a:pt x="115555" y="96000"/>
                    <a:pt x="115555" y="108000"/>
                    <a:pt x="111111" y="108000"/>
                  </a:cubicBezTo>
                  <a:cubicBezTo>
                    <a:pt x="106666" y="120000"/>
                    <a:pt x="88888" y="84000"/>
                    <a:pt x="84444" y="72000"/>
                  </a:cubicBezTo>
                  <a:cubicBezTo>
                    <a:pt x="66666" y="60000"/>
                    <a:pt x="80000" y="72000"/>
                    <a:pt x="66666" y="72000"/>
                  </a:cubicBezTo>
                  <a:cubicBezTo>
                    <a:pt x="53333" y="72000"/>
                    <a:pt x="57777" y="84000"/>
                    <a:pt x="44444" y="48000"/>
                  </a:cubicBezTo>
                  <a:cubicBezTo>
                    <a:pt x="40000" y="36000"/>
                    <a:pt x="26666" y="48000"/>
                    <a:pt x="17777" y="48000"/>
                  </a:cubicBezTo>
                  <a:cubicBezTo>
                    <a:pt x="13333" y="36000"/>
                    <a:pt x="4444" y="24000"/>
                    <a:pt x="0" y="120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000"/>
                    <a:pt x="8888" y="60000"/>
                    <a:pt x="17777" y="6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349"/>
            <p:cNvSpPr/>
            <p:nvPr/>
          </p:nvSpPr>
          <p:spPr>
            <a:xfrm>
              <a:off x="3363913" y="1592264"/>
              <a:ext cx="48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349"/>
            <p:cNvSpPr/>
            <p:nvPr/>
          </p:nvSpPr>
          <p:spPr>
            <a:xfrm>
              <a:off x="3341685" y="1581152"/>
              <a:ext cx="1500" cy="1500"/>
            </a:xfrm>
            <a:prstGeom prst="rect">
              <a:avLst/>
            </a:pr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349"/>
            <p:cNvSpPr/>
            <p:nvPr/>
          </p:nvSpPr>
          <p:spPr>
            <a:xfrm>
              <a:off x="3327397" y="1603381"/>
              <a:ext cx="1500" cy="3300"/>
            </a:xfrm>
            <a:prstGeom prst="rect">
              <a:avLst/>
            </a:pr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349"/>
            <p:cNvSpPr/>
            <p:nvPr/>
          </p:nvSpPr>
          <p:spPr>
            <a:xfrm>
              <a:off x="3890959" y="1647831"/>
              <a:ext cx="25500" cy="4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9230"/>
                  </a:cubicBezTo>
                  <a:cubicBezTo>
                    <a:pt x="0" y="9230"/>
                    <a:pt x="0" y="9230"/>
                    <a:pt x="0" y="9230"/>
                  </a:cubicBezTo>
                  <a:cubicBezTo>
                    <a:pt x="0" y="55384"/>
                    <a:pt x="68571" y="64615"/>
                    <a:pt x="102857" y="101538"/>
                  </a:cubicBezTo>
                  <a:cubicBezTo>
                    <a:pt x="102857" y="110769"/>
                    <a:pt x="102857" y="110769"/>
                    <a:pt x="119999" y="120000"/>
                  </a:cubicBez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119999" y="110769"/>
                    <a:pt x="68571" y="64615"/>
                    <a:pt x="51428" y="64615"/>
                  </a:cubicBezTo>
                  <a:cubicBezTo>
                    <a:pt x="34285" y="46153"/>
                    <a:pt x="0" y="36923"/>
                    <a:pt x="0" y="9230"/>
                  </a:cubicBezTo>
                  <a:cubicBezTo>
                    <a:pt x="0" y="9230"/>
                    <a:pt x="0" y="0"/>
                    <a:pt x="0" y="0"/>
                  </a:cubicBezTo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349"/>
            <p:cNvSpPr/>
            <p:nvPr/>
          </p:nvSpPr>
          <p:spPr>
            <a:xfrm>
              <a:off x="3875089" y="1644652"/>
              <a:ext cx="414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818" y="0"/>
                  </a:moveTo>
                  <a:cubicBezTo>
                    <a:pt x="21818" y="0"/>
                    <a:pt x="10909" y="8571"/>
                    <a:pt x="10909" y="8571"/>
                  </a:cubicBezTo>
                  <a:cubicBezTo>
                    <a:pt x="0" y="8571"/>
                    <a:pt x="21818" y="34285"/>
                    <a:pt x="21818" y="51428"/>
                  </a:cubicBezTo>
                  <a:cubicBezTo>
                    <a:pt x="21818" y="68571"/>
                    <a:pt x="43636" y="59999"/>
                    <a:pt x="43636" y="77142"/>
                  </a:cubicBezTo>
                  <a:cubicBezTo>
                    <a:pt x="43636" y="102857"/>
                    <a:pt x="54545" y="102857"/>
                    <a:pt x="76363" y="111428"/>
                  </a:cubicBezTo>
                  <a:cubicBezTo>
                    <a:pt x="87272" y="119999"/>
                    <a:pt x="98181" y="119999"/>
                    <a:pt x="109090" y="119999"/>
                  </a:cubicBezTo>
                  <a:cubicBezTo>
                    <a:pt x="109090" y="119999"/>
                    <a:pt x="109090" y="119999"/>
                    <a:pt x="120000" y="119999"/>
                  </a:cubicBezTo>
                  <a:cubicBezTo>
                    <a:pt x="109090" y="111428"/>
                    <a:pt x="109090" y="111428"/>
                    <a:pt x="109090" y="102857"/>
                  </a:cubicBezTo>
                  <a:cubicBezTo>
                    <a:pt x="87272" y="68571"/>
                    <a:pt x="43636" y="59999"/>
                    <a:pt x="43636" y="17142"/>
                  </a:cubicBezTo>
                  <a:cubicBezTo>
                    <a:pt x="43636" y="17142"/>
                    <a:pt x="43636" y="17142"/>
                    <a:pt x="43636" y="17142"/>
                  </a:cubicBezTo>
                  <a:cubicBezTo>
                    <a:pt x="43636" y="8571"/>
                    <a:pt x="43636" y="8571"/>
                    <a:pt x="43636" y="8571"/>
                  </a:cubicBezTo>
                  <a:cubicBezTo>
                    <a:pt x="32727" y="8571"/>
                    <a:pt x="32727" y="0"/>
                    <a:pt x="21818" y="0"/>
                  </a:cubicBezTo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5" name="Google Shape;1575;p349"/>
            <p:cNvSpPr/>
            <p:nvPr/>
          </p:nvSpPr>
          <p:spPr>
            <a:xfrm>
              <a:off x="2019300" y="3027365"/>
              <a:ext cx="1127100" cy="9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800" y="81795"/>
                  </a:moveTo>
                  <a:cubicBezTo>
                    <a:pt x="85200" y="81795"/>
                    <a:pt x="85600" y="81795"/>
                    <a:pt x="86000" y="81795"/>
                  </a:cubicBezTo>
                  <a:cubicBezTo>
                    <a:pt x="86800" y="81795"/>
                    <a:pt x="87200" y="81795"/>
                    <a:pt x="87200" y="82775"/>
                  </a:cubicBezTo>
                  <a:cubicBezTo>
                    <a:pt x="87200" y="83755"/>
                    <a:pt x="86800" y="83755"/>
                    <a:pt x="86400" y="84244"/>
                  </a:cubicBezTo>
                  <a:cubicBezTo>
                    <a:pt x="86000" y="84734"/>
                    <a:pt x="86000" y="85224"/>
                    <a:pt x="85600" y="85224"/>
                  </a:cubicBezTo>
                  <a:cubicBezTo>
                    <a:pt x="84800" y="85224"/>
                    <a:pt x="84800" y="85714"/>
                    <a:pt x="84400" y="86204"/>
                  </a:cubicBezTo>
                  <a:cubicBezTo>
                    <a:pt x="84000" y="86204"/>
                    <a:pt x="84000" y="87183"/>
                    <a:pt x="84000" y="87673"/>
                  </a:cubicBezTo>
                  <a:cubicBezTo>
                    <a:pt x="84000" y="88653"/>
                    <a:pt x="84400" y="89142"/>
                    <a:pt x="84000" y="89632"/>
                  </a:cubicBezTo>
                  <a:cubicBezTo>
                    <a:pt x="83600" y="89632"/>
                    <a:pt x="82800" y="90122"/>
                    <a:pt x="82400" y="90122"/>
                  </a:cubicBezTo>
                  <a:cubicBezTo>
                    <a:pt x="82000" y="90612"/>
                    <a:pt x="82000" y="90612"/>
                    <a:pt x="82000" y="91591"/>
                  </a:cubicBezTo>
                  <a:cubicBezTo>
                    <a:pt x="82000" y="91591"/>
                    <a:pt x="82400" y="92571"/>
                    <a:pt x="82400" y="92571"/>
                  </a:cubicBezTo>
                  <a:cubicBezTo>
                    <a:pt x="82800" y="93551"/>
                    <a:pt x="83200" y="92571"/>
                    <a:pt x="83200" y="93551"/>
                  </a:cubicBezTo>
                  <a:cubicBezTo>
                    <a:pt x="83200" y="94040"/>
                    <a:pt x="82800" y="95020"/>
                    <a:pt x="82800" y="95510"/>
                  </a:cubicBezTo>
                  <a:cubicBezTo>
                    <a:pt x="82800" y="96000"/>
                    <a:pt x="83600" y="96000"/>
                    <a:pt x="84000" y="96000"/>
                  </a:cubicBezTo>
                  <a:cubicBezTo>
                    <a:pt x="84400" y="96000"/>
                    <a:pt x="84800" y="96979"/>
                    <a:pt x="84800" y="96979"/>
                  </a:cubicBezTo>
                  <a:cubicBezTo>
                    <a:pt x="85200" y="97469"/>
                    <a:pt x="84800" y="98448"/>
                    <a:pt x="84800" y="98938"/>
                  </a:cubicBezTo>
                  <a:cubicBezTo>
                    <a:pt x="84400" y="99918"/>
                    <a:pt x="85200" y="100408"/>
                    <a:pt x="85600" y="100408"/>
                  </a:cubicBezTo>
                  <a:cubicBezTo>
                    <a:pt x="85600" y="100408"/>
                    <a:pt x="85600" y="101877"/>
                    <a:pt x="85600" y="102367"/>
                  </a:cubicBezTo>
                  <a:cubicBezTo>
                    <a:pt x="85600" y="102857"/>
                    <a:pt x="86000" y="102857"/>
                    <a:pt x="86000" y="103836"/>
                  </a:cubicBezTo>
                  <a:cubicBezTo>
                    <a:pt x="86000" y="104326"/>
                    <a:pt x="86800" y="104816"/>
                    <a:pt x="86800" y="105306"/>
                  </a:cubicBezTo>
                  <a:cubicBezTo>
                    <a:pt x="86800" y="106285"/>
                    <a:pt x="86800" y="106775"/>
                    <a:pt x="87200" y="107265"/>
                  </a:cubicBezTo>
                  <a:cubicBezTo>
                    <a:pt x="87600" y="107755"/>
                    <a:pt x="87200" y="108734"/>
                    <a:pt x="87200" y="109224"/>
                  </a:cubicBezTo>
                  <a:cubicBezTo>
                    <a:pt x="87200" y="110204"/>
                    <a:pt x="87200" y="111183"/>
                    <a:pt x="87200" y="111673"/>
                  </a:cubicBezTo>
                  <a:cubicBezTo>
                    <a:pt x="86800" y="112653"/>
                    <a:pt x="86800" y="113142"/>
                    <a:pt x="86400" y="113632"/>
                  </a:cubicBezTo>
                  <a:cubicBezTo>
                    <a:pt x="86000" y="114122"/>
                    <a:pt x="85600" y="114612"/>
                    <a:pt x="85200" y="115102"/>
                  </a:cubicBezTo>
                  <a:cubicBezTo>
                    <a:pt x="84800" y="115591"/>
                    <a:pt x="84800" y="116571"/>
                    <a:pt x="84800" y="117061"/>
                  </a:cubicBezTo>
                  <a:cubicBezTo>
                    <a:pt x="84800" y="117061"/>
                    <a:pt x="84800" y="117551"/>
                    <a:pt x="84800" y="117551"/>
                  </a:cubicBezTo>
                  <a:cubicBezTo>
                    <a:pt x="84800" y="117551"/>
                    <a:pt x="84800" y="117551"/>
                    <a:pt x="84800" y="117551"/>
                  </a:cubicBezTo>
                  <a:cubicBezTo>
                    <a:pt x="85200" y="117551"/>
                    <a:pt x="85200" y="117551"/>
                    <a:pt x="85200" y="117551"/>
                  </a:cubicBezTo>
                  <a:cubicBezTo>
                    <a:pt x="85200" y="117551"/>
                    <a:pt x="85200" y="117551"/>
                    <a:pt x="85200" y="117551"/>
                  </a:cubicBezTo>
                  <a:cubicBezTo>
                    <a:pt x="85600" y="117551"/>
                    <a:pt x="86400" y="117551"/>
                    <a:pt x="86800" y="118530"/>
                  </a:cubicBezTo>
                  <a:cubicBezTo>
                    <a:pt x="86800" y="118530"/>
                    <a:pt x="87200" y="118530"/>
                    <a:pt x="87600" y="118530"/>
                  </a:cubicBezTo>
                  <a:cubicBezTo>
                    <a:pt x="87600" y="118530"/>
                    <a:pt x="88000" y="118530"/>
                    <a:pt x="88400" y="118530"/>
                  </a:cubicBezTo>
                  <a:cubicBezTo>
                    <a:pt x="88400" y="118530"/>
                    <a:pt x="88400" y="118530"/>
                    <a:pt x="88400" y="118530"/>
                  </a:cubicBezTo>
                  <a:cubicBezTo>
                    <a:pt x="90000" y="118040"/>
                    <a:pt x="90800" y="118040"/>
                    <a:pt x="90800" y="118040"/>
                  </a:cubicBezTo>
                  <a:cubicBezTo>
                    <a:pt x="90800" y="118040"/>
                    <a:pt x="90800" y="118040"/>
                    <a:pt x="92000" y="118530"/>
                  </a:cubicBezTo>
                  <a:cubicBezTo>
                    <a:pt x="92800" y="119020"/>
                    <a:pt x="94400" y="120000"/>
                    <a:pt x="94400" y="120000"/>
                  </a:cubicBezTo>
                  <a:cubicBezTo>
                    <a:pt x="94800" y="120000"/>
                    <a:pt x="94800" y="120000"/>
                    <a:pt x="95200" y="120000"/>
                  </a:cubicBezTo>
                  <a:cubicBezTo>
                    <a:pt x="95200" y="120000"/>
                    <a:pt x="95200" y="119510"/>
                    <a:pt x="95600" y="119020"/>
                  </a:cubicBezTo>
                  <a:cubicBezTo>
                    <a:pt x="95600" y="118530"/>
                    <a:pt x="95600" y="118530"/>
                    <a:pt x="96000" y="118040"/>
                  </a:cubicBezTo>
                  <a:cubicBezTo>
                    <a:pt x="96400" y="117551"/>
                    <a:pt x="96800" y="117551"/>
                    <a:pt x="97200" y="117551"/>
                  </a:cubicBezTo>
                  <a:cubicBezTo>
                    <a:pt x="97600" y="117061"/>
                    <a:pt x="98000" y="117061"/>
                    <a:pt x="98400" y="116571"/>
                  </a:cubicBezTo>
                  <a:cubicBezTo>
                    <a:pt x="98800" y="116081"/>
                    <a:pt x="99200" y="116081"/>
                    <a:pt x="99600" y="116081"/>
                  </a:cubicBezTo>
                  <a:cubicBezTo>
                    <a:pt x="99600" y="116081"/>
                    <a:pt x="99600" y="115591"/>
                    <a:pt x="99600" y="114612"/>
                  </a:cubicBezTo>
                  <a:cubicBezTo>
                    <a:pt x="99600" y="114122"/>
                    <a:pt x="99600" y="114122"/>
                    <a:pt x="99600" y="114122"/>
                  </a:cubicBezTo>
                  <a:cubicBezTo>
                    <a:pt x="99600" y="112653"/>
                    <a:pt x="100000" y="111673"/>
                    <a:pt x="100400" y="111183"/>
                  </a:cubicBezTo>
                  <a:cubicBezTo>
                    <a:pt x="100800" y="110693"/>
                    <a:pt x="100800" y="110693"/>
                    <a:pt x="100800" y="110693"/>
                  </a:cubicBezTo>
                  <a:cubicBezTo>
                    <a:pt x="100800" y="110204"/>
                    <a:pt x="101200" y="109714"/>
                    <a:pt x="101200" y="109224"/>
                  </a:cubicBezTo>
                  <a:cubicBezTo>
                    <a:pt x="100800" y="108734"/>
                    <a:pt x="100800" y="108244"/>
                    <a:pt x="100000" y="107755"/>
                  </a:cubicBezTo>
                  <a:cubicBezTo>
                    <a:pt x="100000" y="107755"/>
                    <a:pt x="99600" y="107265"/>
                    <a:pt x="99600" y="106775"/>
                  </a:cubicBezTo>
                  <a:cubicBezTo>
                    <a:pt x="99600" y="106285"/>
                    <a:pt x="100000" y="105795"/>
                    <a:pt x="100800" y="105306"/>
                  </a:cubicBezTo>
                  <a:cubicBezTo>
                    <a:pt x="100800" y="104816"/>
                    <a:pt x="100800" y="104816"/>
                    <a:pt x="101200" y="104326"/>
                  </a:cubicBezTo>
                  <a:cubicBezTo>
                    <a:pt x="101200" y="104326"/>
                    <a:pt x="101600" y="103836"/>
                    <a:pt x="102000" y="103836"/>
                  </a:cubicBezTo>
                  <a:cubicBezTo>
                    <a:pt x="102400" y="104326"/>
                    <a:pt x="102800" y="105306"/>
                    <a:pt x="102800" y="105795"/>
                  </a:cubicBezTo>
                  <a:cubicBezTo>
                    <a:pt x="102800" y="106285"/>
                    <a:pt x="102800" y="106285"/>
                    <a:pt x="102800" y="106285"/>
                  </a:cubicBezTo>
                  <a:cubicBezTo>
                    <a:pt x="103200" y="107265"/>
                    <a:pt x="105200" y="107755"/>
                    <a:pt x="106000" y="107755"/>
                  </a:cubicBezTo>
                  <a:cubicBezTo>
                    <a:pt x="106000" y="107755"/>
                    <a:pt x="106400" y="107755"/>
                    <a:pt x="106400" y="107755"/>
                  </a:cubicBezTo>
                  <a:cubicBezTo>
                    <a:pt x="107200" y="107755"/>
                    <a:pt x="108000" y="107755"/>
                    <a:pt x="108400" y="107265"/>
                  </a:cubicBezTo>
                  <a:cubicBezTo>
                    <a:pt x="108800" y="106775"/>
                    <a:pt x="108800" y="106285"/>
                    <a:pt x="108800" y="105306"/>
                  </a:cubicBezTo>
                  <a:cubicBezTo>
                    <a:pt x="108800" y="105306"/>
                    <a:pt x="108800" y="105306"/>
                    <a:pt x="108800" y="104816"/>
                  </a:cubicBezTo>
                  <a:cubicBezTo>
                    <a:pt x="109200" y="104326"/>
                    <a:pt x="109200" y="104326"/>
                    <a:pt x="109600" y="104326"/>
                  </a:cubicBezTo>
                  <a:cubicBezTo>
                    <a:pt x="109600" y="103836"/>
                    <a:pt x="110000" y="103836"/>
                    <a:pt x="110000" y="101387"/>
                  </a:cubicBezTo>
                  <a:cubicBezTo>
                    <a:pt x="110000" y="100408"/>
                    <a:pt x="110000" y="100408"/>
                    <a:pt x="109600" y="99918"/>
                  </a:cubicBezTo>
                  <a:cubicBezTo>
                    <a:pt x="109600" y="99428"/>
                    <a:pt x="109600" y="99428"/>
                    <a:pt x="109200" y="98938"/>
                  </a:cubicBezTo>
                  <a:cubicBezTo>
                    <a:pt x="109200" y="98448"/>
                    <a:pt x="108800" y="97959"/>
                    <a:pt x="108400" y="97469"/>
                  </a:cubicBezTo>
                  <a:cubicBezTo>
                    <a:pt x="108400" y="96979"/>
                    <a:pt x="108000" y="96979"/>
                    <a:pt x="108000" y="96489"/>
                  </a:cubicBezTo>
                  <a:cubicBezTo>
                    <a:pt x="107600" y="96000"/>
                    <a:pt x="106800" y="95510"/>
                    <a:pt x="106000" y="95020"/>
                  </a:cubicBezTo>
                  <a:cubicBezTo>
                    <a:pt x="106000" y="95020"/>
                    <a:pt x="105600" y="95020"/>
                    <a:pt x="105200" y="95020"/>
                  </a:cubicBezTo>
                  <a:cubicBezTo>
                    <a:pt x="104800" y="94530"/>
                    <a:pt x="104800" y="94530"/>
                    <a:pt x="104800" y="94040"/>
                  </a:cubicBezTo>
                  <a:cubicBezTo>
                    <a:pt x="105200" y="93551"/>
                    <a:pt x="106800" y="93061"/>
                    <a:pt x="107200" y="93061"/>
                  </a:cubicBezTo>
                  <a:cubicBezTo>
                    <a:pt x="107600" y="93061"/>
                    <a:pt x="107600" y="93061"/>
                    <a:pt x="108000" y="93061"/>
                  </a:cubicBezTo>
                  <a:cubicBezTo>
                    <a:pt x="108000" y="92571"/>
                    <a:pt x="108000" y="92571"/>
                    <a:pt x="108000" y="92571"/>
                  </a:cubicBezTo>
                  <a:cubicBezTo>
                    <a:pt x="108400" y="92571"/>
                    <a:pt x="108400" y="92571"/>
                    <a:pt x="108400" y="92081"/>
                  </a:cubicBezTo>
                  <a:cubicBezTo>
                    <a:pt x="108400" y="92081"/>
                    <a:pt x="108000" y="91591"/>
                    <a:pt x="108400" y="91591"/>
                  </a:cubicBezTo>
                  <a:cubicBezTo>
                    <a:pt x="108400" y="91102"/>
                    <a:pt x="108800" y="91102"/>
                    <a:pt x="109600" y="91102"/>
                  </a:cubicBezTo>
                  <a:cubicBezTo>
                    <a:pt x="110800" y="90612"/>
                    <a:pt x="110800" y="90122"/>
                    <a:pt x="111200" y="89632"/>
                  </a:cubicBezTo>
                  <a:cubicBezTo>
                    <a:pt x="111600" y="89142"/>
                    <a:pt x="111600" y="89142"/>
                    <a:pt x="111600" y="89142"/>
                  </a:cubicBezTo>
                  <a:cubicBezTo>
                    <a:pt x="111600" y="88653"/>
                    <a:pt x="112000" y="88163"/>
                    <a:pt x="112000" y="88163"/>
                  </a:cubicBezTo>
                  <a:cubicBezTo>
                    <a:pt x="112000" y="87673"/>
                    <a:pt x="112000" y="87183"/>
                    <a:pt x="112800" y="86693"/>
                  </a:cubicBezTo>
                  <a:cubicBezTo>
                    <a:pt x="113200" y="86693"/>
                    <a:pt x="113200" y="86693"/>
                    <a:pt x="113600" y="86204"/>
                  </a:cubicBezTo>
                  <a:cubicBezTo>
                    <a:pt x="114000" y="86204"/>
                    <a:pt x="114000" y="85714"/>
                    <a:pt x="115200" y="85714"/>
                  </a:cubicBezTo>
                  <a:cubicBezTo>
                    <a:pt x="116400" y="85714"/>
                    <a:pt x="117600" y="85714"/>
                    <a:pt x="118000" y="85224"/>
                  </a:cubicBezTo>
                  <a:cubicBezTo>
                    <a:pt x="118400" y="85224"/>
                    <a:pt x="118400" y="84734"/>
                    <a:pt x="118400" y="84244"/>
                  </a:cubicBezTo>
                  <a:cubicBezTo>
                    <a:pt x="118000" y="83755"/>
                    <a:pt x="118000" y="83265"/>
                    <a:pt x="117600" y="83265"/>
                  </a:cubicBezTo>
                  <a:cubicBezTo>
                    <a:pt x="117200" y="83265"/>
                    <a:pt x="116800" y="83755"/>
                    <a:pt x="116800" y="83755"/>
                  </a:cubicBezTo>
                  <a:cubicBezTo>
                    <a:pt x="116400" y="84244"/>
                    <a:pt x="116400" y="84244"/>
                    <a:pt x="115600" y="84244"/>
                  </a:cubicBezTo>
                  <a:cubicBezTo>
                    <a:pt x="114800" y="84244"/>
                    <a:pt x="114400" y="84244"/>
                    <a:pt x="114000" y="84244"/>
                  </a:cubicBezTo>
                  <a:cubicBezTo>
                    <a:pt x="113200" y="84734"/>
                    <a:pt x="112800" y="84734"/>
                    <a:pt x="112400" y="84244"/>
                  </a:cubicBezTo>
                  <a:cubicBezTo>
                    <a:pt x="112000" y="84244"/>
                    <a:pt x="111600" y="84244"/>
                    <a:pt x="110400" y="85224"/>
                  </a:cubicBezTo>
                  <a:cubicBezTo>
                    <a:pt x="110000" y="85224"/>
                    <a:pt x="110000" y="85714"/>
                    <a:pt x="109600" y="85224"/>
                  </a:cubicBezTo>
                  <a:cubicBezTo>
                    <a:pt x="108800" y="84734"/>
                    <a:pt x="108400" y="81795"/>
                    <a:pt x="108400" y="81795"/>
                  </a:cubicBezTo>
                  <a:cubicBezTo>
                    <a:pt x="108400" y="81306"/>
                    <a:pt x="108800" y="80816"/>
                    <a:pt x="109200" y="80816"/>
                  </a:cubicBezTo>
                  <a:cubicBezTo>
                    <a:pt x="110000" y="80326"/>
                    <a:pt x="110400" y="80326"/>
                    <a:pt x="110000" y="78857"/>
                  </a:cubicBezTo>
                  <a:cubicBezTo>
                    <a:pt x="110000" y="78367"/>
                    <a:pt x="110000" y="77877"/>
                    <a:pt x="109600" y="77387"/>
                  </a:cubicBezTo>
                  <a:cubicBezTo>
                    <a:pt x="109600" y="77387"/>
                    <a:pt x="109200" y="76897"/>
                    <a:pt x="109600" y="76408"/>
                  </a:cubicBezTo>
                  <a:cubicBezTo>
                    <a:pt x="109600" y="76408"/>
                    <a:pt x="110000" y="75918"/>
                    <a:pt x="110800" y="75918"/>
                  </a:cubicBezTo>
                  <a:cubicBezTo>
                    <a:pt x="110800" y="75428"/>
                    <a:pt x="111200" y="74448"/>
                    <a:pt x="112400" y="74448"/>
                  </a:cubicBezTo>
                  <a:cubicBezTo>
                    <a:pt x="112800" y="74448"/>
                    <a:pt x="113200" y="73959"/>
                    <a:pt x="113200" y="73959"/>
                  </a:cubicBezTo>
                  <a:cubicBezTo>
                    <a:pt x="113200" y="73959"/>
                    <a:pt x="113200" y="73959"/>
                    <a:pt x="113200" y="73959"/>
                  </a:cubicBezTo>
                  <a:cubicBezTo>
                    <a:pt x="113600" y="73469"/>
                    <a:pt x="113600" y="73469"/>
                    <a:pt x="113600" y="73469"/>
                  </a:cubicBezTo>
                  <a:cubicBezTo>
                    <a:pt x="113600" y="73469"/>
                    <a:pt x="113600" y="73469"/>
                    <a:pt x="113600" y="73469"/>
                  </a:cubicBezTo>
                  <a:cubicBezTo>
                    <a:pt x="113200" y="73469"/>
                    <a:pt x="113200" y="73469"/>
                    <a:pt x="113200" y="72979"/>
                  </a:cubicBezTo>
                  <a:cubicBezTo>
                    <a:pt x="113200" y="72000"/>
                    <a:pt x="113600" y="71510"/>
                    <a:pt x="113600" y="70530"/>
                  </a:cubicBezTo>
                  <a:cubicBezTo>
                    <a:pt x="113600" y="70530"/>
                    <a:pt x="113600" y="70530"/>
                    <a:pt x="113600" y="70530"/>
                  </a:cubicBezTo>
                  <a:cubicBezTo>
                    <a:pt x="113600" y="70040"/>
                    <a:pt x="113600" y="69551"/>
                    <a:pt x="113200" y="69551"/>
                  </a:cubicBezTo>
                  <a:cubicBezTo>
                    <a:pt x="113200" y="69061"/>
                    <a:pt x="113200" y="69061"/>
                    <a:pt x="113200" y="68571"/>
                  </a:cubicBezTo>
                  <a:cubicBezTo>
                    <a:pt x="113200" y="68081"/>
                    <a:pt x="112800" y="67591"/>
                    <a:pt x="112800" y="67591"/>
                  </a:cubicBezTo>
                  <a:cubicBezTo>
                    <a:pt x="112800" y="67591"/>
                    <a:pt x="112400" y="67102"/>
                    <a:pt x="112400" y="67102"/>
                  </a:cubicBezTo>
                  <a:cubicBezTo>
                    <a:pt x="112400" y="66612"/>
                    <a:pt x="112400" y="66122"/>
                    <a:pt x="112400" y="66122"/>
                  </a:cubicBezTo>
                  <a:cubicBezTo>
                    <a:pt x="112000" y="66122"/>
                    <a:pt x="112000" y="65632"/>
                    <a:pt x="112000" y="64653"/>
                  </a:cubicBezTo>
                  <a:cubicBezTo>
                    <a:pt x="112000" y="64653"/>
                    <a:pt x="112000" y="64163"/>
                    <a:pt x="111600" y="64163"/>
                  </a:cubicBezTo>
                  <a:cubicBezTo>
                    <a:pt x="111600" y="63673"/>
                    <a:pt x="111600" y="63183"/>
                    <a:pt x="111600" y="63183"/>
                  </a:cubicBezTo>
                  <a:cubicBezTo>
                    <a:pt x="112000" y="62693"/>
                    <a:pt x="112000" y="62204"/>
                    <a:pt x="112400" y="62204"/>
                  </a:cubicBezTo>
                  <a:cubicBezTo>
                    <a:pt x="112800" y="62204"/>
                    <a:pt x="113200" y="62693"/>
                    <a:pt x="113200" y="63183"/>
                  </a:cubicBezTo>
                  <a:cubicBezTo>
                    <a:pt x="113600" y="63673"/>
                    <a:pt x="114000" y="63673"/>
                    <a:pt x="114400" y="63183"/>
                  </a:cubicBezTo>
                  <a:cubicBezTo>
                    <a:pt x="114400" y="63183"/>
                    <a:pt x="114800" y="63183"/>
                    <a:pt x="114800" y="63183"/>
                  </a:cubicBezTo>
                  <a:cubicBezTo>
                    <a:pt x="115600" y="63183"/>
                    <a:pt x="116000" y="62693"/>
                    <a:pt x="116000" y="62693"/>
                  </a:cubicBezTo>
                  <a:cubicBezTo>
                    <a:pt x="115600" y="62204"/>
                    <a:pt x="115600" y="62204"/>
                    <a:pt x="115600" y="62204"/>
                  </a:cubicBezTo>
                  <a:cubicBezTo>
                    <a:pt x="115600" y="62204"/>
                    <a:pt x="115200" y="61714"/>
                    <a:pt x="115200" y="61224"/>
                  </a:cubicBezTo>
                  <a:cubicBezTo>
                    <a:pt x="115200" y="60734"/>
                    <a:pt x="115200" y="60734"/>
                    <a:pt x="115200" y="60734"/>
                  </a:cubicBezTo>
                  <a:cubicBezTo>
                    <a:pt x="115200" y="60734"/>
                    <a:pt x="115200" y="60734"/>
                    <a:pt x="115200" y="60734"/>
                  </a:cubicBezTo>
                  <a:cubicBezTo>
                    <a:pt x="115200" y="60734"/>
                    <a:pt x="114800" y="60734"/>
                    <a:pt x="114400" y="60734"/>
                  </a:cubicBezTo>
                  <a:cubicBezTo>
                    <a:pt x="114000" y="60244"/>
                    <a:pt x="113600" y="59755"/>
                    <a:pt x="113600" y="59265"/>
                  </a:cubicBezTo>
                  <a:cubicBezTo>
                    <a:pt x="113600" y="59265"/>
                    <a:pt x="114000" y="58775"/>
                    <a:pt x="114000" y="58775"/>
                  </a:cubicBezTo>
                  <a:cubicBezTo>
                    <a:pt x="114400" y="58775"/>
                    <a:pt x="114800" y="58285"/>
                    <a:pt x="114800" y="58285"/>
                  </a:cubicBezTo>
                  <a:cubicBezTo>
                    <a:pt x="114800" y="56816"/>
                    <a:pt x="115200" y="56326"/>
                    <a:pt x="116400" y="56326"/>
                  </a:cubicBezTo>
                  <a:cubicBezTo>
                    <a:pt x="116800" y="56326"/>
                    <a:pt x="116800" y="56326"/>
                    <a:pt x="116800" y="56326"/>
                  </a:cubicBezTo>
                  <a:cubicBezTo>
                    <a:pt x="117200" y="56326"/>
                    <a:pt x="118000" y="56326"/>
                    <a:pt x="118000" y="55346"/>
                  </a:cubicBezTo>
                  <a:cubicBezTo>
                    <a:pt x="118000" y="54857"/>
                    <a:pt x="118400" y="54367"/>
                    <a:pt x="118400" y="54367"/>
                  </a:cubicBezTo>
                  <a:cubicBezTo>
                    <a:pt x="118800" y="53877"/>
                    <a:pt x="118800" y="53877"/>
                    <a:pt x="118800" y="53387"/>
                  </a:cubicBezTo>
                  <a:cubicBezTo>
                    <a:pt x="119200" y="52897"/>
                    <a:pt x="119200" y="52408"/>
                    <a:pt x="119600" y="51428"/>
                  </a:cubicBezTo>
                  <a:cubicBezTo>
                    <a:pt x="119600" y="51428"/>
                    <a:pt x="119600" y="51428"/>
                    <a:pt x="119600" y="51428"/>
                  </a:cubicBezTo>
                  <a:cubicBezTo>
                    <a:pt x="119600" y="50938"/>
                    <a:pt x="119600" y="50938"/>
                    <a:pt x="119600" y="50938"/>
                  </a:cubicBezTo>
                  <a:cubicBezTo>
                    <a:pt x="120000" y="50448"/>
                    <a:pt x="120000" y="50448"/>
                    <a:pt x="120000" y="50448"/>
                  </a:cubicBezTo>
                  <a:cubicBezTo>
                    <a:pt x="120000" y="50448"/>
                    <a:pt x="120000" y="49959"/>
                    <a:pt x="120000" y="49959"/>
                  </a:cubicBezTo>
                  <a:cubicBezTo>
                    <a:pt x="120000" y="49469"/>
                    <a:pt x="120000" y="49469"/>
                    <a:pt x="120000" y="49469"/>
                  </a:cubicBezTo>
                  <a:cubicBezTo>
                    <a:pt x="120000" y="49469"/>
                    <a:pt x="120000" y="49469"/>
                    <a:pt x="120000" y="48979"/>
                  </a:cubicBezTo>
                  <a:cubicBezTo>
                    <a:pt x="120000" y="48979"/>
                    <a:pt x="120000" y="48979"/>
                    <a:pt x="120000" y="48979"/>
                  </a:cubicBezTo>
                  <a:cubicBezTo>
                    <a:pt x="119600" y="48979"/>
                    <a:pt x="119600" y="48979"/>
                    <a:pt x="119200" y="48489"/>
                  </a:cubicBezTo>
                  <a:cubicBezTo>
                    <a:pt x="118800" y="48489"/>
                    <a:pt x="118400" y="48000"/>
                    <a:pt x="118400" y="47510"/>
                  </a:cubicBezTo>
                  <a:cubicBezTo>
                    <a:pt x="118400" y="47020"/>
                    <a:pt x="118400" y="47020"/>
                    <a:pt x="118000" y="46530"/>
                  </a:cubicBezTo>
                  <a:cubicBezTo>
                    <a:pt x="118000" y="46040"/>
                    <a:pt x="117600" y="46040"/>
                    <a:pt x="118000" y="45551"/>
                  </a:cubicBezTo>
                  <a:cubicBezTo>
                    <a:pt x="118000" y="45551"/>
                    <a:pt x="118000" y="45551"/>
                    <a:pt x="118000" y="45551"/>
                  </a:cubicBezTo>
                  <a:cubicBezTo>
                    <a:pt x="118000" y="45551"/>
                    <a:pt x="118400" y="45061"/>
                    <a:pt x="118400" y="45061"/>
                  </a:cubicBezTo>
                  <a:cubicBezTo>
                    <a:pt x="118000" y="45061"/>
                    <a:pt x="118000" y="45061"/>
                    <a:pt x="118000" y="45061"/>
                  </a:cubicBezTo>
                  <a:cubicBezTo>
                    <a:pt x="118000" y="45061"/>
                    <a:pt x="118000" y="44571"/>
                    <a:pt x="117600" y="44571"/>
                  </a:cubicBezTo>
                  <a:cubicBezTo>
                    <a:pt x="117200" y="44571"/>
                    <a:pt x="116800" y="44081"/>
                    <a:pt x="116800" y="43591"/>
                  </a:cubicBezTo>
                  <a:cubicBezTo>
                    <a:pt x="116800" y="43102"/>
                    <a:pt x="116400" y="43102"/>
                    <a:pt x="116000" y="43102"/>
                  </a:cubicBezTo>
                  <a:cubicBezTo>
                    <a:pt x="116000" y="43102"/>
                    <a:pt x="115600" y="43102"/>
                    <a:pt x="115200" y="42612"/>
                  </a:cubicBezTo>
                  <a:cubicBezTo>
                    <a:pt x="115200" y="42612"/>
                    <a:pt x="114800" y="42122"/>
                    <a:pt x="114800" y="42122"/>
                  </a:cubicBezTo>
                  <a:cubicBezTo>
                    <a:pt x="114400" y="42122"/>
                    <a:pt x="114000" y="41632"/>
                    <a:pt x="114000" y="40653"/>
                  </a:cubicBezTo>
                  <a:cubicBezTo>
                    <a:pt x="114000" y="40163"/>
                    <a:pt x="114000" y="40163"/>
                    <a:pt x="113600" y="39673"/>
                  </a:cubicBezTo>
                  <a:cubicBezTo>
                    <a:pt x="113600" y="39673"/>
                    <a:pt x="113200" y="39673"/>
                    <a:pt x="113200" y="39183"/>
                  </a:cubicBezTo>
                  <a:cubicBezTo>
                    <a:pt x="112800" y="39183"/>
                    <a:pt x="112400" y="37714"/>
                    <a:pt x="112000" y="37714"/>
                  </a:cubicBezTo>
                  <a:cubicBezTo>
                    <a:pt x="112000" y="37714"/>
                    <a:pt x="111600" y="37714"/>
                    <a:pt x="111600" y="37714"/>
                  </a:cubicBezTo>
                  <a:cubicBezTo>
                    <a:pt x="111200" y="37714"/>
                    <a:pt x="111200" y="37224"/>
                    <a:pt x="111200" y="37224"/>
                  </a:cubicBezTo>
                  <a:cubicBezTo>
                    <a:pt x="111200" y="36734"/>
                    <a:pt x="111200" y="36734"/>
                    <a:pt x="111200" y="36734"/>
                  </a:cubicBezTo>
                  <a:cubicBezTo>
                    <a:pt x="111200" y="36734"/>
                    <a:pt x="111200" y="36734"/>
                    <a:pt x="111200" y="36734"/>
                  </a:cubicBezTo>
                  <a:cubicBezTo>
                    <a:pt x="110000" y="36734"/>
                    <a:pt x="109600" y="36734"/>
                    <a:pt x="109600" y="37714"/>
                  </a:cubicBezTo>
                  <a:cubicBezTo>
                    <a:pt x="109600" y="37714"/>
                    <a:pt x="109200" y="38204"/>
                    <a:pt x="109200" y="38204"/>
                  </a:cubicBezTo>
                  <a:cubicBezTo>
                    <a:pt x="108800" y="38693"/>
                    <a:pt x="108400" y="38204"/>
                    <a:pt x="108000" y="37714"/>
                  </a:cubicBezTo>
                  <a:cubicBezTo>
                    <a:pt x="108000" y="37224"/>
                    <a:pt x="108000" y="37224"/>
                    <a:pt x="108000" y="37224"/>
                  </a:cubicBezTo>
                  <a:cubicBezTo>
                    <a:pt x="108000" y="37224"/>
                    <a:pt x="107600" y="37224"/>
                    <a:pt x="107200" y="36734"/>
                  </a:cubicBezTo>
                  <a:cubicBezTo>
                    <a:pt x="106800" y="36734"/>
                    <a:pt x="106400" y="36244"/>
                    <a:pt x="106000" y="35755"/>
                  </a:cubicBezTo>
                  <a:cubicBezTo>
                    <a:pt x="106000" y="35755"/>
                    <a:pt x="105600" y="35265"/>
                    <a:pt x="105600" y="35265"/>
                  </a:cubicBezTo>
                  <a:cubicBezTo>
                    <a:pt x="105200" y="35265"/>
                    <a:pt x="104800" y="35265"/>
                    <a:pt x="104800" y="35265"/>
                  </a:cubicBezTo>
                  <a:cubicBezTo>
                    <a:pt x="104800" y="34775"/>
                    <a:pt x="104800" y="34775"/>
                    <a:pt x="104800" y="34775"/>
                  </a:cubicBezTo>
                  <a:cubicBezTo>
                    <a:pt x="104800" y="34285"/>
                    <a:pt x="104800" y="34285"/>
                    <a:pt x="104800" y="34285"/>
                  </a:cubicBezTo>
                  <a:cubicBezTo>
                    <a:pt x="105200" y="33795"/>
                    <a:pt x="105200" y="33306"/>
                    <a:pt x="105200" y="32326"/>
                  </a:cubicBezTo>
                  <a:cubicBezTo>
                    <a:pt x="105200" y="31346"/>
                    <a:pt x="104800" y="29877"/>
                    <a:pt x="104400" y="29877"/>
                  </a:cubicBezTo>
                  <a:cubicBezTo>
                    <a:pt x="104400" y="29877"/>
                    <a:pt x="104000" y="29877"/>
                    <a:pt x="103600" y="29877"/>
                  </a:cubicBezTo>
                  <a:cubicBezTo>
                    <a:pt x="103600" y="29387"/>
                    <a:pt x="103200" y="29387"/>
                    <a:pt x="103200" y="29387"/>
                  </a:cubicBezTo>
                  <a:cubicBezTo>
                    <a:pt x="102000" y="29387"/>
                    <a:pt x="102000" y="29387"/>
                    <a:pt x="101600" y="28897"/>
                  </a:cubicBezTo>
                  <a:cubicBezTo>
                    <a:pt x="101600" y="28897"/>
                    <a:pt x="101600" y="28897"/>
                    <a:pt x="101600" y="28408"/>
                  </a:cubicBezTo>
                  <a:cubicBezTo>
                    <a:pt x="101600" y="28408"/>
                    <a:pt x="101600" y="28408"/>
                    <a:pt x="101600" y="28408"/>
                  </a:cubicBezTo>
                  <a:cubicBezTo>
                    <a:pt x="101600" y="28408"/>
                    <a:pt x="101600" y="28408"/>
                    <a:pt x="101600" y="28408"/>
                  </a:cubicBezTo>
                  <a:cubicBezTo>
                    <a:pt x="101200" y="27918"/>
                    <a:pt x="100800" y="27918"/>
                    <a:pt x="100400" y="26938"/>
                  </a:cubicBezTo>
                  <a:cubicBezTo>
                    <a:pt x="100400" y="26938"/>
                    <a:pt x="100400" y="26448"/>
                    <a:pt x="100000" y="26448"/>
                  </a:cubicBezTo>
                  <a:cubicBezTo>
                    <a:pt x="100000" y="26448"/>
                    <a:pt x="99600" y="25959"/>
                    <a:pt x="99600" y="25469"/>
                  </a:cubicBezTo>
                  <a:cubicBezTo>
                    <a:pt x="99600" y="24000"/>
                    <a:pt x="100000" y="24000"/>
                    <a:pt x="100000" y="23510"/>
                  </a:cubicBezTo>
                  <a:cubicBezTo>
                    <a:pt x="100400" y="23510"/>
                    <a:pt x="100400" y="23510"/>
                    <a:pt x="100800" y="23020"/>
                  </a:cubicBezTo>
                  <a:cubicBezTo>
                    <a:pt x="100800" y="22530"/>
                    <a:pt x="101200" y="21551"/>
                    <a:pt x="100800" y="21061"/>
                  </a:cubicBezTo>
                  <a:cubicBezTo>
                    <a:pt x="100800" y="21061"/>
                    <a:pt x="100800" y="20571"/>
                    <a:pt x="100400" y="20571"/>
                  </a:cubicBezTo>
                  <a:cubicBezTo>
                    <a:pt x="100400" y="20081"/>
                    <a:pt x="100000" y="19591"/>
                    <a:pt x="100000" y="19591"/>
                  </a:cubicBezTo>
                  <a:cubicBezTo>
                    <a:pt x="99600" y="19102"/>
                    <a:pt x="99600" y="18612"/>
                    <a:pt x="99600" y="17632"/>
                  </a:cubicBezTo>
                  <a:cubicBezTo>
                    <a:pt x="99600" y="17632"/>
                    <a:pt x="99600" y="17632"/>
                    <a:pt x="99200" y="17142"/>
                  </a:cubicBezTo>
                  <a:cubicBezTo>
                    <a:pt x="99200" y="17142"/>
                    <a:pt x="99200" y="17142"/>
                    <a:pt x="99200" y="17142"/>
                  </a:cubicBezTo>
                  <a:cubicBezTo>
                    <a:pt x="99200" y="17142"/>
                    <a:pt x="99200" y="17142"/>
                    <a:pt x="99200" y="17142"/>
                  </a:cubicBezTo>
                  <a:cubicBezTo>
                    <a:pt x="99200" y="17142"/>
                    <a:pt x="98800" y="17632"/>
                    <a:pt x="98800" y="18122"/>
                  </a:cubicBezTo>
                  <a:cubicBezTo>
                    <a:pt x="98400" y="18122"/>
                    <a:pt x="98400" y="18612"/>
                    <a:pt x="98400" y="18612"/>
                  </a:cubicBezTo>
                  <a:cubicBezTo>
                    <a:pt x="98000" y="19591"/>
                    <a:pt x="97600" y="20081"/>
                    <a:pt x="97200" y="20081"/>
                  </a:cubicBezTo>
                  <a:cubicBezTo>
                    <a:pt x="96400" y="19591"/>
                    <a:pt x="96400" y="19102"/>
                    <a:pt x="96400" y="18612"/>
                  </a:cubicBezTo>
                  <a:cubicBezTo>
                    <a:pt x="96400" y="18612"/>
                    <a:pt x="96400" y="18122"/>
                    <a:pt x="96400" y="17632"/>
                  </a:cubicBezTo>
                  <a:cubicBezTo>
                    <a:pt x="96400" y="17632"/>
                    <a:pt x="96400" y="17632"/>
                    <a:pt x="96000" y="17142"/>
                  </a:cubicBezTo>
                  <a:cubicBezTo>
                    <a:pt x="96000" y="16653"/>
                    <a:pt x="95600" y="15183"/>
                    <a:pt x="95600" y="15183"/>
                  </a:cubicBezTo>
                  <a:cubicBezTo>
                    <a:pt x="95200" y="15183"/>
                    <a:pt x="95200" y="14693"/>
                    <a:pt x="94800" y="14204"/>
                  </a:cubicBezTo>
                  <a:cubicBezTo>
                    <a:pt x="94800" y="14204"/>
                    <a:pt x="94800" y="13714"/>
                    <a:pt x="95200" y="13224"/>
                  </a:cubicBezTo>
                  <a:cubicBezTo>
                    <a:pt x="95200" y="12734"/>
                    <a:pt x="95600" y="12244"/>
                    <a:pt x="96400" y="11755"/>
                  </a:cubicBezTo>
                  <a:cubicBezTo>
                    <a:pt x="96800" y="11755"/>
                    <a:pt x="96800" y="11265"/>
                    <a:pt x="96800" y="11265"/>
                  </a:cubicBezTo>
                  <a:cubicBezTo>
                    <a:pt x="96800" y="11265"/>
                    <a:pt x="96800" y="11265"/>
                    <a:pt x="96800" y="11265"/>
                  </a:cubicBezTo>
                  <a:cubicBezTo>
                    <a:pt x="96400" y="11265"/>
                    <a:pt x="96400" y="10775"/>
                    <a:pt x="96400" y="10775"/>
                  </a:cubicBezTo>
                  <a:cubicBezTo>
                    <a:pt x="96400" y="10285"/>
                    <a:pt x="96000" y="9306"/>
                    <a:pt x="95600" y="9306"/>
                  </a:cubicBezTo>
                  <a:cubicBezTo>
                    <a:pt x="95200" y="8816"/>
                    <a:pt x="95200" y="8326"/>
                    <a:pt x="94800" y="7836"/>
                  </a:cubicBezTo>
                  <a:cubicBezTo>
                    <a:pt x="94800" y="7346"/>
                    <a:pt x="94800" y="7346"/>
                    <a:pt x="94800" y="7346"/>
                  </a:cubicBezTo>
                  <a:cubicBezTo>
                    <a:pt x="94800" y="6857"/>
                    <a:pt x="94400" y="5877"/>
                    <a:pt x="94400" y="5387"/>
                  </a:cubicBezTo>
                  <a:cubicBezTo>
                    <a:pt x="94000" y="5387"/>
                    <a:pt x="94400" y="5877"/>
                    <a:pt x="94400" y="5877"/>
                  </a:cubicBezTo>
                  <a:cubicBezTo>
                    <a:pt x="94400" y="6367"/>
                    <a:pt x="94400" y="6367"/>
                    <a:pt x="94000" y="6857"/>
                  </a:cubicBezTo>
                  <a:cubicBezTo>
                    <a:pt x="93600" y="6857"/>
                    <a:pt x="93600" y="6857"/>
                    <a:pt x="93600" y="7346"/>
                  </a:cubicBezTo>
                  <a:cubicBezTo>
                    <a:pt x="93600" y="7346"/>
                    <a:pt x="93600" y="7836"/>
                    <a:pt x="93600" y="7836"/>
                  </a:cubicBezTo>
                  <a:cubicBezTo>
                    <a:pt x="93600" y="8816"/>
                    <a:pt x="93200" y="9306"/>
                    <a:pt x="92800" y="9306"/>
                  </a:cubicBezTo>
                  <a:cubicBezTo>
                    <a:pt x="92800" y="9306"/>
                    <a:pt x="92400" y="9795"/>
                    <a:pt x="92400" y="9795"/>
                  </a:cubicBezTo>
                  <a:cubicBezTo>
                    <a:pt x="92000" y="11265"/>
                    <a:pt x="91600" y="11265"/>
                    <a:pt x="90800" y="10775"/>
                  </a:cubicBezTo>
                  <a:cubicBezTo>
                    <a:pt x="90800" y="10775"/>
                    <a:pt x="90400" y="10775"/>
                    <a:pt x="90000" y="10775"/>
                  </a:cubicBezTo>
                  <a:cubicBezTo>
                    <a:pt x="90000" y="10285"/>
                    <a:pt x="89600" y="10285"/>
                    <a:pt x="89200" y="10285"/>
                  </a:cubicBezTo>
                  <a:cubicBezTo>
                    <a:pt x="88800" y="10775"/>
                    <a:pt x="88400" y="10775"/>
                    <a:pt x="88000" y="9795"/>
                  </a:cubicBezTo>
                  <a:cubicBezTo>
                    <a:pt x="87200" y="8816"/>
                    <a:pt x="86800" y="8326"/>
                    <a:pt x="86000" y="7836"/>
                  </a:cubicBezTo>
                  <a:cubicBezTo>
                    <a:pt x="85600" y="7836"/>
                    <a:pt x="85600" y="7346"/>
                    <a:pt x="85200" y="7346"/>
                  </a:cubicBezTo>
                  <a:cubicBezTo>
                    <a:pt x="85200" y="6857"/>
                    <a:pt x="84800" y="6857"/>
                    <a:pt x="84800" y="6857"/>
                  </a:cubicBezTo>
                  <a:cubicBezTo>
                    <a:pt x="84800" y="6857"/>
                    <a:pt x="84800" y="6857"/>
                    <a:pt x="84800" y="6857"/>
                  </a:cubicBezTo>
                  <a:cubicBezTo>
                    <a:pt x="84400" y="7836"/>
                    <a:pt x="84400" y="7836"/>
                    <a:pt x="84000" y="7836"/>
                  </a:cubicBezTo>
                  <a:cubicBezTo>
                    <a:pt x="84000" y="7836"/>
                    <a:pt x="84000" y="7836"/>
                    <a:pt x="84000" y="7346"/>
                  </a:cubicBezTo>
                  <a:cubicBezTo>
                    <a:pt x="83600" y="7346"/>
                    <a:pt x="83600" y="7346"/>
                    <a:pt x="83600" y="7346"/>
                  </a:cubicBezTo>
                  <a:cubicBezTo>
                    <a:pt x="83200" y="6857"/>
                    <a:pt x="82800" y="6857"/>
                    <a:pt x="82400" y="6367"/>
                  </a:cubicBezTo>
                  <a:cubicBezTo>
                    <a:pt x="82000" y="6367"/>
                    <a:pt x="81600" y="5877"/>
                    <a:pt x="81200" y="5877"/>
                  </a:cubicBezTo>
                  <a:cubicBezTo>
                    <a:pt x="81200" y="5877"/>
                    <a:pt x="81200" y="5877"/>
                    <a:pt x="81200" y="5877"/>
                  </a:cubicBezTo>
                  <a:cubicBezTo>
                    <a:pt x="79600" y="5387"/>
                    <a:pt x="79200" y="5387"/>
                    <a:pt x="79200" y="4897"/>
                  </a:cubicBezTo>
                  <a:cubicBezTo>
                    <a:pt x="79200" y="4897"/>
                    <a:pt x="79200" y="4408"/>
                    <a:pt x="79600" y="4408"/>
                  </a:cubicBezTo>
                  <a:cubicBezTo>
                    <a:pt x="79600" y="4408"/>
                    <a:pt x="79600" y="4408"/>
                    <a:pt x="80000" y="4408"/>
                  </a:cubicBezTo>
                  <a:cubicBezTo>
                    <a:pt x="80400" y="4408"/>
                    <a:pt x="81200" y="3918"/>
                    <a:pt x="81200" y="3918"/>
                  </a:cubicBezTo>
                  <a:cubicBezTo>
                    <a:pt x="81200" y="3428"/>
                    <a:pt x="81200" y="3428"/>
                    <a:pt x="81200" y="2938"/>
                  </a:cubicBezTo>
                  <a:cubicBezTo>
                    <a:pt x="81200" y="2938"/>
                    <a:pt x="80800" y="2938"/>
                    <a:pt x="80400" y="2938"/>
                  </a:cubicBezTo>
                  <a:cubicBezTo>
                    <a:pt x="80000" y="2938"/>
                    <a:pt x="79200" y="2938"/>
                    <a:pt x="78800" y="2938"/>
                  </a:cubicBezTo>
                  <a:cubicBezTo>
                    <a:pt x="78400" y="2448"/>
                    <a:pt x="78000" y="2448"/>
                    <a:pt x="77600" y="2448"/>
                  </a:cubicBezTo>
                  <a:cubicBezTo>
                    <a:pt x="77200" y="2448"/>
                    <a:pt x="77200" y="2448"/>
                    <a:pt x="76800" y="2448"/>
                  </a:cubicBezTo>
                  <a:cubicBezTo>
                    <a:pt x="76400" y="1959"/>
                    <a:pt x="76000" y="1959"/>
                    <a:pt x="75600" y="2448"/>
                  </a:cubicBezTo>
                  <a:cubicBezTo>
                    <a:pt x="75200" y="2448"/>
                    <a:pt x="75200" y="2448"/>
                    <a:pt x="74800" y="2448"/>
                  </a:cubicBezTo>
                  <a:cubicBezTo>
                    <a:pt x="74800" y="2448"/>
                    <a:pt x="74400" y="2448"/>
                    <a:pt x="74400" y="2448"/>
                  </a:cubicBezTo>
                  <a:cubicBezTo>
                    <a:pt x="74000" y="2448"/>
                    <a:pt x="73600" y="2448"/>
                    <a:pt x="73200" y="2448"/>
                  </a:cubicBezTo>
                  <a:cubicBezTo>
                    <a:pt x="73200" y="2448"/>
                    <a:pt x="73200" y="2448"/>
                    <a:pt x="73200" y="1959"/>
                  </a:cubicBezTo>
                  <a:cubicBezTo>
                    <a:pt x="73200" y="1469"/>
                    <a:pt x="73200" y="1469"/>
                    <a:pt x="72800" y="1469"/>
                  </a:cubicBezTo>
                  <a:cubicBezTo>
                    <a:pt x="72800" y="1469"/>
                    <a:pt x="72400" y="1959"/>
                    <a:pt x="72400" y="2448"/>
                  </a:cubicBezTo>
                  <a:cubicBezTo>
                    <a:pt x="72400" y="2448"/>
                    <a:pt x="72400" y="2938"/>
                    <a:pt x="72400" y="3428"/>
                  </a:cubicBezTo>
                  <a:cubicBezTo>
                    <a:pt x="72000" y="3428"/>
                    <a:pt x="71600" y="2938"/>
                    <a:pt x="71200" y="2448"/>
                  </a:cubicBezTo>
                  <a:cubicBezTo>
                    <a:pt x="71200" y="2448"/>
                    <a:pt x="71200" y="2448"/>
                    <a:pt x="71200" y="2448"/>
                  </a:cubicBezTo>
                  <a:cubicBezTo>
                    <a:pt x="70800" y="1959"/>
                    <a:pt x="70400" y="1959"/>
                    <a:pt x="70400" y="1959"/>
                  </a:cubicBezTo>
                  <a:cubicBezTo>
                    <a:pt x="69600" y="1959"/>
                    <a:pt x="69600" y="1959"/>
                    <a:pt x="69200" y="1469"/>
                  </a:cubicBezTo>
                  <a:cubicBezTo>
                    <a:pt x="69200" y="1469"/>
                    <a:pt x="68800" y="979"/>
                    <a:pt x="68400" y="979"/>
                  </a:cubicBezTo>
                  <a:cubicBezTo>
                    <a:pt x="68000" y="979"/>
                    <a:pt x="68000" y="979"/>
                    <a:pt x="68000" y="979"/>
                  </a:cubicBezTo>
                  <a:cubicBezTo>
                    <a:pt x="67200" y="489"/>
                    <a:pt x="67200" y="489"/>
                    <a:pt x="66400" y="979"/>
                  </a:cubicBezTo>
                  <a:cubicBezTo>
                    <a:pt x="66400" y="979"/>
                    <a:pt x="66000" y="979"/>
                    <a:pt x="65600" y="979"/>
                  </a:cubicBezTo>
                  <a:cubicBezTo>
                    <a:pt x="65600" y="979"/>
                    <a:pt x="65600" y="979"/>
                    <a:pt x="65600" y="979"/>
                  </a:cubicBezTo>
                  <a:cubicBezTo>
                    <a:pt x="65200" y="1469"/>
                    <a:pt x="65200" y="1469"/>
                    <a:pt x="65200" y="1469"/>
                  </a:cubicBezTo>
                  <a:cubicBezTo>
                    <a:pt x="64800" y="1469"/>
                    <a:pt x="64800" y="1469"/>
                    <a:pt x="64400" y="1469"/>
                  </a:cubicBezTo>
                  <a:cubicBezTo>
                    <a:pt x="64000" y="1469"/>
                    <a:pt x="63600" y="1469"/>
                    <a:pt x="63200" y="1469"/>
                  </a:cubicBezTo>
                  <a:cubicBezTo>
                    <a:pt x="62800" y="1959"/>
                    <a:pt x="60800" y="2448"/>
                    <a:pt x="59600" y="1959"/>
                  </a:cubicBezTo>
                  <a:cubicBezTo>
                    <a:pt x="59600" y="1959"/>
                    <a:pt x="59600" y="1959"/>
                    <a:pt x="59200" y="1469"/>
                  </a:cubicBezTo>
                  <a:cubicBezTo>
                    <a:pt x="59200" y="1469"/>
                    <a:pt x="59200" y="1469"/>
                    <a:pt x="59200" y="979"/>
                  </a:cubicBezTo>
                  <a:cubicBezTo>
                    <a:pt x="59200" y="979"/>
                    <a:pt x="59200" y="0"/>
                    <a:pt x="58800" y="0"/>
                  </a:cubicBezTo>
                  <a:cubicBezTo>
                    <a:pt x="58400" y="0"/>
                    <a:pt x="58400" y="0"/>
                    <a:pt x="58400" y="0"/>
                  </a:cubicBezTo>
                  <a:cubicBezTo>
                    <a:pt x="58400" y="489"/>
                    <a:pt x="57600" y="979"/>
                    <a:pt x="57600" y="979"/>
                  </a:cubicBezTo>
                  <a:cubicBezTo>
                    <a:pt x="57200" y="979"/>
                    <a:pt x="56800" y="979"/>
                    <a:pt x="56800" y="1469"/>
                  </a:cubicBezTo>
                  <a:cubicBezTo>
                    <a:pt x="56800" y="979"/>
                    <a:pt x="56800" y="979"/>
                    <a:pt x="56800" y="979"/>
                  </a:cubicBezTo>
                  <a:cubicBezTo>
                    <a:pt x="56800" y="1469"/>
                    <a:pt x="57200" y="1959"/>
                    <a:pt x="57200" y="2448"/>
                  </a:cubicBezTo>
                  <a:cubicBezTo>
                    <a:pt x="56800" y="1959"/>
                    <a:pt x="57200" y="3428"/>
                    <a:pt x="57600" y="3918"/>
                  </a:cubicBezTo>
                  <a:cubicBezTo>
                    <a:pt x="58400" y="5877"/>
                    <a:pt x="56800" y="5877"/>
                    <a:pt x="56400" y="7346"/>
                  </a:cubicBezTo>
                  <a:cubicBezTo>
                    <a:pt x="56000" y="8816"/>
                    <a:pt x="55600" y="11265"/>
                    <a:pt x="56800" y="11265"/>
                  </a:cubicBezTo>
                  <a:cubicBezTo>
                    <a:pt x="57200" y="11265"/>
                    <a:pt x="57200" y="11265"/>
                    <a:pt x="57600" y="11265"/>
                  </a:cubicBezTo>
                  <a:cubicBezTo>
                    <a:pt x="57600" y="11755"/>
                    <a:pt x="57600" y="11755"/>
                    <a:pt x="57600" y="11755"/>
                  </a:cubicBezTo>
                  <a:cubicBezTo>
                    <a:pt x="58000" y="11755"/>
                    <a:pt x="58000" y="12244"/>
                    <a:pt x="58400" y="12244"/>
                  </a:cubicBezTo>
                  <a:cubicBezTo>
                    <a:pt x="59200" y="14693"/>
                    <a:pt x="55200" y="13714"/>
                    <a:pt x="54800" y="13714"/>
                  </a:cubicBezTo>
                  <a:cubicBezTo>
                    <a:pt x="53600" y="13714"/>
                    <a:pt x="53600" y="15673"/>
                    <a:pt x="52800" y="16653"/>
                  </a:cubicBezTo>
                  <a:cubicBezTo>
                    <a:pt x="51200" y="18122"/>
                    <a:pt x="48800" y="16653"/>
                    <a:pt x="47600" y="15673"/>
                  </a:cubicBezTo>
                  <a:cubicBezTo>
                    <a:pt x="47200" y="15183"/>
                    <a:pt x="48400" y="9306"/>
                    <a:pt x="46000" y="11755"/>
                  </a:cubicBezTo>
                  <a:cubicBezTo>
                    <a:pt x="44800" y="13224"/>
                    <a:pt x="41600" y="13224"/>
                    <a:pt x="40000" y="13224"/>
                  </a:cubicBezTo>
                  <a:cubicBezTo>
                    <a:pt x="38000" y="13224"/>
                    <a:pt x="39200" y="16653"/>
                    <a:pt x="36400" y="16653"/>
                  </a:cubicBezTo>
                  <a:cubicBezTo>
                    <a:pt x="31600" y="16653"/>
                    <a:pt x="31600" y="16653"/>
                    <a:pt x="28000" y="13224"/>
                  </a:cubicBezTo>
                  <a:cubicBezTo>
                    <a:pt x="26800" y="11755"/>
                    <a:pt x="21200" y="16653"/>
                    <a:pt x="19200" y="13224"/>
                  </a:cubicBezTo>
                  <a:cubicBezTo>
                    <a:pt x="18400" y="11755"/>
                    <a:pt x="17600" y="16163"/>
                    <a:pt x="15600" y="12734"/>
                  </a:cubicBezTo>
                  <a:cubicBezTo>
                    <a:pt x="15600" y="12734"/>
                    <a:pt x="14800" y="14693"/>
                    <a:pt x="14000" y="13224"/>
                  </a:cubicBezTo>
                  <a:cubicBezTo>
                    <a:pt x="13600" y="12734"/>
                    <a:pt x="13600" y="12244"/>
                    <a:pt x="13200" y="12244"/>
                  </a:cubicBezTo>
                  <a:cubicBezTo>
                    <a:pt x="12400" y="10775"/>
                    <a:pt x="12400" y="15673"/>
                    <a:pt x="12400" y="17142"/>
                  </a:cubicBezTo>
                  <a:cubicBezTo>
                    <a:pt x="12400" y="21061"/>
                    <a:pt x="10400" y="18612"/>
                    <a:pt x="8800" y="20081"/>
                  </a:cubicBezTo>
                  <a:cubicBezTo>
                    <a:pt x="8800" y="21061"/>
                    <a:pt x="2800" y="18122"/>
                    <a:pt x="1600" y="19591"/>
                  </a:cubicBezTo>
                  <a:cubicBezTo>
                    <a:pt x="1600" y="19591"/>
                    <a:pt x="2400" y="22040"/>
                    <a:pt x="2400" y="22530"/>
                  </a:cubicBezTo>
                  <a:cubicBezTo>
                    <a:pt x="2400" y="24000"/>
                    <a:pt x="1200" y="23510"/>
                    <a:pt x="2000" y="24979"/>
                  </a:cubicBezTo>
                  <a:cubicBezTo>
                    <a:pt x="2000" y="24979"/>
                    <a:pt x="2000" y="25959"/>
                    <a:pt x="2000" y="26448"/>
                  </a:cubicBezTo>
                  <a:cubicBezTo>
                    <a:pt x="2000" y="26938"/>
                    <a:pt x="400" y="26448"/>
                    <a:pt x="0" y="26938"/>
                  </a:cubicBezTo>
                  <a:cubicBezTo>
                    <a:pt x="1200" y="27918"/>
                    <a:pt x="1200" y="27918"/>
                    <a:pt x="1200" y="27918"/>
                  </a:cubicBezTo>
                  <a:cubicBezTo>
                    <a:pt x="1600" y="27918"/>
                    <a:pt x="1600" y="28408"/>
                    <a:pt x="2000" y="28408"/>
                  </a:cubicBezTo>
                  <a:cubicBezTo>
                    <a:pt x="2000" y="28408"/>
                    <a:pt x="2800" y="28408"/>
                    <a:pt x="3200" y="28408"/>
                  </a:cubicBezTo>
                  <a:cubicBezTo>
                    <a:pt x="3600" y="28408"/>
                    <a:pt x="4000" y="27918"/>
                    <a:pt x="4400" y="27918"/>
                  </a:cubicBezTo>
                  <a:cubicBezTo>
                    <a:pt x="5600" y="25959"/>
                    <a:pt x="5600" y="25959"/>
                    <a:pt x="5600" y="25959"/>
                  </a:cubicBezTo>
                  <a:cubicBezTo>
                    <a:pt x="6000" y="25469"/>
                    <a:pt x="6400" y="25469"/>
                    <a:pt x="6800" y="24979"/>
                  </a:cubicBezTo>
                  <a:cubicBezTo>
                    <a:pt x="7200" y="24979"/>
                    <a:pt x="7200" y="24979"/>
                    <a:pt x="7600" y="24979"/>
                  </a:cubicBezTo>
                  <a:cubicBezTo>
                    <a:pt x="8400" y="24489"/>
                    <a:pt x="8400" y="24000"/>
                    <a:pt x="9200" y="23510"/>
                  </a:cubicBezTo>
                  <a:cubicBezTo>
                    <a:pt x="9600" y="23020"/>
                    <a:pt x="9600" y="22530"/>
                    <a:pt x="10400" y="22530"/>
                  </a:cubicBezTo>
                  <a:cubicBezTo>
                    <a:pt x="10800" y="22530"/>
                    <a:pt x="11600" y="22530"/>
                    <a:pt x="12000" y="22040"/>
                  </a:cubicBezTo>
                  <a:cubicBezTo>
                    <a:pt x="12400" y="22040"/>
                    <a:pt x="12400" y="22530"/>
                    <a:pt x="12400" y="22530"/>
                  </a:cubicBezTo>
                  <a:cubicBezTo>
                    <a:pt x="11600" y="23510"/>
                    <a:pt x="11600" y="23510"/>
                    <a:pt x="11600" y="23510"/>
                  </a:cubicBezTo>
                  <a:cubicBezTo>
                    <a:pt x="12000" y="23020"/>
                    <a:pt x="10800" y="23510"/>
                    <a:pt x="10400" y="24489"/>
                  </a:cubicBezTo>
                  <a:cubicBezTo>
                    <a:pt x="10000" y="24979"/>
                    <a:pt x="9200" y="24979"/>
                    <a:pt x="8800" y="25469"/>
                  </a:cubicBezTo>
                  <a:cubicBezTo>
                    <a:pt x="8400" y="25469"/>
                    <a:pt x="8400" y="26448"/>
                    <a:pt x="7600" y="26448"/>
                  </a:cubicBezTo>
                  <a:cubicBezTo>
                    <a:pt x="6800" y="26938"/>
                    <a:pt x="7200" y="26448"/>
                    <a:pt x="6800" y="26938"/>
                  </a:cubicBezTo>
                  <a:cubicBezTo>
                    <a:pt x="6400" y="27428"/>
                    <a:pt x="5200" y="28408"/>
                    <a:pt x="5200" y="28408"/>
                  </a:cubicBezTo>
                  <a:cubicBezTo>
                    <a:pt x="4800" y="28897"/>
                    <a:pt x="5200" y="29387"/>
                    <a:pt x="5200" y="29387"/>
                  </a:cubicBezTo>
                  <a:cubicBezTo>
                    <a:pt x="5200" y="29877"/>
                    <a:pt x="6400" y="29387"/>
                    <a:pt x="6400" y="29877"/>
                  </a:cubicBezTo>
                  <a:cubicBezTo>
                    <a:pt x="6400" y="30857"/>
                    <a:pt x="6400" y="30367"/>
                    <a:pt x="5600" y="30857"/>
                  </a:cubicBezTo>
                  <a:cubicBezTo>
                    <a:pt x="5200" y="30857"/>
                    <a:pt x="5200" y="31836"/>
                    <a:pt x="5200" y="32326"/>
                  </a:cubicBezTo>
                  <a:cubicBezTo>
                    <a:pt x="5200" y="32326"/>
                    <a:pt x="5600" y="32816"/>
                    <a:pt x="6000" y="33306"/>
                  </a:cubicBezTo>
                  <a:cubicBezTo>
                    <a:pt x="6000" y="33795"/>
                    <a:pt x="6400" y="33795"/>
                    <a:pt x="6800" y="33795"/>
                  </a:cubicBezTo>
                  <a:cubicBezTo>
                    <a:pt x="7200" y="33795"/>
                    <a:pt x="7200" y="34285"/>
                    <a:pt x="7600" y="34285"/>
                  </a:cubicBezTo>
                  <a:cubicBezTo>
                    <a:pt x="8000" y="34285"/>
                    <a:pt x="8000" y="35265"/>
                    <a:pt x="8000" y="35755"/>
                  </a:cubicBezTo>
                  <a:cubicBezTo>
                    <a:pt x="8400" y="36244"/>
                    <a:pt x="8800" y="35755"/>
                    <a:pt x="8800" y="36734"/>
                  </a:cubicBezTo>
                  <a:cubicBezTo>
                    <a:pt x="8800" y="38204"/>
                    <a:pt x="8800" y="38204"/>
                    <a:pt x="8800" y="38204"/>
                  </a:cubicBezTo>
                  <a:cubicBezTo>
                    <a:pt x="8800" y="38693"/>
                    <a:pt x="9600" y="38693"/>
                    <a:pt x="9600" y="39183"/>
                  </a:cubicBezTo>
                  <a:cubicBezTo>
                    <a:pt x="10000" y="40163"/>
                    <a:pt x="10000" y="39673"/>
                    <a:pt x="10800" y="40163"/>
                  </a:cubicBezTo>
                  <a:cubicBezTo>
                    <a:pt x="10800" y="40163"/>
                    <a:pt x="11200" y="41142"/>
                    <a:pt x="11200" y="41632"/>
                  </a:cubicBezTo>
                  <a:cubicBezTo>
                    <a:pt x="11600" y="42122"/>
                    <a:pt x="12800" y="42612"/>
                    <a:pt x="13200" y="43102"/>
                  </a:cubicBezTo>
                  <a:cubicBezTo>
                    <a:pt x="14000" y="43102"/>
                    <a:pt x="14800" y="44081"/>
                    <a:pt x="15200" y="44571"/>
                  </a:cubicBezTo>
                  <a:cubicBezTo>
                    <a:pt x="15600" y="45551"/>
                    <a:pt x="16800" y="46040"/>
                    <a:pt x="17200" y="46530"/>
                  </a:cubicBezTo>
                  <a:cubicBezTo>
                    <a:pt x="18000" y="47510"/>
                    <a:pt x="19600" y="47510"/>
                    <a:pt x="20800" y="48000"/>
                  </a:cubicBezTo>
                  <a:cubicBezTo>
                    <a:pt x="21200" y="48000"/>
                    <a:pt x="21200" y="49469"/>
                    <a:pt x="22400" y="49469"/>
                  </a:cubicBezTo>
                  <a:cubicBezTo>
                    <a:pt x="22800" y="49469"/>
                    <a:pt x="23600" y="49469"/>
                    <a:pt x="24400" y="49959"/>
                  </a:cubicBezTo>
                  <a:cubicBezTo>
                    <a:pt x="25200" y="49959"/>
                    <a:pt x="25600" y="49959"/>
                    <a:pt x="26000" y="50448"/>
                  </a:cubicBezTo>
                  <a:cubicBezTo>
                    <a:pt x="26400" y="50448"/>
                    <a:pt x="26800" y="51428"/>
                    <a:pt x="27200" y="51428"/>
                  </a:cubicBezTo>
                  <a:cubicBezTo>
                    <a:pt x="27600" y="51428"/>
                    <a:pt x="28000" y="51428"/>
                    <a:pt x="28800" y="51428"/>
                  </a:cubicBezTo>
                  <a:cubicBezTo>
                    <a:pt x="29200" y="51428"/>
                    <a:pt x="29600" y="51428"/>
                    <a:pt x="30000" y="51428"/>
                  </a:cubicBezTo>
                  <a:cubicBezTo>
                    <a:pt x="30800" y="50938"/>
                    <a:pt x="30800" y="50938"/>
                    <a:pt x="30800" y="49959"/>
                  </a:cubicBezTo>
                  <a:cubicBezTo>
                    <a:pt x="30800" y="49469"/>
                    <a:pt x="31600" y="49469"/>
                    <a:pt x="32000" y="49469"/>
                  </a:cubicBezTo>
                  <a:cubicBezTo>
                    <a:pt x="35200" y="49469"/>
                    <a:pt x="35200" y="49469"/>
                    <a:pt x="35200" y="49469"/>
                  </a:cubicBezTo>
                  <a:cubicBezTo>
                    <a:pt x="36000" y="49469"/>
                    <a:pt x="36400" y="48979"/>
                    <a:pt x="36800" y="48979"/>
                  </a:cubicBezTo>
                  <a:cubicBezTo>
                    <a:pt x="37600" y="48489"/>
                    <a:pt x="38400" y="48000"/>
                    <a:pt x="38800" y="47510"/>
                  </a:cubicBezTo>
                  <a:cubicBezTo>
                    <a:pt x="39200" y="47020"/>
                    <a:pt x="39600" y="47510"/>
                    <a:pt x="40000" y="47510"/>
                  </a:cubicBezTo>
                  <a:cubicBezTo>
                    <a:pt x="40400" y="47510"/>
                    <a:pt x="40400" y="48000"/>
                    <a:pt x="40800" y="48000"/>
                  </a:cubicBezTo>
                  <a:cubicBezTo>
                    <a:pt x="41600" y="48000"/>
                    <a:pt x="42000" y="48000"/>
                    <a:pt x="42000" y="47510"/>
                  </a:cubicBezTo>
                  <a:cubicBezTo>
                    <a:pt x="42000" y="47020"/>
                    <a:pt x="42800" y="47020"/>
                    <a:pt x="42800" y="46040"/>
                  </a:cubicBezTo>
                  <a:cubicBezTo>
                    <a:pt x="42800" y="45551"/>
                    <a:pt x="44000" y="45061"/>
                    <a:pt x="44400" y="45061"/>
                  </a:cubicBezTo>
                  <a:cubicBezTo>
                    <a:pt x="45200" y="45061"/>
                    <a:pt x="45600" y="45061"/>
                    <a:pt x="45200" y="46040"/>
                  </a:cubicBezTo>
                  <a:cubicBezTo>
                    <a:pt x="44800" y="46530"/>
                    <a:pt x="44400" y="47020"/>
                    <a:pt x="44000" y="47510"/>
                  </a:cubicBezTo>
                  <a:cubicBezTo>
                    <a:pt x="43600" y="48000"/>
                    <a:pt x="43600" y="48000"/>
                    <a:pt x="42800" y="48000"/>
                  </a:cubicBezTo>
                  <a:cubicBezTo>
                    <a:pt x="42400" y="48489"/>
                    <a:pt x="42000" y="49469"/>
                    <a:pt x="42000" y="49959"/>
                  </a:cubicBezTo>
                  <a:cubicBezTo>
                    <a:pt x="42000" y="49959"/>
                    <a:pt x="41200" y="50938"/>
                    <a:pt x="41200" y="51428"/>
                  </a:cubicBezTo>
                  <a:cubicBezTo>
                    <a:pt x="40800" y="51918"/>
                    <a:pt x="40400" y="52408"/>
                    <a:pt x="40000" y="52897"/>
                  </a:cubicBezTo>
                  <a:cubicBezTo>
                    <a:pt x="39600" y="52897"/>
                    <a:pt x="39200" y="53877"/>
                    <a:pt x="38800" y="54367"/>
                  </a:cubicBezTo>
                  <a:cubicBezTo>
                    <a:pt x="38800" y="54857"/>
                    <a:pt x="38400" y="55346"/>
                    <a:pt x="38000" y="55836"/>
                  </a:cubicBezTo>
                  <a:cubicBezTo>
                    <a:pt x="37600" y="56326"/>
                    <a:pt x="36800" y="56326"/>
                    <a:pt x="36400" y="56326"/>
                  </a:cubicBezTo>
                  <a:cubicBezTo>
                    <a:pt x="35600" y="56326"/>
                    <a:pt x="35200" y="56326"/>
                    <a:pt x="34800" y="57306"/>
                  </a:cubicBezTo>
                  <a:cubicBezTo>
                    <a:pt x="34400" y="57306"/>
                    <a:pt x="33600" y="57306"/>
                    <a:pt x="33600" y="57306"/>
                  </a:cubicBezTo>
                  <a:cubicBezTo>
                    <a:pt x="32800" y="57306"/>
                    <a:pt x="33600" y="58775"/>
                    <a:pt x="32400" y="58775"/>
                  </a:cubicBezTo>
                  <a:cubicBezTo>
                    <a:pt x="32000" y="58285"/>
                    <a:pt x="32000" y="58285"/>
                    <a:pt x="32000" y="58285"/>
                  </a:cubicBezTo>
                  <a:cubicBezTo>
                    <a:pt x="31600" y="58285"/>
                    <a:pt x="31200" y="58775"/>
                    <a:pt x="30800" y="59265"/>
                  </a:cubicBezTo>
                  <a:cubicBezTo>
                    <a:pt x="30000" y="60244"/>
                    <a:pt x="30000" y="60244"/>
                    <a:pt x="29200" y="59755"/>
                  </a:cubicBezTo>
                  <a:cubicBezTo>
                    <a:pt x="28800" y="59265"/>
                    <a:pt x="28800" y="59265"/>
                    <a:pt x="28800" y="59265"/>
                  </a:cubicBezTo>
                  <a:cubicBezTo>
                    <a:pt x="28000" y="58775"/>
                    <a:pt x="28000" y="58775"/>
                    <a:pt x="28000" y="60244"/>
                  </a:cubicBezTo>
                  <a:cubicBezTo>
                    <a:pt x="28000" y="60244"/>
                    <a:pt x="27200" y="60244"/>
                    <a:pt x="27200" y="60734"/>
                  </a:cubicBezTo>
                  <a:cubicBezTo>
                    <a:pt x="27200" y="61224"/>
                    <a:pt x="26000" y="60734"/>
                    <a:pt x="26000" y="60734"/>
                  </a:cubicBezTo>
                  <a:cubicBezTo>
                    <a:pt x="25600" y="60734"/>
                    <a:pt x="25200" y="60244"/>
                    <a:pt x="24400" y="60734"/>
                  </a:cubicBezTo>
                  <a:cubicBezTo>
                    <a:pt x="24000" y="60734"/>
                    <a:pt x="24000" y="61714"/>
                    <a:pt x="23200" y="61714"/>
                  </a:cubicBezTo>
                  <a:cubicBezTo>
                    <a:pt x="22800" y="61714"/>
                    <a:pt x="22400" y="61224"/>
                    <a:pt x="22000" y="61224"/>
                  </a:cubicBezTo>
                  <a:cubicBezTo>
                    <a:pt x="21600" y="61224"/>
                    <a:pt x="21200" y="62204"/>
                    <a:pt x="20800" y="62204"/>
                  </a:cubicBezTo>
                  <a:cubicBezTo>
                    <a:pt x="20400" y="62693"/>
                    <a:pt x="20400" y="62693"/>
                    <a:pt x="19600" y="62693"/>
                  </a:cubicBezTo>
                  <a:cubicBezTo>
                    <a:pt x="19200" y="62693"/>
                    <a:pt x="18800" y="62693"/>
                    <a:pt x="18800" y="62204"/>
                  </a:cubicBezTo>
                  <a:cubicBezTo>
                    <a:pt x="18400" y="62204"/>
                    <a:pt x="18000" y="61714"/>
                    <a:pt x="18000" y="61224"/>
                  </a:cubicBezTo>
                  <a:cubicBezTo>
                    <a:pt x="17600" y="61224"/>
                    <a:pt x="18000" y="59755"/>
                    <a:pt x="18000" y="59265"/>
                  </a:cubicBezTo>
                  <a:cubicBezTo>
                    <a:pt x="18000" y="58775"/>
                    <a:pt x="16800" y="58775"/>
                    <a:pt x="16800" y="58775"/>
                  </a:cubicBezTo>
                  <a:cubicBezTo>
                    <a:pt x="16000" y="58285"/>
                    <a:pt x="16000" y="57795"/>
                    <a:pt x="15600" y="57795"/>
                  </a:cubicBezTo>
                  <a:cubicBezTo>
                    <a:pt x="15200" y="57306"/>
                    <a:pt x="14800" y="57795"/>
                    <a:pt x="14400" y="58285"/>
                  </a:cubicBezTo>
                  <a:cubicBezTo>
                    <a:pt x="14000" y="58285"/>
                    <a:pt x="14000" y="59265"/>
                    <a:pt x="14000" y="59755"/>
                  </a:cubicBezTo>
                  <a:cubicBezTo>
                    <a:pt x="14000" y="60734"/>
                    <a:pt x="13600" y="60734"/>
                    <a:pt x="13600" y="61224"/>
                  </a:cubicBezTo>
                  <a:cubicBezTo>
                    <a:pt x="13600" y="62204"/>
                    <a:pt x="14000" y="61714"/>
                    <a:pt x="14400" y="62204"/>
                  </a:cubicBezTo>
                  <a:cubicBezTo>
                    <a:pt x="14400" y="62693"/>
                    <a:pt x="14400" y="63673"/>
                    <a:pt x="14400" y="64163"/>
                  </a:cubicBezTo>
                  <a:cubicBezTo>
                    <a:pt x="14400" y="64653"/>
                    <a:pt x="14800" y="65632"/>
                    <a:pt x="15200" y="65632"/>
                  </a:cubicBezTo>
                  <a:cubicBezTo>
                    <a:pt x="15600" y="65632"/>
                    <a:pt x="16000" y="65632"/>
                    <a:pt x="16000" y="66612"/>
                  </a:cubicBezTo>
                  <a:cubicBezTo>
                    <a:pt x="16400" y="67102"/>
                    <a:pt x="16800" y="67591"/>
                    <a:pt x="17200" y="68081"/>
                  </a:cubicBezTo>
                  <a:cubicBezTo>
                    <a:pt x="16800" y="69061"/>
                    <a:pt x="17200" y="68571"/>
                    <a:pt x="17600" y="68571"/>
                  </a:cubicBezTo>
                  <a:cubicBezTo>
                    <a:pt x="18000" y="69061"/>
                    <a:pt x="18400" y="69551"/>
                    <a:pt x="18800" y="70530"/>
                  </a:cubicBezTo>
                  <a:cubicBezTo>
                    <a:pt x="18800" y="71020"/>
                    <a:pt x="18800" y="71510"/>
                    <a:pt x="19200" y="71510"/>
                  </a:cubicBezTo>
                  <a:cubicBezTo>
                    <a:pt x="19600" y="72000"/>
                    <a:pt x="20000" y="72979"/>
                    <a:pt x="20400" y="73469"/>
                  </a:cubicBezTo>
                  <a:cubicBezTo>
                    <a:pt x="21200" y="73959"/>
                    <a:pt x="21600" y="74448"/>
                    <a:pt x="22000" y="75428"/>
                  </a:cubicBezTo>
                  <a:cubicBezTo>
                    <a:pt x="22000" y="75428"/>
                    <a:pt x="22000" y="75428"/>
                    <a:pt x="22000" y="75428"/>
                  </a:cubicBezTo>
                  <a:cubicBezTo>
                    <a:pt x="22400" y="76408"/>
                    <a:pt x="23600" y="76897"/>
                    <a:pt x="24000" y="77387"/>
                  </a:cubicBezTo>
                  <a:cubicBezTo>
                    <a:pt x="24800" y="78367"/>
                    <a:pt x="25600" y="78367"/>
                    <a:pt x="26000" y="79836"/>
                  </a:cubicBezTo>
                  <a:cubicBezTo>
                    <a:pt x="26400" y="80816"/>
                    <a:pt x="26800" y="80816"/>
                    <a:pt x="27200" y="81795"/>
                  </a:cubicBezTo>
                  <a:cubicBezTo>
                    <a:pt x="27200" y="82775"/>
                    <a:pt x="27600" y="83265"/>
                    <a:pt x="28000" y="83755"/>
                  </a:cubicBezTo>
                  <a:cubicBezTo>
                    <a:pt x="28400" y="85224"/>
                    <a:pt x="29200" y="86693"/>
                    <a:pt x="30000" y="87183"/>
                  </a:cubicBezTo>
                  <a:cubicBezTo>
                    <a:pt x="30800" y="87673"/>
                    <a:pt x="31200" y="88653"/>
                    <a:pt x="31600" y="89632"/>
                  </a:cubicBezTo>
                  <a:cubicBezTo>
                    <a:pt x="31600" y="90122"/>
                    <a:pt x="32000" y="91102"/>
                    <a:pt x="32400" y="91102"/>
                  </a:cubicBezTo>
                  <a:cubicBezTo>
                    <a:pt x="33200" y="92571"/>
                    <a:pt x="34000" y="93551"/>
                    <a:pt x="34400" y="94530"/>
                  </a:cubicBezTo>
                  <a:cubicBezTo>
                    <a:pt x="35200" y="95020"/>
                    <a:pt x="36000" y="95510"/>
                    <a:pt x="36000" y="96489"/>
                  </a:cubicBezTo>
                  <a:cubicBezTo>
                    <a:pt x="36400" y="96979"/>
                    <a:pt x="37200" y="97959"/>
                    <a:pt x="37600" y="97959"/>
                  </a:cubicBezTo>
                  <a:cubicBezTo>
                    <a:pt x="38400" y="98448"/>
                    <a:pt x="39200" y="99428"/>
                    <a:pt x="40000" y="99918"/>
                  </a:cubicBezTo>
                  <a:cubicBezTo>
                    <a:pt x="40400" y="100408"/>
                    <a:pt x="40400" y="100897"/>
                    <a:pt x="40400" y="101387"/>
                  </a:cubicBezTo>
                  <a:cubicBezTo>
                    <a:pt x="40400" y="101877"/>
                    <a:pt x="40800" y="101877"/>
                    <a:pt x="41200" y="101877"/>
                  </a:cubicBezTo>
                  <a:cubicBezTo>
                    <a:pt x="41200" y="102367"/>
                    <a:pt x="42400" y="102367"/>
                    <a:pt x="42800" y="102367"/>
                  </a:cubicBezTo>
                  <a:cubicBezTo>
                    <a:pt x="43200" y="102367"/>
                    <a:pt x="43600" y="102367"/>
                    <a:pt x="44400" y="102857"/>
                  </a:cubicBezTo>
                  <a:cubicBezTo>
                    <a:pt x="44800" y="102857"/>
                    <a:pt x="45200" y="103346"/>
                    <a:pt x="45200" y="103346"/>
                  </a:cubicBezTo>
                  <a:cubicBezTo>
                    <a:pt x="46000" y="103836"/>
                    <a:pt x="46000" y="104326"/>
                    <a:pt x="46000" y="104816"/>
                  </a:cubicBezTo>
                  <a:cubicBezTo>
                    <a:pt x="46400" y="105306"/>
                    <a:pt x="46800" y="105306"/>
                    <a:pt x="47200" y="105306"/>
                  </a:cubicBezTo>
                  <a:cubicBezTo>
                    <a:pt x="47600" y="105795"/>
                    <a:pt x="47600" y="105795"/>
                    <a:pt x="47600" y="105795"/>
                  </a:cubicBezTo>
                  <a:cubicBezTo>
                    <a:pt x="48400" y="106285"/>
                    <a:pt x="48400" y="105306"/>
                    <a:pt x="48800" y="104816"/>
                  </a:cubicBezTo>
                  <a:cubicBezTo>
                    <a:pt x="48800" y="104326"/>
                    <a:pt x="49200" y="103836"/>
                    <a:pt x="49600" y="103346"/>
                  </a:cubicBezTo>
                  <a:cubicBezTo>
                    <a:pt x="50000" y="103346"/>
                    <a:pt x="51200" y="103346"/>
                    <a:pt x="51600" y="103346"/>
                  </a:cubicBezTo>
                  <a:cubicBezTo>
                    <a:pt x="52400" y="103346"/>
                    <a:pt x="52800" y="103346"/>
                    <a:pt x="53600" y="103836"/>
                  </a:cubicBezTo>
                  <a:cubicBezTo>
                    <a:pt x="54400" y="103836"/>
                    <a:pt x="55200" y="103346"/>
                    <a:pt x="55600" y="103346"/>
                  </a:cubicBezTo>
                  <a:cubicBezTo>
                    <a:pt x="56400" y="103346"/>
                    <a:pt x="56800" y="102857"/>
                    <a:pt x="57600" y="102857"/>
                  </a:cubicBezTo>
                  <a:cubicBezTo>
                    <a:pt x="58400" y="102857"/>
                    <a:pt x="58800" y="101877"/>
                    <a:pt x="59200" y="101877"/>
                  </a:cubicBezTo>
                  <a:cubicBezTo>
                    <a:pt x="60000" y="101387"/>
                    <a:pt x="60400" y="101387"/>
                    <a:pt x="60800" y="100897"/>
                  </a:cubicBezTo>
                  <a:cubicBezTo>
                    <a:pt x="61200" y="99918"/>
                    <a:pt x="61600" y="99918"/>
                    <a:pt x="62000" y="99428"/>
                  </a:cubicBezTo>
                  <a:cubicBezTo>
                    <a:pt x="62000" y="99428"/>
                    <a:pt x="63600" y="99428"/>
                    <a:pt x="63600" y="99428"/>
                  </a:cubicBezTo>
                  <a:cubicBezTo>
                    <a:pt x="64000" y="99428"/>
                    <a:pt x="65200" y="99428"/>
                    <a:pt x="65600" y="98938"/>
                  </a:cubicBezTo>
                  <a:cubicBezTo>
                    <a:pt x="66000" y="98448"/>
                    <a:pt x="66400" y="97959"/>
                    <a:pt x="66800" y="97469"/>
                  </a:cubicBezTo>
                  <a:cubicBezTo>
                    <a:pt x="67600" y="96979"/>
                    <a:pt x="67600" y="96489"/>
                    <a:pt x="68800" y="96000"/>
                  </a:cubicBezTo>
                  <a:cubicBezTo>
                    <a:pt x="69600" y="96000"/>
                    <a:pt x="70400" y="96000"/>
                    <a:pt x="71200" y="95510"/>
                  </a:cubicBezTo>
                  <a:cubicBezTo>
                    <a:pt x="71600" y="95020"/>
                    <a:pt x="72400" y="94530"/>
                    <a:pt x="73200" y="94040"/>
                  </a:cubicBezTo>
                  <a:cubicBezTo>
                    <a:pt x="73600" y="93551"/>
                    <a:pt x="73200" y="93061"/>
                    <a:pt x="73200" y="92571"/>
                  </a:cubicBezTo>
                  <a:cubicBezTo>
                    <a:pt x="73200" y="91591"/>
                    <a:pt x="73600" y="90612"/>
                    <a:pt x="74400" y="90122"/>
                  </a:cubicBezTo>
                  <a:cubicBezTo>
                    <a:pt x="74800" y="89632"/>
                    <a:pt x="74800" y="89142"/>
                    <a:pt x="75200" y="88653"/>
                  </a:cubicBezTo>
                  <a:cubicBezTo>
                    <a:pt x="76000" y="87673"/>
                    <a:pt x="76000" y="88163"/>
                    <a:pt x="76400" y="87183"/>
                  </a:cubicBezTo>
                  <a:cubicBezTo>
                    <a:pt x="76800" y="87183"/>
                    <a:pt x="76800" y="87183"/>
                    <a:pt x="77200" y="86693"/>
                  </a:cubicBezTo>
                  <a:cubicBezTo>
                    <a:pt x="77600" y="86204"/>
                    <a:pt x="77200" y="84734"/>
                    <a:pt x="77200" y="84244"/>
                  </a:cubicBezTo>
                  <a:cubicBezTo>
                    <a:pt x="77200" y="83265"/>
                    <a:pt x="77200" y="82775"/>
                    <a:pt x="76800" y="81795"/>
                  </a:cubicBezTo>
                  <a:cubicBezTo>
                    <a:pt x="76400" y="80816"/>
                    <a:pt x="76800" y="80326"/>
                    <a:pt x="77200" y="80326"/>
                  </a:cubicBezTo>
                  <a:cubicBezTo>
                    <a:pt x="77600" y="79836"/>
                    <a:pt x="77200" y="78857"/>
                    <a:pt x="77200" y="77877"/>
                  </a:cubicBezTo>
                  <a:cubicBezTo>
                    <a:pt x="76800" y="77387"/>
                    <a:pt x="76800" y="76897"/>
                    <a:pt x="76800" y="75918"/>
                  </a:cubicBezTo>
                  <a:cubicBezTo>
                    <a:pt x="76800" y="75428"/>
                    <a:pt x="76800" y="74938"/>
                    <a:pt x="76800" y="74448"/>
                  </a:cubicBezTo>
                  <a:cubicBezTo>
                    <a:pt x="76800" y="73959"/>
                    <a:pt x="76800" y="72979"/>
                    <a:pt x="77200" y="72489"/>
                  </a:cubicBezTo>
                  <a:cubicBezTo>
                    <a:pt x="77200" y="71510"/>
                    <a:pt x="78000" y="71020"/>
                    <a:pt x="78400" y="70530"/>
                  </a:cubicBezTo>
                  <a:cubicBezTo>
                    <a:pt x="78400" y="70530"/>
                    <a:pt x="78400" y="69061"/>
                    <a:pt x="78400" y="68571"/>
                  </a:cubicBezTo>
                  <a:cubicBezTo>
                    <a:pt x="78400" y="67591"/>
                    <a:pt x="78400" y="67102"/>
                    <a:pt x="78400" y="66122"/>
                  </a:cubicBezTo>
                  <a:cubicBezTo>
                    <a:pt x="78400" y="65632"/>
                    <a:pt x="79200" y="65632"/>
                    <a:pt x="79200" y="64653"/>
                  </a:cubicBezTo>
                  <a:cubicBezTo>
                    <a:pt x="79200" y="63673"/>
                    <a:pt x="79600" y="66122"/>
                    <a:pt x="79600" y="66612"/>
                  </a:cubicBezTo>
                  <a:cubicBezTo>
                    <a:pt x="79600" y="67102"/>
                    <a:pt x="79600" y="68081"/>
                    <a:pt x="79600" y="68081"/>
                  </a:cubicBezTo>
                  <a:cubicBezTo>
                    <a:pt x="80000" y="68571"/>
                    <a:pt x="80400" y="68571"/>
                    <a:pt x="80800" y="68571"/>
                  </a:cubicBezTo>
                  <a:cubicBezTo>
                    <a:pt x="81200" y="69061"/>
                    <a:pt x="82000" y="69061"/>
                    <a:pt x="82400" y="68571"/>
                  </a:cubicBezTo>
                  <a:cubicBezTo>
                    <a:pt x="82800" y="68571"/>
                    <a:pt x="83200" y="68571"/>
                    <a:pt x="82800" y="69551"/>
                  </a:cubicBezTo>
                  <a:cubicBezTo>
                    <a:pt x="82400" y="70040"/>
                    <a:pt x="81600" y="70040"/>
                    <a:pt x="81600" y="70040"/>
                  </a:cubicBezTo>
                  <a:cubicBezTo>
                    <a:pt x="81200" y="70040"/>
                    <a:pt x="81200" y="71510"/>
                    <a:pt x="81200" y="72000"/>
                  </a:cubicBezTo>
                  <a:cubicBezTo>
                    <a:pt x="81200" y="72489"/>
                    <a:pt x="81600" y="72979"/>
                    <a:pt x="81600" y="73469"/>
                  </a:cubicBezTo>
                  <a:cubicBezTo>
                    <a:pt x="81600" y="74448"/>
                    <a:pt x="81600" y="74938"/>
                    <a:pt x="81200" y="75428"/>
                  </a:cubicBezTo>
                  <a:cubicBezTo>
                    <a:pt x="80800" y="75918"/>
                    <a:pt x="81200" y="76408"/>
                    <a:pt x="81600" y="76408"/>
                  </a:cubicBezTo>
                  <a:cubicBezTo>
                    <a:pt x="82000" y="76897"/>
                    <a:pt x="82800" y="76408"/>
                    <a:pt x="82800" y="76408"/>
                  </a:cubicBezTo>
                  <a:cubicBezTo>
                    <a:pt x="83200" y="75918"/>
                    <a:pt x="82800" y="75428"/>
                    <a:pt x="83600" y="75428"/>
                  </a:cubicBezTo>
                  <a:cubicBezTo>
                    <a:pt x="83600" y="77387"/>
                    <a:pt x="83600" y="77387"/>
                    <a:pt x="83600" y="77387"/>
                  </a:cubicBezTo>
                  <a:cubicBezTo>
                    <a:pt x="83600" y="77877"/>
                    <a:pt x="82800" y="77877"/>
                    <a:pt x="82400" y="77877"/>
                  </a:cubicBezTo>
                  <a:cubicBezTo>
                    <a:pt x="82400" y="78367"/>
                    <a:pt x="82000" y="79346"/>
                    <a:pt x="82000" y="79346"/>
                  </a:cubicBezTo>
                  <a:cubicBezTo>
                    <a:pt x="81600" y="79836"/>
                    <a:pt x="81600" y="80816"/>
                    <a:pt x="81600" y="81306"/>
                  </a:cubicBezTo>
                  <a:cubicBezTo>
                    <a:pt x="81600" y="81795"/>
                    <a:pt x="81600" y="81795"/>
                    <a:pt x="81600" y="81795"/>
                  </a:cubicBezTo>
                  <a:cubicBezTo>
                    <a:pt x="81600" y="82285"/>
                    <a:pt x="83200" y="82285"/>
                    <a:pt x="83200" y="82285"/>
                  </a:cubicBezTo>
                  <a:cubicBezTo>
                    <a:pt x="84000" y="82285"/>
                    <a:pt x="84400" y="82285"/>
                    <a:pt x="84800" y="81795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6" name="Google Shape;1576;p349"/>
            <p:cNvSpPr/>
            <p:nvPr/>
          </p:nvSpPr>
          <p:spPr>
            <a:xfrm>
              <a:off x="3792539" y="900118"/>
              <a:ext cx="384300" cy="49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29" y="21068"/>
                  </a:moveTo>
                  <a:cubicBezTo>
                    <a:pt x="3529" y="22900"/>
                    <a:pt x="4705" y="23816"/>
                    <a:pt x="2352" y="25648"/>
                  </a:cubicBezTo>
                  <a:cubicBezTo>
                    <a:pt x="1176" y="27480"/>
                    <a:pt x="0" y="28396"/>
                    <a:pt x="0" y="30229"/>
                  </a:cubicBezTo>
                  <a:cubicBezTo>
                    <a:pt x="0" y="32061"/>
                    <a:pt x="2352" y="33893"/>
                    <a:pt x="4705" y="35725"/>
                  </a:cubicBezTo>
                  <a:cubicBezTo>
                    <a:pt x="5882" y="36641"/>
                    <a:pt x="7058" y="37557"/>
                    <a:pt x="8235" y="38473"/>
                  </a:cubicBezTo>
                  <a:cubicBezTo>
                    <a:pt x="9411" y="40305"/>
                    <a:pt x="9411" y="42137"/>
                    <a:pt x="10588" y="44885"/>
                  </a:cubicBezTo>
                  <a:cubicBezTo>
                    <a:pt x="10588" y="46717"/>
                    <a:pt x="12941" y="47633"/>
                    <a:pt x="12941" y="49465"/>
                  </a:cubicBezTo>
                  <a:cubicBezTo>
                    <a:pt x="12941" y="52213"/>
                    <a:pt x="12941" y="53129"/>
                    <a:pt x="15294" y="54045"/>
                  </a:cubicBezTo>
                  <a:cubicBezTo>
                    <a:pt x="16470" y="55877"/>
                    <a:pt x="16470" y="55877"/>
                    <a:pt x="16470" y="58625"/>
                  </a:cubicBezTo>
                  <a:cubicBezTo>
                    <a:pt x="16470" y="59541"/>
                    <a:pt x="16470" y="60458"/>
                    <a:pt x="16470" y="61374"/>
                  </a:cubicBezTo>
                  <a:cubicBezTo>
                    <a:pt x="16470" y="65038"/>
                    <a:pt x="20000" y="65038"/>
                    <a:pt x="23529" y="65038"/>
                  </a:cubicBezTo>
                  <a:cubicBezTo>
                    <a:pt x="25882" y="65038"/>
                    <a:pt x="28235" y="65038"/>
                    <a:pt x="29411" y="65038"/>
                  </a:cubicBezTo>
                  <a:cubicBezTo>
                    <a:pt x="32941" y="64122"/>
                    <a:pt x="34117" y="64122"/>
                    <a:pt x="36470" y="65954"/>
                  </a:cubicBezTo>
                  <a:cubicBezTo>
                    <a:pt x="37647" y="66870"/>
                    <a:pt x="37647" y="66870"/>
                    <a:pt x="37647" y="66870"/>
                  </a:cubicBezTo>
                  <a:cubicBezTo>
                    <a:pt x="40000" y="68702"/>
                    <a:pt x="38823" y="69618"/>
                    <a:pt x="41176" y="69618"/>
                  </a:cubicBezTo>
                  <a:cubicBezTo>
                    <a:pt x="43529" y="70534"/>
                    <a:pt x="38823" y="72366"/>
                    <a:pt x="43529" y="72366"/>
                  </a:cubicBezTo>
                  <a:cubicBezTo>
                    <a:pt x="45882" y="72366"/>
                    <a:pt x="44705" y="73282"/>
                    <a:pt x="48235" y="73282"/>
                  </a:cubicBezTo>
                  <a:cubicBezTo>
                    <a:pt x="51764" y="72366"/>
                    <a:pt x="52941" y="73282"/>
                    <a:pt x="54117" y="75114"/>
                  </a:cubicBezTo>
                  <a:cubicBezTo>
                    <a:pt x="55294" y="76946"/>
                    <a:pt x="54117" y="79694"/>
                    <a:pt x="54117" y="80610"/>
                  </a:cubicBezTo>
                  <a:cubicBezTo>
                    <a:pt x="54117" y="82442"/>
                    <a:pt x="50588" y="83358"/>
                    <a:pt x="48235" y="83358"/>
                  </a:cubicBezTo>
                  <a:cubicBezTo>
                    <a:pt x="47058" y="83358"/>
                    <a:pt x="44705" y="86106"/>
                    <a:pt x="43529" y="86106"/>
                  </a:cubicBezTo>
                  <a:cubicBezTo>
                    <a:pt x="41176" y="87938"/>
                    <a:pt x="40000" y="87022"/>
                    <a:pt x="40000" y="89770"/>
                  </a:cubicBezTo>
                  <a:cubicBezTo>
                    <a:pt x="38823" y="92519"/>
                    <a:pt x="40000" y="93435"/>
                    <a:pt x="41176" y="94351"/>
                  </a:cubicBezTo>
                  <a:cubicBezTo>
                    <a:pt x="42352" y="96183"/>
                    <a:pt x="42352" y="98015"/>
                    <a:pt x="44705" y="98931"/>
                  </a:cubicBezTo>
                  <a:cubicBezTo>
                    <a:pt x="47058" y="99847"/>
                    <a:pt x="44705" y="102595"/>
                    <a:pt x="44705" y="104427"/>
                  </a:cubicBezTo>
                  <a:cubicBezTo>
                    <a:pt x="44705" y="106259"/>
                    <a:pt x="44705" y="108091"/>
                    <a:pt x="43529" y="109923"/>
                  </a:cubicBezTo>
                  <a:cubicBezTo>
                    <a:pt x="42352" y="111755"/>
                    <a:pt x="44705" y="113587"/>
                    <a:pt x="44705" y="114503"/>
                  </a:cubicBezTo>
                  <a:cubicBezTo>
                    <a:pt x="45882" y="115419"/>
                    <a:pt x="45882" y="116335"/>
                    <a:pt x="47058" y="117251"/>
                  </a:cubicBezTo>
                  <a:cubicBezTo>
                    <a:pt x="47058" y="117251"/>
                    <a:pt x="47058" y="119083"/>
                    <a:pt x="47058" y="120000"/>
                  </a:cubicBezTo>
                  <a:cubicBezTo>
                    <a:pt x="48235" y="118167"/>
                    <a:pt x="48235" y="115419"/>
                    <a:pt x="45882" y="114503"/>
                  </a:cubicBezTo>
                  <a:cubicBezTo>
                    <a:pt x="42352" y="110839"/>
                    <a:pt x="49411" y="109923"/>
                    <a:pt x="51764" y="110839"/>
                  </a:cubicBezTo>
                  <a:cubicBezTo>
                    <a:pt x="57647" y="108091"/>
                    <a:pt x="54117" y="109923"/>
                    <a:pt x="54117" y="105343"/>
                  </a:cubicBezTo>
                  <a:cubicBezTo>
                    <a:pt x="52941" y="103511"/>
                    <a:pt x="50588" y="101679"/>
                    <a:pt x="49411" y="99847"/>
                  </a:cubicBezTo>
                  <a:cubicBezTo>
                    <a:pt x="49411" y="98931"/>
                    <a:pt x="48235" y="98015"/>
                    <a:pt x="48235" y="97099"/>
                  </a:cubicBezTo>
                  <a:cubicBezTo>
                    <a:pt x="47058" y="96183"/>
                    <a:pt x="45882" y="94351"/>
                    <a:pt x="45882" y="93435"/>
                  </a:cubicBezTo>
                  <a:cubicBezTo>
                    <a:pt x="45882" y="92519"/>
                    <a:pt x="49411" y="91603"/>
                    <a:pt x="50588" y="91603"/>
                  </a:cubicBezTo>
                  <a:cubicBezTo>
                    <a:pt x="51764" y="91603"/>
                    <a:pt x="52941" y="92519"/>
                    <a:pt x="54117" y="92519"/>
                  </a:cubicBezTo>
                  <a:cubicBezTo>
                    <a:pt x="55294" y="92519"/>
                    <a:pt x="56470" y="92519"/>
                    <a:pt x="57647" y="91603"/>
                  </a:cubicBezTo>
                  <a:cubicBezTo>
                    <a:pt x="58823" y="91603"/>
                    <a:pt x="57647" y="89770"/>
                    <a:pt x="61176" y="89770"/>
                  </a:cubicBezTo>
                  <a:cubicBezTo>
                    <a:pt x="62352" y="89770"/>
                    <a:pt x="62352" y="91603"/>
                    <a:pt x="62352" y="91603"/>
                  </a:cubicBezTo>
                  <a:cubicBezTo>
                    <a:pt x="65882" y="91603"/>
                    <a:pt x="65882" y="93435"/>
                    <a:pt x="69411" y="93435"/>
                  </a:cubicBezTo>
                  <a:cubicBezTo>
                    <a:pt x="70588" y="93435"/>
                    <a:pt x="71764" y="93435"/>
                    <a:pt x="72941" y="93435"/>
                  </a:cubicBezTo>
                  <a:cubicBezTo>
                    <a:pt x="74117" y="93435"/>
                    <a:pt x="72941" y="91603"/>
                    <a:pt x="74117" y="90687"/>
                  </a:cubicBezTo>
                  <a:cubicBezTo>
                    <a:pt x="75294" y="89770"/>
                    <a:pt x="76470" y="88854"/>
                    <a:pt x="77647" y="87938"/>
                  </a:cubicBezTo>
                  <a:cubicBezTo>
                    <a:pt x="78823" y="87022"/>
                    <a:pt x="77647" y="86106"/>
                    <a:pt x="80000" y="85190"/>
                  </a:cubicBezTo>
                  <a:cubicBezTo>
                    <a:pt x="82352" y="82442"/>
                    <a:pt x="82352" y="77862"/>
                    <a:pt x="80000" y="74198"/>
                  </a:cubicBezTo>
                  <a:cubicBezTo>
                    <a:pt x="77647" y="70534"/>
                    <a:pt x="85882" y="72366"/>
                    <a:pt x="87058" y="72366"/>
                  </a:cubicBezTo>
                  <a:cubicBezTo>
                    <a:pt x="88235" y="73282"/>
                    <a:pt x="88235" y="72366"/>
                    <a:pt x="88235" y="73282"/>
                  </a:cubicBezTo>
                  <a:cubicBezTo>
                    <a:pt x="89411" y="71450"/>
                    <a:pt x="91764" y="73282"/>
                    <a:pt x="94117" y="72366"/>
                  </a:cubicBezTo>
                  <a:cubicBezTo>
                    <a:pt x="94117" y="72366"/>
                    <a:pt x="94117" y="71450"/>
                    <a:pt x="94117" y="71450"/>
                  </a:cubicBezTo>
                  <a:cubicBezTo>
                    <a:pt x="96470" y="68702"/>
                    <a:pt x="90588" y="61374"/>
                    <a:pt x="97647" y="62290"/>
                  </a:cubicBezTo>
                  <a:cubicBezTo>
                    <a:pt x="100000" y="63206"/>
                    <a:pt x="102352" y="62290"/>
                    <a:pt x="104705" y="62290"/>
                  </a:cubicBezTo>
                  <a:cubicBezTo>
                    <a:pt x="105882" y="62290"/>
                    <a:pt x="104705" y="60458"/>
                    <a:pt x="105882" y="59541"/>
                  </a:cubicBezTo>
                  <a:cubicBezTo>
                    <a:pt x="108235" y="57709"/>
                    <a:pt x="107058" y="54961"/>
                    <a:pt x="108235" y="53129"/>
                  </a:cubicBezTo>
                  <a:cubicBezTo>
                    <a:pt x="110588" y="52213"/>
                    <a:pt x="110588" y="50381"/>
                    <a:pt x="111764" y="47633"/>
                  </a:cubicBezTo>
                  <a:cubicBezTo>
                    <a:pt x="112941" y="45801"/>
                    <a:pt x="111764" y="42137"/>
                    <a:pt x="112941" y="40305"/>
                  </a:cubicBezTo>
                  <a:cubicBezTo>
                    <a:pt x="114117" y="38473"/>
                    <a:pt x="116470" y="34809"/>
                    <a:pt x="117647" y="33893"/>
                  </a:cubicBezTo>
                  <a:cubicBezTo>
                    <a:pt x="118823" y="33893"/>
                    <a:pt x="118823" y="29312"/>
                    <a:pt x="118823" y="28396"/>
                  </a:cubicBezTo>
                  <a:cubicBezTo>
                    <a:pt x="118823" y="25648"/>
                    <a:pt x="120000" y="23816"/>
                    <a:pt x="120000" y="21068"/>
                  </a:cubicBezTo>
                  <a:cubicBezTo>
                    <a:pt x="120000" y="19236"/>
                    <a:pt x="115294" y="18320"/>
                    <a:pt x="112941" y="17404"/>
                  </a:cubicBezTo>
                  <a:cubicBezTo>
                    <a:pt x="109411" y="15572"/>
                    <a:pt x="109411" y="17404"/>
                    <a:pt x="107058" y="13740"/>
                  </a:cubicBezTo>
                  <a:cubicBezTo>
                    <a:pt x="105882" y="12824"/>
                    <a:pt x="105882" y="12824"/>
                    <a:pt x="105882" y="12824"/>
                  </a:cubicBezTo>
                  <a:cubicBezTo>
                    <a:pt x="104705" y="11908"/>
                    <a:pt x="103529" y="10076"/>
                    <a:pt x="102352" y="8244"/>
                  </a:cubicBezTo>
                  <a:cubicBezTo>
                    <a:pt x="101176" y="7328"/>
                    <a:pt x="96470" y="11908"/>
                    <a:pt x="90588" y="9160"/>
                  </a:cubicBezTo>
                  <a:cubicBezTo>
                    <a:pt x="85882" y="7328"/>
                    <a:pt x="77647" y="6412"/>
                    <a:pt x="74117" y="2748"/>
                  </a:cubicBezTo>
                  <a:cubicBezTo>
                    <a:pt x="72941" y="0"/>
                    <a:pt x="65882" y="0"/>
                    <a:pt x="63529" y="2748"/>
                  </a:cubicBezTo>
                  <a:cubicBezTo>
                    <a:pt x="62352" y="4580"/>
                    <a:pt x="60000" y="6412"/>
                    <a:pt x="58823" y="9160"/>
                  </a:cubicBezTo>
                  <a:cubicBezTo>
                    <a:pt x="56470" y="10992"/>
                    <a:pt x="52941" y="6412"/>
                    <a:pt x="50588" y="6412"/>
                  </a:cubicBezTo>
                  <a:cubicBezTo>
                    <a:pt x="45882" y="6412"/>
                    <a:pt x="41176" y="6412"/>
                    <a:pt x="36470" y="6412"/>
                  </a:cubicBezTo>
                  <a:cubicBezTo>
                    <a:pt x="31764" y="8244"/>
                    <a:pt x="29411" y="10076"/>
                    <a:pt x="23529" y="10076"/>
                  </a:cubicBezTo>
                  <a:cubicBezTo>
                    <a:pt x="21176" y="10076"/>
                    <a:pt x="21176" y="13740"/>
                    <a:pt x="17647" y="13740"/>
                  </a:cubicBezTo>
                  <a:cubicBezTo>
                    <a:pt x="16470" y="13740"/>
                    <a:pt x="14117" y="16488"/>
                    <a:pt x="11764" y="16488"/>
                  </a:cubicBezTo>
                  <a:cubicBezTo>
                    <a:pt x="4705" y="16488"/>
                    <a:pt x="14117" y="24732"/>
                    <a:pt x="2352" y="20152"/>
                  </a:cubicBezTo>
                  <a:cubicBezTo>
                    <a:pt x="3529" y="20152"/>
                    <a:pt x="3529" y="21068"/>
                    <a:pt x="3529" y="21068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7" name="Google Shape;1577;p349"/>
            <p:cNvSpPr/>
            <p:nvPr/>
          </p:nvSpPr>
          <p:spPr>
            <a:xfrm>
              <a:off x="2901952" y="671513"/>
              <a:ext cx="823800" cy="85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71" y="34889"/>
                  </a:moveTo>
                  <a:cubicBezTo>
                    <a:pt x="9315" y="35418"/>
                    <a:pt x="8767" y="32775"/>
                    <a:pt x="10410" y="34889"/>
                  </a:cubicBezTo>
                  <a:cubicBezTo>
                    <a:pt x="12054" y="37004"/>
                    <a:pt x="15890" y="32246"/>
                    <a:pt x="15890" y="35418"/>
                  </a:cubicBezTo>
                  <a:cubicBezTo>
                    <a:pt x="15890" y="35947"/>
                    <a:pt x="15890" y="35947"/>
                    <a:pt x="15890" y="36475"/>
                  </a:cubicBezTo>
                  <a:cubicBezTo>
                    <a:pt x="15890" y="39118"/>
                    <a:pt x="18082" y="39647"/>
                    <a:pt x="20273" y="41762"/>
                  </a:cubicBezTo>
                  <a:cubicBezTo>
                    <a:pt x="21917" y="43348"/>
                    <a:pt x="25205" y="46519"/>
                    <a:pt x="27397" y="44405"/>
                  </a:cubicBezTo>
                  <a:cubicBezTo>
                    <a:pt x="29589" y="41762"/>
                    <a:pt x="32876" y="45462"/>
                    <a:pt x="29589" y="47577"/>
                  </a:cubicBezTo>
                  <a:cubicBezTo>
                    <a:pt x="27945" y="48634"/>
                    <a:pt x="29589" y="52334"/>
                    <a:pt x="32328" y="52334"/>
                  </a:cubicBezTo>
                  <a:cubicBezTo>
                    <a:pt x="35068" y="52334"/>
                    <a:pt x="37808" y="52863"/>
                    <a:pt x="38356" y="54977"/>
                  </a:cubicBezTo>
                  <a:cubicBezTo>
                    <a:pt x="38904" y="57092"/>
                    <a:pt x="36712" y="59207"/>
                    <a:pt x="36712" y="60792"/>
                  </a:cubicBezTo>
                  <a:cubicBezTo>
                    <a:pt x="35616" y="64493"/>
                    <a:pt x="30136" y="61321"/>
                    <a:pt x="28493" y="66079"/>
                  </a:cubicBezTo>
                  <a:cubicBezTo>
                    <a:pt x="25753" y="71365"/>
                    <a:pt x="24657" y="67665"/>
                    <a:pt x="22465" y="69779"/>
                  </a:cubicBezTo>
                  <a:cubicBezTo>
                    <a:pt x="21369" y="70837"/>
                    <a:pt x="19726" y="74008"/>
                    <a:pt x="21917" y="74537"/>
                  </a:cubicBezTo>
                  <a:cubicBezTo>
                    <a:pt x="23013" y="75066"/>
                    <a:pt x="22465" y="82466"/>
                    <a:pt x="22465" y="83524"/>
                  </a:cubicBezTo>
                  <a:cubicBezTo>
                    <a:pt x="23013" y="85110"/>
                    <a:pt x="22465" y="85638"/>
                    <a:pt x="24109" y="86167"/>
                  </a:cubicBezTo>
                  <a:cubicBezTo>
                    <a:pt x="24657" y="86167"/>
                    <a:pt x="23013" y="92511"/>
                    <a:pt x="23561" y="93568"/>
                  </a:cubicBezTo>
                  <a:cubicBezTo>
                    <a:pt x="25205" y="94625"/>
                    <a:pt x="23561" y="99383"/>
                    <a:pt x="23561" y="100969"/>
                  </a:cubicBezTo>
                  <a:cubicBezTo>
                    <a:pt x="24109" y="101497"/>
                    <a:pt x="23013" y="105198"/>
                    <a:pt x="23561" y="106255"/>
                  </a:cubicBezTo>
                  <a:cubicBezTo>
                    <a:pt x="24109" y="108370"/>
                    <a:pt x="20821" y="108370"/>
                    <a:pt x="25205" y="111013"/>
                  </a:cubicBezTo>
                  <a:cubicBezTo>
                    <a:pt x="25753" y="111013"/>
                    <a:pt x="26301" y="111541"/>
                    <a:pt x="26301" y="111541"/>
                  </a:cubicBezTo>
                  <a:cubicBezTo>
                    <a:pt x="26301" y="111541"/>
                    <a:pt x="26301" y="112070"/>
                    <a:pt x="26301" y="112070"/>
                  </a:cubicBezTo>
                  <a:cubicBezTo>
                    <a:pt x="26849" y="113127"/>
                    <a:pt x="27945" y="113656"/>
                    <a:pt x="28493" y="113656"/>
                  </a:cubicBezTo>
                  <a:cubicBezTo>
                    <a:pt x="33424" y="113656"/>
                    <a:pt x="30136" y="112599"/>
                    <a:pt x="33424" y="113656"/>
                  </a:cubicBezTo>
                  <a:cubicBezTo>
                    <a:pt x="35068" y="114185"/>
                    <a:pt x="33424" y="114713"/>
                    <a:pt x="35616" y="114713"/>
                  </a:cubicBezTo>
                  <a:cubicBezTo>
                    <a:pt x="36164" y="114713"/>
                    <a:pt x="36164" y="115770"/>
                    <a:pt x="37260" y="116299"/>
                  </a:cubicBezTo>
                  <a:cubicBezTo>
                    <a:pt x="38356" y="116299"/>
                    <a:pt x="38904" y="117885"/>
                    <a:pt x="40000" y="118414"/>
                  </a:cubicBezTo>
                  <a:cubicBezTo>
                    <a:pt x="42739" y="119471"/>
                    <a:pt x="40000" y="120000"/>
                    <a:pt x="43835" y="120000"/>
                  </a:cubicBezTo>
                  <a:cubicBezTo>
                    <a:pt x="43287" y="119471"/>
                    <a:pt x="42739" y="119471"/>
                    <a:pt x="42191" y="119471"/>
                  </a:cubicBezTo>
                  <a:cubicBezTo>
                    <a:pt x="42191" y="118414"/>
                    <a:pt x="42739" y="117885"/>
                    <a:pt x="43287" y="116828"/>
                  </a:cubicBezTo>
                  <a:cubicBezTo>
                    <a:pt x="43835" y="116299"/>
                    <a:pt x="43287" y="115242"/>
                    <a:pt x="43287" y="114185"/>
                  </a:cubicBezTo>
                  <a:cubicBezTo>
                    <a:pt x="43287" y="113656"/>
                    <a:pt x="42191" y="113127"/>
                    <a:pt x="41643" y="112070"/>
                  </a:cubicBezTo>
                  <a:cubicBezTo>
                    <a:pt x="39452" y="112070"/>
                    <a:pt x="39452" y="112070"/>
                    <a:pt x="39452" y="112070"/>
                  </a:cubicBezTo>
                  <a:cubicBezTo>
                    <a:pt x="38356" y="112070"/>
                    <a:pt x="38356" y="111541"/>
                    <a:pt x="38356" y="110484"/>
                  </a:cubicBezTo>
                  <a:cubicBezTo>
                    <a:pt x="37808" y="109427"/>
                    <a:pt x="36712" y="109427"/>
                    <a:pt x="36164" y="108898"/>
                  </a:cubicBezTo>
                  <a:cubicBezTo>
                    <a:pt x="35616" y="108370"/>
                    <a:pt x="34520" y="107312"/>
                    <a:pt x="33972" y="106784"/>
                  </a:cubicBezTo>
                  <a:cubicBezTo>
                    <a:pt x="33424" y="106255"/>
                    <a:pt x="35068" y="104669"/>
                    <a:pt x="35616" y="104669"/>
                  </a:cubicBezTo>
                  <a:cubicBezTo>
                    <a:pt x="36164" y="103612"/>
                    <a:pt x="37260" y="104140"/>
                    <a:pt x="37808" y="103612"/>
                  </a:cubicBezTo>
                  <a:cubicBezTo>
                    <a:pt x="38356" y="103083"/>
                    <a:pt x="38356" y="100969"/>
                    <a:pt x="38356" y="99911"/>
                  </a:cubicBezTo>
                  <a:cubicBezTo>
                    <a:pt x="38356" y="99383"/>
                    <a:pt x="38904" y="98854"/>
                    <a:pt x="38904" y="97797"/>
                  </a:cubicBezTo>
                  <a:cubicBezTo>
                    <a:pt x="38904" y="97268"/>
                    <a:pt x="37260" y="95682"/>
                    <a:pt x="36712" y="95682"/>
                  </a:cubicBezTo>
                  <a:cubicBezTo>
                    <a:pt x="35616" y="94625"/>
                    <a:pt x="35068" y="94096"/>
                    <a:pt x="34520" y="93568"/>
                  </a:cubicBezTo>
                  <a:cubicBezTo>
                    <a:pt x="33972" y="93039"/>
                    <a:pt x="36164" y="91453"/>
                    <a:pt x="36164" y="90925"/>
                  </a:cubicBezTo>
                  <a:cubicBezTo>
                    <a:pt x="37808" y="89867"/>
                    <a:pt x="36164" y="89867"/>
                    <a:pt x="38356" y="90396"/>
                  </a:cubicBezTo>
                  <a:cubicBezTo>
                    <a:pt x="39452" y="90396"/>
                    <a:pt x="40000" y="89339"/>
                    <a:pt x="40000" y="88281"/>
                  </a:cubicBezTo>
                  <a:cubicBezTo>
                    <a:pt x="40547" y="87753"/>
                    <a:pt x="41643" y="88281"/>
                    <a:pt x="42191" y="87753"/>
                  </a:cubicBezTo>
                  <a:cubicBezTo>
                    <a:pt x="42739" y="86696"/>
                    <a:pt x="42191" y="85638"/>
                    <a:pt x="41643" y="85110"/>
                  </a:cubicBezTo>
                  <a:cubicBezTo>
                    <a:pt x="40547" y="84581"/>
                    <a:pt x="40000" y="84581"/>
                    <a:pt x="38904" y="84581"/>
                  </a:cubicBezTo>
                  <a:cubicBezTo>
                    <a:pt x="37808" y="85110"/>
                    <a:pt x="36712" y="84581"/>
                    <a:pt x="36164" y="84581"/>
                  </a:cubicBezTo>
                  <a:cubicBezTo>
                    <a:pt x="34520" y="84581"/>
                    <a:pt x="33972" y="85110"/>
                    <a:pt x="32876" y="84052"/>
                  </a:cubicBezTo>
                  <a:cubicBezTo>
                    <a:pt x="32876" y="84052"/>
                    <a:pt x="32876" y="83524"/>
                    <a:pt x="32876" y="82466"/>
                  </a:cubicBezTo>
                  <a:cubicBezTo>
                    <a:pt x="32328" y="81938"/>
                    <a:pt x="34520" y="80352"/>
                    <a:pt x="34520" y="80352"/>
                  </a:cubicBezTo>
                  <a:cubicBezTo>
                    <a:pt x="35068" y="79823"/>
                    <a:pt x="35616" y="78766"/>
                    <a:pt x="35068" y="78237"/>
                  </a:cubicBezTo>
                  <a:cubicBezTo>
                    <a:pt x="34520" y="77180"/>
                    <a:pt x="33424" y="76651"/>
                    <a:pt x="32328" y="76651"/>
                  </a:cubicBezTo>
                  <a:cubicBezTo>
                    <a:pt x="31232" y="76123"/>
                    <a:pt x="30684" y="76123"/>
                    <a:pt x="30684" y="75066"/>
                  </a:cubicBezTo>
                  <a:cubicBezTo>
                    <a:pt x="30136" y="74008"/>
                    <a:pt x="31780" y="72422"/>
                    <a:pt x="32328" y="71365"/>
                  </a:cubicBezTo>
                  <a:cubicBezTo>
                    <a:pt x="33424" y="69779"/>
                    <a:pt x="33424" y="70308"/>
                    <a:pt x="33972" y="68193"/>
                  </a:cubicBezTo>
                  <a:cubicBezTo>
                    <a:pt x="33972" y="67136"/>
                    <a:pt x="33972" y="66607"/>
                    <a:pt x="35616" y="66607"/>
                  </a:cubicBezTo>
                  <a:cubicBezTo>
                    <a:pt x="36164" y="66079"/>
                    <a:pt x="37808" y="66607"/>
                    <a:pt x="38356" y="66607"/>
                  </a:cubicBezTo>
                  <a:cubicBezTo>
                    <a:pt x="39452" y="66607"/>
                    <a:pt x="40000" y="66607"/>
                    <a:pt x="40547" y="65550"/>
                  </a:cubicBezTo>
                  <a:cubicBezTo>
                    <a:pt x="41643" y="65022"/>
                    <a:pt x="41643" y="64493"/>
                    <a:pt x="42739" y="64493"/>
                  </a:cubicBezTo>
                  <a:cubicBezTo>
                    <a:pt x="43835" y="64493"/>
                    <a:pt x="46575" y="65022"/>
                    <a:pt x="47671" y="65022"/>
                  </a:cubicBezTo>
                  <a:cubicBezTo>
                    <a:pt x="48767" y="65550"/>
                    <a:pt x="49863" y="65022"/>
                    <a:pt x="50958" y="66607"/>
                  </a:cubicBezTo>
                  <a:cubicBezTo>
                    <a:pt x="51506" y="67136"/>
                    <a:pt x="53150" y="66607"/>
                    <a:pt x="53698" y="66607"/>
                  </a:cubicBezTo>
                  <a:cubicBezTo>
                    <a:pt x="55342" y="66607"/>
                    <a:pt x="56986" y="67136"/>
                    <a:pt x="58082" y="67136"/>
                  </a:cubicBezTo>
                  <a:cubicBezTo>
                    <a:pt x="59178" y="67665"/>
                    <a:pt x="60273" y="68193"/>
                    <a:pt x="61917" y="68193"/>
                  </a:cubicBezTo>
                  <a:cubicBezTo>
                    <a:pt x="63561" y="68193"/>
                    <a:pt x="64657" y="68722"/>
                    <a:pt x="66301" y="68722"/>
                  </a:cubicBezTo>
                  <a:cubicBezTo>
                    <a:pt x="66849" y="68722"/>
                    <a:pt x="66849" y="70308"/>
                    <a:pt x="67945" y="70308"/>
                  </a:cubicBezTo>
                  <a:cubicBezTo>
                    <a:pt x="69041" y="70308"/>
                    <a:pt x="69589" y="71894"/>
                    <a:pt x="71232" y="71894"/>
                  </a:cubicBezTo>
                  <a:cubicBezTo>
                    <a:pt x="72328" y="71894"/>
                    <a:pt x="72876" y="72422"/>
                    <a:pt x="73972" y="72422"/>
                  </a:cubicBezTo>
                  <a:cubicBezTo>
                    <a:pt x="75068" y="72422"/>
                    <a:pt x="76164" y="72422"/>
                    <a:pt x="77260" y="72422"/>
                  </a:cubicBezTo>
                  <a:cubicBezTo>
                    <a:pt x="78904" y="72422"/>
                    <a:pt x="78904" y="71894"/>
                    <a:pt x="80547" y="70837"/>
                  </a:cubicBezTo>
                  <a:cubicBezTo>
                    <a:pt x="80547" y="70837"/>
                    <a:pt x="80547" y="70308"/>
                    <a:pt x="81095" y="70308"/>
                  </a:cubicBezTo>
                  <a:cubicBezTo>
                    <a:pt x="81095" y="70308"/>
                    <a:pt x="81095" y="70308"/>
                    <a:pt x="81095" y="70308"/>
                  </a:cubicBezTo>
                  <a:cubicBezTo>
                    <a:pt x="81643" y="70308"/>
                    <a:pt x="83835" y="68193"/>
                    <a:pt x="84383" y="68193"/>
                  </a:cubicBezTo>
                  <a:cubicBezTo>
                    <a:pt x="86575" y="67136"/>
                    <a:pt x="86575" y="66607"/>
                    <a:pt x="88219" y="67136"/>
                  </a:cubicBezTo>
                  <a:cubicBezTo>
                    <a:pt x="89315" y="67665"/>
                    <a:pt x="90410" y="67136"/>
                    <a:pt x="90958" y="66607"/>
                  </a:cubicBezTo>
                  <a:cubicBezTo>
                    <a:pt x="92054" y="64493"/>
                    <a:pt x="89315" y="64493"/>
                    <a:pt x="92602" y="64493"/>
                  </a:cubicBezTo>
                  <a:cubicBezTo>
                    <a:pt x="93698" y="64493"/>
                    <a:pt x="93150" y="65550"/>
                    <a:pt x="94794" y="66079"/>
                  </a:cubicBezTo>
                  <a:cubicBezTo>
                    <a:pt x="95890" y="66079"/>
                    <a:pt x="96438" y="66079"/>
                    <a:pt x="97534" y="66607"/>
                  </a:cubicBezTo>
                  <a:cubicBezTo>
                    <a:pt x="98630" y="66607"/>
                    <a:pt x="98082" y="66079"/>
                    <a:pt x="99178" y="65022"/>
                  </a:cubicBezTo>
                  <a:cubicBezTo>
                    <a:pt x="100273" y="64493"/>
                    <a:pt x="100821" y="63436"/>
                    <a:pt x="100821" y="61850"/>
                  </a:cubicBezTo>
                  <a:cubicBezTo>
                    <a:pt x="100821" y="60264"/>
                    <a:pt x="100821" y="60264"/>
                    <a:pt x="103013" y="59207"/>
                  </a:cubicBezTo>
                  <a:cubicBezTo>
                    <a:pt x="104109" y="58678"/>
                    <a:pt x="105205" y="58678"/>
                    <a:pt x="106301" y="58149"/>
                  </a:cubicBezTo>
                  <a:cubicBezTo>
                    <a:pt x="106849" y="58149"/>
                    <a:pt x="106849" y="56035"/>
                    <a:pt x="106849" y="55506"/>
                  </a:cubicBezTo>
                  <a:cubicBezTo>
                    <a:pt x="106849" y="54449"/>
                    <a:pt x="107397" y="54449"/>
                    <a:pt x="106849" y="53392"/>
                  </a:cubicBezTo>
                  <a:cubicBezTo>
                    <a:pt x="106301" y="52863"/>
                    <a:pt x="105205" y="52334"/>
                    <a:pt x="105205" y="51806"/>
                  </a:cubicBezTo>
                  <a:cubicBezTo>
                    <a:pt x="104657" y="51806"/>
                    <a:pt x="105205" y="50220"/>
                    <a:pt x="104657" y="49162"/>
                  </a:cubicBezTo>
                  <a:cubicBezTo>
                    <a:pt x="104109" y="48105"/>
                    <a:pt x="104109" y="47048"/>
                    <a:pt x="104109" y="45991"/>
                  </a:cubicBezTo>
                  <a:cubicBezTo>
                    <a:pt x="104109" y="44933"/>
                    <a:pt x="105205" y="44933"/>
                    <a:pt x="105753" y="43876"/>
                  </a:cubicBezTo>
                  <a:cubicBezTo>
                    <a:pt x="105753" y="42290"/>
                    <a:pt x="105205" y="41762"/>
                    <a:pt x="107397" y="41762"/>
                  </a:cubicBezTo>
                  <a:cubicBezTo>
                    <a:pt x="108493" y="41762"/>
                    <a:pt x="108493" y="42290"/>
                    <a:pt x="109589" y="42819"/>
                  </a:cubicBezTo>
                  <a:cubicBezTo>
                    <a:pt x="111232" y="43876"/>
                    <a:pt x="112328" y="42819"/>
                    <a:pt x="112876" y="43876"/>
                  </a:cubicBezTo>
                  <a:cubicBezTo>
                    <a:pt x="113424" y="45462"/>
                    <a:pt x="115068" y="43348"/>
                    <a:pt x="115068" y="45462"/>
                  </a:cubicBezTo>
                  <a:cubicBezTo>
                    <a:pt x="115068" y="45991"/>
                    <a:pt x="116164" y="45991"/>
                    <a:pt x="116712" y="46519"/>
                  </a:cubicBezTo>
                  <a:cubicBezTo>
                    <a:pt x="116712" y="46519"/>
                    <a:pt x="119452" y="46519"/>
                    <a:pt x="120000" y="46519"/>
                  </a:cubicBezTo>
                  <a:cubicBezTo>
                    <a:pt x="120000" y="46519"/>
                    <a:pt x="120000" y="46519"/>
                    <a:pt x="120000" y="46519"/>
                  </a:cubicBezTo>
                  <a:cubicBezTo>
                    <a:pt x="119452" y="46519"/>
                    <a:pt x="119452" y="46519"/>
                    <a:pt x="119452" y="46519"/>
                  </a:cubicBezTo>
                  <a:cubicBezTo>
                    <a:pt x="119452" y="46519"/>
                    <a:pt x="118904" y="46519"/>
                    <a:pt x="118356" y="46519"/>
                  </a:cubicBezTo>
                  <a:cubicBezTo>
                    <a:pt x="116712" y="46519"/>
                    <a:pt x="114520" y="44933"/>
                    <a:pt x="117808" y="44933"/>
                  </a:cubicBezTo>
                  <a:cubicBezTo>
                    <a:pt x="120000" y="44933"/>
                    <a:pt x="115616" y="40176"/>
                    <a:pt x="115616" y="40176"/>
                  </a:cubicBezTo>
                  <a:cubicBezTo>
                    <a:pt x="118356" y="40176"/>
                    <a:pt x="110684" y="38061"/>
                    <a:pt x="107945" y="38590"/>
                  </a:cubicBezTo>
                  <a:cubicBezTo>
                    <a:pt x="104657" y="39647"/>
                    <a:pt x="100821" y="36475"/>
                    <a:pt x="100821" y="33303"/>
                  </a:cubicBezTo>
                  <a:cubicBezTo>
                    <a:pt x="100821" y="29603"/>
                    <a:pt x="100821" y="28546"/>
                    <a:pt x="96986" y="27488"/>
                  </a:cubicBezTo>
                  <a:cubicBezTo>
                    <a:pt x="94246" y="26431"/>
                    <a:pt x="94246" y="25903"/>
                    <a:pt x="93698" y="23788"/>
                  </a:cubicBezTo>
                  <a:cubicBezTo>
                    <a:pt x="93698" y="22731"/>
                    <a:pt x="93698" y="22202"/>
                    <a:pt x="92602" y="21674"/>
                  </a:cubicBezTo>
                  <a:cubicBezTo>
                    <a:pt x="91506" y="21145"/>
                    <a:pt x="90958" y="23788"/>
                    <a:pt x="87671" y="20616"/>
                  </a:cubicBezTo>
                  <a:cubicBezTo>
                    <a:pt x="87671" y="20088"/>
                    <a:pt x="87123" y="20088"/>
                    <a:pt x="86575" y="19559"/>
                  </a:cubicBezTo>
                  <a:cubicBezTo>
                    <a:pt x="85479" y="18502"/>
                    <a:pt x="83835" y="17973"/>
                    <a:pt x="82191" y="16916"/>
                  </a:cubicBezTo>
                  <a:cubicBezTo>
                    <a:pt x="81643" y="16916"/>
                    <a:pt x="81095" y="16387"/>
                    <a:pt x="80547" y="15859"/>
                  </a:cubicBezTo>
                  <a:cubicBezTo>
                    <a:pt x="78904" y="14801"/>
                    <a:pt x="78356" y="13744"/>
                    <a:pt x="77808" y="12687"/>
                  </a:cubicBezTo>
                  <a:cubicBezTo>
                    <a:pt x="77260" y="11629"/>
                    <a:pt x="76712" y="11629"/>
                    <a:pt x="76164" y="11101"/>
                  </a:cubicBezTo>
                  <a:cubicBezTo>
                    <a:pt x="75068" y="9515"/>
                    <a:pt x="72328" y="7929"/>
                    <a:pt x="70684" y="6343"/>
                  </a:cubicBezTo>
                  <a:cubicBezTo>
                    <a:pt x="70136" y="5286"/>
                    <a:pt x="69589" y="2643"/>
                    <a:pt x="69041" y="1585"/>
                  </a:cubicBezTo>
                  <a:cubicBezTo>
                    <a:pt x="69041" y="1057"/>
                    <a:pt x="68493" y="528"/>
                    <a:pt x="67397" y="528"/>
                  </a:cubicBezTo>
                  <a:cubicBezTo>
                    <a:pt x="67397" y="528"/>
                    <a:pt x="66301" y="1585"/>
                    <a:pt x="65753" y="1585"/>
                  </a:cubicBezTo>
                  <a:cubicBezTo>
                    <a:pt x="65205" y="2114"/>
                    <a:pt x="64109" y="2114"/>
                    <a:pt x="63561" y="2643"/>
                  </a:cubicBezTo>
                  <a:cubicBezTo>
                    <a:pt x="62465" y="3700"/>
                    <a:pt x="63013" y="3171"/>
                    <a:pt x="61917" y="3171"/>
                  </a:cubicBezTo>
                  <a:cubicBezTo>
                    <a:pt x="61369" y="3171"/>
                    <a:pt x="60821" y="3171"/>
                    <a:pt x="60273" y="2643"/>
                  </a:cubicBezTo>
                  <a:cubicBezTo>
                    <a:pt x="59726" y="2643"/>
                    <a:pt x="59726" y="3700"/>
                    <a:pt x="59178" y="4229"/>
                  </a:cubicBezTo>
                  <a:cubicBezTo>
                    <a:pt x="59178" y="4757"/>
                    <a:pt x="58630" y="4229"/>
                    <a:pt x="58082" y="4229"/>
                  </a:cubicBezTo>
                  <a:cubicBezTo>
                    <a:pt x="57534" y="4229"/>
                    <a:pt x="56986" y="2114"/>
                    <a:pt x="56986" y="2114"/>
                  </a:cubicBezTo>
                  <a:cubicBezTo>
                    <a:pt x="56438" y="1057"/>
                    <a:pt x="55890" y="1585"/>
                    <a:pt x="54794" y="1057"/>
                  </a:cubicBezTo>
                  <a:cubicBezTo>
                    <a:pt x="53698" y="528"/>
                    <a:pt x="53698" y="0"/>
                    <a:pt x="52054" y="0"/>
                  </a:cubicBezTo>
                  <a:cubicBezTo>
                    <a:pt x="50958" y="0"/>
                    <a:pt x="51506" y="1057"/>
                    <a:pt x="51506" y="1585"/>
                  </a:cubicBezTo>
                  <a:cubicBezTo>
                    <a:pt x="51506" y="3171"/>
                    <a:pt x="50958" y="2643"/>
                    <a:pt x="49863" y="2643"/>
                  </a:cubicBezTo>
                  <a:cubicBezTo>
                    <a:pt x="49315" y="2643"/>
                    <a:pt x="48767" y="2114"/>
                    <a:pt x="48219" y="2114"/>
                  </a:cubicBezTo>
                  <a:cubicBezTo>
                    <a:pt x="47123" y="1585"/>
                    <a:pt x="46575" y="2114"/>
                    <a:pt x="46027" y="2643"/>
                  </a:cubicBezTo>
                  <a:cubicBezTo>
                    <a:pt x="46027" y="2643"/>
                    <a:pt x="44931" y="3700"/>
                    <a:pt x="44931" y="4229"/>
                  </a:cubicBezTo>
                  <a:cubicBezTo>
                    <a:pt x="44383" y="4229"/>
                    <a:pt x="42739" y="4229"/>
                    <a:pt x="42739" y="4229"/>
                  </a:cubicBezTo>
                  <a:cubicBezTo>
                    <a:pt x="42191" y="4229"/>
                    <a:pt x="40547" y="5814"/>
                    <a:pt x="41643" y="4757"/>
                  </a:cubicBezTo>
                  <a:cubicBezTo>
                    <a:pt x="42191" y="4229"/>
                    <a:pt x="40547" y="5814"/>
                    <a:pt x="40000" y="6343"/>
                  </a:cubicBezTo>
                  <a:cubicBezTo>
                    <a:pt x="39452" y="6872"/>
                    <a:pt x="38356" y="7400"/>
                    <a:pt x="37260" y="6343"/>
                  </a:cubicBezTo>
                  <a:cubicBezTo>
                    <a:pt x="36712" y="6343"/>
                    <a:pt x="36164" y="5814"/>
                    <a:pt x="36164" y="5286"/>
                  </a:cubicBezTo>
                  <a:cubicBezTo>
                    <a:pt x="35616" y="4757"/>
                    <a:pt x="34520" y="4757"/>
                    <a:pt x="33424" y="4229"/>
                  </a:cubicBezTo>
                  <a:cubicBezTo>
                    <a:pt x="32328" y="4229"/>
                    <a:pt x="31780" y="4757"/>
                    <a:pt x="31232" y="5286"/>
                  </a:cubicBezTo>
                  <a:cubicBezTo>
                    <a:pt x="30136" y="5814"/>
                    <a:pt x="31780" y="6343"/>
                    <a:pt x="32328" y="6343"/>
                  </a:cubicBezTo>
                  <a:cubicBezTo>
                    <a:pt x="32876" y="6343"/>
                    <a:pt x="33424" y="6872"/>
                    <a:pt x="33424" y="7400"/>
                  </a:cubicBezTo>
                  <a:cubicBezTo>
                    <a:pt x="33972" y="7929"/>
                    <a:pt x="35068" y="7929"/>
                    <a:pt x="35068" y="8986"/>
                  </a:cubicBezTo>
                  <a:cubicBezTo>
                    <a:pt x="36164" y="11101"/>
                    <a:pt x="31780" y="10572"/>
                    <a:pt x="30136" y="10572"/>
                  </a:cubicBezTo>
                  <a:cubicBezTo>
                    <a:pt x="29041" y="10572"/>
                    <a:pt x="25753" y="8986"/>
                    <a:pt x="25205" y="8986"/>
                  </a:cubicBezTo>
                  <a:cubicBezTo>
                    <a:pt x="23013" y="8458"/>
                    <a:pt x="24109" y="6872"/>
                    <a:pt x="22465" y="8986"/>
                  </a:cubicBezTo>
                  <a:cubicBezTo>
                    <a:pt x="21917" y="10044"/>
                    <a:pt x="20273" y="9515"/>
                    <a:pt x="19178" y="9515"/>
                  </a:cubicBezTo>
                  <a:cubicBezTo>
                    <a:pt x="16986" y="10044"/>
                    <a:pt x="15342" y="10044"/>
                    <a:pt x="15342" y="13215"/>
                  </a:cubicBezTo>
                  <a:cubicBezTo>
                    <a:pt x="15342" y="14273"/>
                    <a:pt x="12602" y="16387"/>
                    <a:pt x="11506" y="16387"/>
                  </a:cubicBezTo>
                  <a:cubicBezTo>
                    <a:pt x="9315" y="16916"/>
                    <a:pt x="9863" y="20616"/>
                    <a:pt x="7123" y="20616"/>
                  </a:cubicBezTo>
                  <a:cubicBezTo>
                    <a:pt x="6575" y="20616"/>
                    <a:pt x="6575" y="22202"/>
                    <a:pt x="5479" y="21674"/>
                  </a:cubicBezTo>
                  <a:cubicBezTo>
                    <a:pt x="4931" y="21674"/>
                    <a:pt x="4931" y="22731"/>
                    <a:pt x="4383" y="22731"/>
                  </a:cubicBezTo>
                  <a:cubicBezTo>
                    <a:pt x="2191" y="22731"/>
                    <a:pt x="3287" y="25903"/>
                    <a:pt x="1643" y="27488"/>
                  </a:cubicBezTo>
                  <a:cubicBezTo>
                    <a:pt x="1095" y="28017"/>
                    <a:pt x="2739" y="28546"/>
                    <a:pt x="2739" y="29603"/>
                  </a:cubicBezTo>
                  <a:cubicBezTo>
                    <a:pt x="0" y="32775"/>
                    <a:pt x="4931" y="34889"/>
                    <a:pt x="7671" y="3488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349"/>
            <p:cNvSpPr/>
            <p:nvPr/>
          </p:nvSpPr>
          <p:spPr>
            <a:xfrm>
              <a:off x="3108326" y="968378"/>
              <a:ext cx="951000" cy="6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4" y="101379"/>
                  </a:moveTo>
                  <a:cubicBezTo>
                    <a:pt x="10434" y="100000"/>
                    <a:pt x="10909" y="99310"/>
                    <a:pt x="11383" y="97931"/>
                  </a:cubicBezTo>
                  <a:cubicBezTo>
                    <a:pt x="11857" y="97241"/>
                    <a:pt x="11383" y="95862"/>
                    <a:pt x="11383" y="94482"/>
                  </a:cubicBezTo>
                  <a:cubicBezTo>
                    <a:pt x="11383" y="93793"/>
                    <a:pt x="10434" y="93103"/>
                    <a:pt x="9960" y="91724"/>
                  </a:cubicBezTo>
                  <a:cubicBezTo>
                    <a:pt x="8063" y="91724"/>
                    <a:pt x="8063" y="91724"/>
                    <a:pt x="8063" y="91724"/>
                  </a:cubicBezTo>
                  <a:cubicBezTo>
                    <a:pt x="7114" y="91724"/>
                    <a:pt x="7114" y="91034"/>
                    <a:pt x="7114" y="89655"/>
                  </a:cubicBezTo>
                  <a:cubicBezTo>
                    <a:pt x="6640" y="88275"/>
                    <a:pt x="5691" y="88275"/>
                    <a:pt x="5217" y="87586"/>
                  </a:cubicBezTo>
                  <a:cubicBezTo>
                    <a:pt x="4743" y="86896"/>
                    <a:pt x="3794" y="85517"/>
                    <a:pt x="3320" y="84827"/>
                  </a:cubicBezTo>
                  <a:cubicBezTo>
                    <a:pt x="2845" y="84137"/>
                    <a:pt x="4268" y="82068"/>
                    <a:pt x="4743" y="82068"/>
                  </a:cubicBezTo>
                  <a:cubicBezTo>
                    <a:pt x="5217" y="80689"/>
                    <a:pt x="6166" y="81379"/>
                    <a:pt x="6640" y="80689"/>
                  </a:cubicBezTo>
                  <a:cubicBezTo>
                    <a:pt x="7114" y="80000"/>
                    <a:pt x="7114" y="77241"/>
                    <a:pt x="7114" y="75862"/>
                  </a:cubicBezTo>
                  <a:cubicBezTo>
                    <a:pt x="7114" y="75172"/>
                    <a:pt x="7588" y="74482"/>
                    <a:pt x="7588" y="73103"/>
                  </a:cubicBezTo>
                  <a:cubicBezTo>
                    <a:pt x="7588" y="72413"/>
                    <a:pt x="6166" y="70344"/>
                    <a:pt x="5691" y="70344"/>
                  </a:cubicBezTo>
                  <a:cubicBezTo>
                    <a:pt x="4743" y="68965"/>
                    <a:pt x="4268" y="68275"/>
                    <a:pt x="3794" y="67586"/>
                  </a:cubicBezTo>
                  <a:cubicBezTo>
                    <a:pt x="3320" y="66896"/>
                    <a:pt x="5217" y="64827"/>
                    <a:pt x="5217" y="64137"/>
                  </a:cubicBezTo>
                  <a:cubicBezTo>
                    <a:pt x="6640" y="62758"/>
                    <a:pt x="5217" y="62758"/>
                    <a:pt x="7114" y="63448"/>
                  </a:cubicBezTo>
                  <a:cubicBezTo>
                    <a:pt x="8063" y="63448"/>
                    <a:pt x="8537" y="62068"/>
                    <a:pt x="8537" y="60689"/>
                  </a:cubicBezTo>
                  <a:cubicBezTo>
                    <a:pt x="9011" y="60000"/>
                    <a:pt x="9960" y="60689"/>
                    <a:pt x="10434" y="60000"/>
                  </a:cubicBezTo>
                  <a:cubicBezTo>
                    <a:pt x="10909" y="58620"/>
                    <a:pt x="10434" y="57241"/>
                    <a:pt x="9960" y="56551"/>
                  </a:cubicBezTo>
                  <a:cubicBezTo>
                    <a:pt x="9011" y="55862"/>
                    <a:pt x="8537" y="55862"/>
                    <a:pt x="7588" y="55862"/>
                  </a:cubicBezTo>
                  <a:cubicBezTo>
                    <a:pt x="6640" y="56551"/>
                    <a:pt x="5691" y="55862"/>
                    <a:pt x="5217" y="55862"/>
                  </a:cubicBezTo>
                  <a:cubicBezTo>
                    <a:pt x="3794" y="55862"/>
                    <a:pt x="3320" y="56551"/>
                    <a:pt x="2371" y="55172"/>
                  </a:cubicBezTo>
                  <a:cubicBezTo>
                    <a:pt x="2371" y="55172"/>
                    <a:pt x="2371" y="54482"/>
                    <a:pt x="2371" y="53103"/>
                  </a:cubicBezTo>
                  <a:cubicBezTo>
                    <a:pt x="1897" y="52413"/>
                    <a:pt x="3794" y="50344"/>
                    <a:pt x="3794" y="50344"/>
                  </a:cubicBezTo>
                  <a:cubicBezTo>
                    <a:pt x="4268" y="49655"/>
                    <a:pt x="4743" y="48275"/>
                    <a:pt x="4268" y="47586"/>
                  </a:cubicBezTo>
                  <a:cubicBezTo>
                    <a:pt x="3794" y="46206"/>
                    <a:pt x="2845" y="45517"/>
                    <a:pt x="1897" y="45517"/>
                  </a:cubicBezTo>
                  <a:cubicBezTo>
                    <a:pt x="948" y="44827"/>
                    <a:pt x="474" y="44827"/>
                    <a:pt x="474" y="43448"/>
                  </a:cubicBezTo>
                  <a:cubicBezTo>
                    <a:pt x="0" y="42068"/>
                    <a:pt x="1422" y="40000"/>
                    <a:pt x="1897" y="38620"/>
                  </a:cubicBezTo>
                  <a:cubicBezTo>
                    <a:pt x="2845" y="36551"/>
                    <a:pt x="2845" y="37241"/>
                    <a:pt x="3320" y="34482"/>
                  </a:cubicBezTo>
                  <a:cubicBezTo>
                    <a:pt x="3320" y="33103"/>
                    <a:pt x="3320" y="32413"/>
                    <a:pt x="4743" y="32413"/>
                  </a:cubicBezTo>
                  <a:cubicBezTo>
                    <a:pt x="5217" y="31724"/>
                    <a:pt x="6640" y="32413"/>
                    <a:pt x="7114" y="32413"/>
                  </a:cubicBezTo>
                  <a:cubicBezTo>
                    <a:pt x="8063" y="32413"/>
                    <a:pt x="8537" y="32413"/>
                    <a:pt x="9011" y="31034"/>
                  </a:cubicBezTo>
                  <a:cubicBezTo>
                    <a:pt x="9960" y="30344"/>
                    <a:pt x="9960" y="29655"/>
                    <a:pt x="10909" y="29655"/>
                  </a:cubicBezTo>
                  <a:cubicBezTo>
                    <a:pt x="11857" y="29655"/>
                    <a:pt x="14229" y="30344"/>
                    <a:pt x="15177" y="30344"/>
                  </a:cubicBezTo>
                  <a:cubicBezTo>
                    <a:pt x="16126" y="31034"/>
                    <a:pt x="17075" y="30344"/>
                    <a:pt x="18023" y="32413"/>
                  </a:cubicBezTo>
                  <a:cubicBezTo>
                    <a:pt x="18498" y="33103"/>
                    <a:pt x="19920" y="32413"/>
                    <a:pt x="20395" y="32413"/>
                  </a:cubicBezTo>
                  <a:cubicBezTo>
                    <a:pt x="21818" y="32413"/>
                    <a:pt x="23241" y="33103"/>
                    <a:pt x="24189" y="33103"/>
                  </a:cubicBezTo>
                  <a:cubicBezTo>
                    <a:pt x="25138" y="33793"/>
                    <a:pt x="26086" y="34482"/>
                    <a:pt x="27509" y="34482"/>
                  </a:cubicBezTo>
                  <a:cubicBezTo>
                    <a:pt x="28932" y="34482"/>
                    <a:pt x="29881" y="35172"/>
                    <a:pt x="31304" y="35172"/>
                  </a:cubicBezTo>
                  <a:cubicBezTo>
                    <a:pt x="31778" y="35172"/>
                    <a:pt x="31778" y="37241"/>
                    <a:pt x="32727" y="37241"/>
                  </a:cubicBezTo>
                  <a:cubicBezTo>
                    <a:pt x="33675" y="37241"/>
                    <a:pt x="34150" y="39310"/>
                    <a:pt x="35573" y="39310"/>
                  </a:cubicBezTo>
                  <a:cubicBezTo>
                    <a:pt x="36521" y="39310"/>
                    <a:pt x="36996" y="40000"/>
                    <a:pt x="37944" y="40000"/>
                  </a:cubicBezTo>
                  <a:cubicBezTo>
                    <a:pt x="38893" y="40000"/>
                    <a:pt x="39841" y="40000"/>
                    <a:pt x="40790" y="40000"/>
                  </a:cubicBezTo>
                  <a:cubicBezTo>
                    <a:pt x="42213" y="40000"/>
                    <a:pt x="42213" y="39310"/>
                    <a:pt x="43636" y="37931"/>
                  </a:cubicBezTo>
                  <a:cubicBezTo>
                    <a:pt x="43636" y="37931"/>
                    <a:pt x="43636" y="37241"/>
                    <a:pt x="44110" y="37241"/>
                  </a:cubicBezTo>
                  <a:cubicBezTo>
                    <a:pt x="44110" y="37241"/>
                    <a:pt x="44110" y="37241"/>
                    <a:pt x="44110" y="37241"/>
                  </a:cubicBezTo>
                  <a:cubicBezTo>
                    <a:pt x="44584" y="37241"/>
                    <a:pt x="46482" y="34482"/>
                    <a:pt x="46956" y="34482"/>
                  </a:cubicBezTo>
                  <a:cubicBezTo>
                    <a:pt x="48853" y="33103"/>
                    <a:pt x="48853" y="32413"/>
                    <a:pt x="50276" y="33103"/>
                  </a:cubicBezTo>
                  <a:cubicBezTo>
                    <a:pt x="51225" y="33793"/>
                    <a:pt x="52173" y="33103"/>
                    <a:pt x="52648" y="32413"/>
                  </a:cubicBezTo>
                  <a:cubicBezTo>
                    <a:pt x="53596" y="29655"/>
                    <a:pt x="51225" y="29655"/>
                    <a:pt x="54071" y="29655"/>
                  </a:cubicBezTo>
                  <a:cubicBezTo>
                    <a:pt x="55019" y="29655"/>
                    <a:pt x="54545" y="31034"/>
                    <a:pt x="55968" y="31724"/>
                  </a:cubicBezTo>
                  <a:cubicBezTo>
                    <a:pt x="56916" y="31724"/>
                    <a:pt x="57391" y="31724"/>
                    <a:pt x="58339" y="32413"/>
                  </a:cubicBezTo>
                  <a:cubicBezTo>
                    <a:pt x="59288" y="32413"/>
                    <a:pt x="58814" y="31724"/>
                    <a:pt x="59762" y="30344"/>
                  </a:cubicBezTo>
                  <a:cubicBezTo>
                    <a:pt x="60711" y="29655"/>
                    <a:pt x="61185" y="28275"/>
                    <a:pt x="61185" y="26206"/>
                  </a:cubicBezTo>
                  <a:cubicBezTo>
                    <a:pt x="61185" y="24137"/>
                    <a:pt x="61185" y="24137"/>
                    <a:pt x="63083" y="22758"/>
                  </a:cubicBezTo>
                  <a:cubicBezTo>
                    <a:pt x="64031" y="22068"/>
                    <a:pt x="64980" y="22068"/>
                    <a:pt x="65928" y="21379"/>
                  </a:cubicBezTo>
                  <a:cubicBezTo>
                    <a:pt x="66403" y="21379"/>
                    <a:pt x="66403" y="18620"/>
                    <a:pt x="66403" y="17931"/>
                  </a:cubicBezTo>
                  <a:cubicBezTo>
                    <a:pt x="66403" y="16551"/>
                    <a:pt x="66877" y="16551"/>
                    <a:pt x="66403" y="15172"/>
                  </a:cubicBezTo>
                  <a:cubicBezTo>
                    <a:pt x="65928" y="14482"/>
                    <a:pt x="64980" y="13793"/>
                    <a:pt x="64980" y="13103"/>
                  </a:cubicBezTo>
                  <a:cubicBezTo>
                    <a:pt x="64505" y="13103"/>
                    <a:pt x="64980" y="11034"/>
                    <a:pt x="64505" y="9655"/>
                  </a:cubicBezTo>
                  <a:cubicBezTo>
                    <a:pt x="64031" y="8275"/>
                    <a:pt x="64031" y="6896"/>
                    <a:pt x="64031" y="5517"/>
                  </a:cubicBezTo>
                  <a:cubicBezTo>
                    <a:pt x="64031" y="4137"/>
                    <a:pt x="64980" y="4137"/>
                    <a:pt x="65454" y="2758"/>
                  </a:cubicBezTo>
                  <a:cubicBezTo>
                    <a:pt x="65454" y="689"/>
                    <a:pt x="64980" y="0"/>
                    <a:pt x="66877" y="0"/>
                  </a:cubicBezTo>
                  <a:cubicBezTo>
                    <a:pt x="67826" y="0"/>
                    <a:pt x="67826" y="689"/>
                    <a:pt x="68774" y="1379"/>
                  </a:cubicBezTo>
                  <a:cubicBezTo>
                    <a:pt x="70197" y="2758"/>
                    <a:pt x="71146" y="1379"/>
                    <a:pt x="71620" y="2758"/>
                  </a:cubicBezTo>
                  <a:cubicBezTo>
                    <a:pt x="72094" y="4827"/>
                    <a:pt x="73517" y="2068"/>
                    <a:pt x="73517" y="4827"/>
                  </a:cubicBezTo>
                  <a:cubicBezTo>
                    <a:pt x="73517" y="5517"/>
                    <a:pt x="74466" y="5517"/>
                    <a:pt x="74940" y="6206"/>
                  </a:cubicBezTo>
                  <a:cubicBezTo>
                    <a:pt x="74940" y="6206"/>
                    <a:pt x="77312" y="6206"/>
                    <a:pt x="77786" y="6206"/>
                  </a:cubicBezTo>
                  <a:cubicBezTo>
                    <a:pt x="78260" y="6206"/>
                    <a:pt x="79209" y="6206"/>
                    <a:pt x="80158" y="6206"/>
                  </a:cubicBezTo>
                  <a:cubicBezTo>
                    <a:pt x="81581" y="6206"/>
                    <a:pt x="81106" y="5517"/>
                    <a:pt x="81581" y="4137"/>
                  </a:cubicBezTo>
                  <a:cubicBezTo>
                    <a:pt x="82055" y="4137"/>
                    <a:pt x="83478" y="5517"/>
                    <a:pt x="83952" y="5517"/>
                  </a:cubicBezTo>
                  <a:cubicBezTo>
                    <a:pt x="85375" y="5517"/>
                    <a:pt x="85375" y="4137"/>
                    <a:pt x="85849" y="2758"/>
                  </a:cubicBezTo>
                  <a:cubicBezTo>
                    <a:pt x="86324" y="1379"/>
                    <a:pt x="87747" y="2068"/>
                    <a:pt x="87747" y="3448"/>
                  </a:cubicBezTo>
                  <a:cubicBezTo>
                    <a:pt x="87747" y="4827"/>
                    <a:pt x="88221" y="5517"/>
                    <a:pt x="87272" y="6896"/>
                  </a:cubicBezTo>
                  <a:cubicBezTo>
                    <a:pt x="86798" y="8275"/>
                    <a:pt x="86324" y="8965"/>
                    <a:pt x="86324" y="10344"/>
                  </a:cubicBezTo>
                  <a:cubicBezTo>
                    <a:pt x="86324" y="11724"/>
                    <a:pt x="87272" y="13103"/>
                    <a:pt x="88221" y="14482"/>
                  </a:cubicBezTo>
                  <a:cubicBezTo>
                    <a:pt x="88695" y="15172"/>
                    <a:pt x="89169" y="15862"/>
                    <a:pt x="89644" y="16551"/>
                  </a:cubicBezTo>
                  <a:cubicBezTo>
                    <a:pt x="90118" y="17931"/>
                    <a:pt x="90118" y="19310"/>
                    <a:pt x="90592" y="21379"/>
                  </a:cubicBezTo>
                  <a:cubicBezTo>
                    <a:pt x="90592" y="22758"/>
                    <a:pt x="91541" y="23448"/>
                    <a:pt x="91541" y="24827"/>
                  </a:cubicBezTo>
                  <a:cubicBezTo>
                    <a:pt x="91541" y="26896"/>
                    <a:pt x="91541" y="27586"/>
                    <a:pt x="92490" y="28275"/>
                  </a:cubicBezTo>
                  <a:cubicBezTo>
                    <a:pt x="92964" y="29655"/>
                    <a:pt x="92964" y="29655"/>
                    <a:pt x="92964" y="31724"/>
                  </a:cubicBezTo>
                  <a:cubicBezTo>
                    <a:pt x="92964" y="32413"/>
                    <a:pt x="92964" y="33103"/>
                    <a:pt x="92964" y="33793"/>
                  </a:cubicBezTo>
                  <a:cubicBezTo>
                    <a:pt x="92964" y="36551"/>
                    <a:pt x="94387" y="36551"/>
                    <a:pt x="95810" y="36551"/>
                  </a:cubicBezTo>
                  <a:cubicBezTo>
                    <a:pt x="96758" y="36551"/>
                    <a:pt x="97707" y="36551"/>
                    <a:pt x="98181" y="36551"/>
                  </a:cubicBezTo>
                  <a:cubicBezTo>
                    <a:pt x="99604" y="35862"/>
                    <a:pt x="100079" y="35862"/>
                    <a:pt x="101027" y="37241"/>
                  </a:cubicBezTo>
                  <a:cubicBezTo>
                    <a:pt x="101501" y="37931"/>
                    <a:pt x="101501" y="37931"/>
                    <a:pt x="101501" y="37931"/>
                  </a:cubicBezTo>
                  <a:cubicBezTo>
                    <a:pt x="102450" y="39310"/>
                    <a:pt x="101976" y="40000"/>
                    <a:pt x="102924" y="40000"/>
                  </a:cubicBezTo>
                  <a:cubicBezTo>
                    <a:pt x="103873" y="40689"/>
                    <a:pt x="101976" y="42068"/>
                    <a:pt x="103873" y="42068"/>
                  </a:cubicBezTo>
                  <a:cubicBezTo>
                    <a:pt x="104822" y="42068"/>
                    <a:pt x="104347" y="42758"/>
                    <a:pt x="105770" y="42758"/>
                  </a:cubicBezTo>
                  <a:cubicBezTo>
                    <a:pt x="107193" y="42068"/>
                    <a:pt x="107667" y="42758"/>
                    <a:pt x="108142" y="44137"/>
                  </a:cubicBezTo>
                  <a:cubicBezTo>
                    <a:pt x="108616" y="45517"/>
                    <a:pt x="108142" y="47586"/>
                    <a:pt x="108142" y="48275"/>
                  </a:cubicBezTo>
                  <a:cubicBezTo>
                    <a:pt x="108142" y="49655"/>
                    <a:pt x="106719" y="50344"/>
                    <a:pt x="105770" y="50344"/>
                  </a:cubicBezTo>
                  <a:cubicBezTo>
                    <a:pt x="105296" y="50344"/>
                    <a:pt x="104347" y="52413"/>
                    <a:pt x="103873" y="52413"/>
                  </a:cubicBezTo>
                  <a:cubicBezTo>
                    <a:pt x="102924" y="53793"/>
                    <a:pt x="102450" y="53103"/>
                    <a:pt x="102450" y="55172"/>
                  </a:cubicBezTo>
                  <a:cubicBezTo>
                    <a:pt x="101976" y="57241"/>
                    <a:pt x="102450" y="57931"/>
                    <a:pt x="102924" y="58620"/>
                  </a:cubicBezTo>
                  <a:cubicBezTo>
                    <a:pt x="103399" y="60000"/>
                    <a:pt x="103399" y="61379"/>
                    <a:pt x="104347" y="62068"/>
                  </a:cubicBezTo>
                  <a:cubicBezTo>
                    <a:pt x="105296" y="62758"/>
                    <a:pt x="104347" y="64827"/>
                    <a:pt x="104347" y="66206"/>
                  </a:cubicBezTo>
                  <a:cubicBezTo>
                    <a:pt x="104347" y="67586"/>
                    <a:pt x="104347" y="68965"/>
                    <a:pt x="103873" y="70344"/>
                  </a:cubicBezTo>
                  <a:cubicBezTo>
                    <a:pt x="103399" y="71724"/>
                    <a:pt x="104347" y="73103"/>
                    <a:pt x="104347" y="73793"/>
                  </a:cubicBezTo>
                  <a:cubicBezTo>
                    <a:pt x="104822" y="74482"/>
                    <a:pt x="104822" y="75172"/>
                    <a:pt x="105296" y="75862"/>
                  </a:cubicBezTo>
                  <a:cubicBezTo>
                    <a:pt x="105296" y="76551"/>
                    <a:pt x="105296" y="78620"/>
                    <a:pt x="105296" y="79310"/>
                  </a:cubicBezTo>
                  <a:cubicBezTo>
                    <a:pt x="105296" y="80689"/>
                    <a:pt x="105770" y="81379"/>
                    <a:pt x="106245" y="82068"/>
                  </a:cubicBezTo>
                  <a:cubicBezTo>
                    <a:pt x="106719" y="83448"/>
                    <a:pt x="107193" y="84137"/>
                    <a:pt x="108142" y="84137"/>
                  </a:cubicBezTo>
                  <a:cubicBezTo>
                    <a:pt x="109565" y="84137"/>
                    <a:pt x="110988" y="84137"/>
                    <a:pt x="111936" y="84137"/>
                  </a:cubicBezTo>
                  <a:cubicBezTo>
                    <a:pt x="112885" y="84137"/>
                    <a:pt x="114308" y="85517"/>
                    <a:pt x="115256" y="85517"/>
                  </a:cubicBezTo>
                  <a:cubicBezTo>
                    <a:pt x="115731" y="85517"/>
                    <a:pt x="115731" y="86896"/>
                    <a:pt x="115731" y="88275"/>
                  </a:cubicBezTo>
                  <a:cubicBezTo>
                    <a:pt x="115731" y="89655"/>
                    <a:pt x="114782" y="91034"/>
                    <a:pt x="114308" y="92413"/>
                  </a:cubicBezTo>
                  <a:cubicBezTo>
                    <a:pt x="114308" y="93793"/>
                    <a:pt x="114308" y="95862"/>
                    <a:pt x="114782" y="97241"/>
                  </a:cubicBezTo>
                  <a:cubicBezTo>
                    <a:pt x="115731" y="99310"/>
                    <a:pt x="118102" y="100000"/>
                    <a:pt x="118102" y="102758"/>
                  </a:cubicBezTo>
                  <a:cubicBezTo>
                    <a:pt x="118102" y="102758"/>
                    <a:pt x="119525" y="103448"/>
                    <a:pt x="119525" y="104827"/>
                  </a:cubicBezTo>
                  <a:cubicBezTo>
                    <a:pt x="120000" y="106206"/>
                    <a:pt x="118577" y="106896"/>
                    <a:pt x="117628" y="107586"/>
                  </a:cubicBezTo>
                  <a:cubicBezTo>
                    <a:pt x="117154" y="108965"/>
                    <a:pt x="116679" y="109655"/>
                    <a:pt x="116205" y="111034"/>
                  </a:cubicBezTo>
                  <a:cubicBezTo>
                    <a:pt x="115731" y="112413"/>
                    <a:pt x="115256" y="112413"/>
                    <a:pt x="114308" y="111724"/>
                  </a:cubicBezTo>
                  <a:cubicBezTo>
                    <a:pt x="113359" y="110344"/>
                    <a:pt x="112411" y="111034"/>
                    <a:pt x="111936" y="113103"/>
                  </a:cubicBezTo>
                  <a:cubicBezTo>
                    <a:pt x="111936" y="113793"/>
                    <a:pt x="110988" y="112413"/>
                    <a:pt x="110513" y="113103"/>
                  </a:cubicBezTo>
                  <a:cubicBezTo>
                    <a:pt x="109565" y="113793"/>
                    <a:pt x="109090" y="113793"/>
                    <a:pt x="109090" y="115862"/>
                  </a:cubicBezTo>
                  <a:cubicBezTo>
                    <a:pt x="109090" y="116551"/>
                    <a:pt x="108142" y="116551"/>
                    <a:pt x="107667" y="117931"/>
                  </a:cubicBezTo>
                  <a:cubicBezTo>
                    <a:pt x="107193" y="119310"/>
                    <a:pt x="106719" y="120000"/>
                    <a:pt x="105296" y="120000"/>
                  </a:cubicBezTo>
                  <a:cubicBezTo>
                    <a:pt x="104822" y="120000"/>
                    <a:pt x="103399" y="116551"/>
                    <a:pt x="102924" y="115862"/>
                  </a:cubicBezTo>
                  <a:cubicBezTo>
                    <a:pt x="101976" y="114482"/>
                    <a:pt x="101501" y="114482"/>
                    <a:pt x="101501" y="113103"/>
                  </a:cubicBezTo>
                  <a:cubicBezTo>
                    <a:pt x="101501" y="111724"/>
                    <a:pt x="101976" y="110344"/>
                    <a:pt x="101976" y="108965"/>
                  </a:cubicBezTo>
                  <a:cubicBezTo>
                    <a:pt x="101976" y="107586"/>
                    <a:pt x="101976" y="106896"/>
                    <a:pt x="101027" y="106896"/>
                  </a:cubicBezTo>
                  <a:cubicBezTo>
                    <a:pt x="100079" y="106896"/>
                    <a:pt x="99604" y="108965"/>
                    <a:pt x="99130" y="109655"/>
                  </a:cubicBezTo>
                  <a:cubicBezTo>
                    <a:pt x="98656" y="109655"/>
                    <a:pt x="97233" y="108965"/>
                    <a:pt x="96284" y="108965"/>
                  </a:cubicBezTo>
                  <a:cubicBezTo>
                    <a:pt x="95810" y="109655"/>
                    <a:pt x="94861" y="111034"/>
                    <a:pt x="94387" y="111724"/>
                  </a:cubicBezTo>
                  <a:cubicBezTo>
                    <a:pt x="93913" y="112413"/>
                    <a:pt x="93438" y="111034"/>
                    <a:pt x="93438" y="109655"/>
                  </a:cubicBezTo>
                  <a:cubicBezTo>
                    <a:pt x="93438" y="108965"/>
                    <a:pt x="93438" y="108965"/>
                    <a:pt x="93438" y="108965"/>
                  </a:cubicBezTo>
                  <a:cubicBezTo>
                    <a:pt x="93438" y="107586"/>
                    <a:pt x="92964" y="106896"/>
                    <a:pt x="93913" y="105517"/>
                  </a:cubicBezTo>
                  <a:cubicBezTo>
                    <a:pt x="94387" y="104827"/>
                    <a:pt x="95335" y="104827"/>
                    <a:pt x="95335" y="103448"/>
                  </a:cubicBezTo>
                  <a:cubicBezTo>
                    <a:pt x="95335" y="102758"/>
                    <a:pt x="95335" y="100689"/>
                    <a:pt x="94861" y="100000"/>
                  </a:cubicBezTo>
                  <a:cubicBezTo>
                    <a:pt x="94861" y="97931"/>
                    <a:pt x="93913" y="101379"/>
                    <a:pt x="93438" y="102068"/>
                  </a:cubicBezTo>
                  <a:cubicBezTo>
                    <a:pt x="93438" y="102758"/>
                    <a:pt x="92490" y="100689"/>
                    <a:pt x="92015" y="100000"/>
                  </a:cubicBezTo>
                  <a:cubicBezTo>
                    <a:pt x="92490" y="99310"/>
                    <a:pt x="92490" y="99310"/>
                    <a:pt x="92490" y="99310"/>
                  </a:cubicBezTo>
                  <a:cubicBezTo>
                    <a:pt x="92964" y="98620"/>
                    <a:pt x="91067" y="101379"/>
                    <a:pt x="91067" y="102758"/>
                  </a:cubicBezTo>
                  <a:cubicBezTo>
                    <a:pt x="91067" y="103448"/>
                    <a:pt x="89644" y="104137"/>
                    <a:pt x="89169" y="104827"/>
                  </a:cubicBezTo>
                  <a:cubicBezTo>
                    <a:pt x="88695" y="106206"/>
                    <a:pt x="88221" y="106896"/>
                    <a:pt x="87272" y="107586"/>
                  </a:cubicBezTo>
                  <a:cubicBezTo>
                    <a:pt x="87272" y="108275"/>
                    <a:pt x="87272" y="104137"/>
                    <a:pt x="87272" y="104137"/>
                  </a:cubicBezTo>
                  <a:cubicBezTo>
                    <a:pt x="87272" y="102758"/>
                    <a:pt x="86798" y="102758"/>
                    <a:pt x="85849" y="102068"/>
                  </a:cubicBezTo>
                  <a:cubicBezTo>
                    <a:pt x="85375" y="101379"/>
                    <a:pt x="85375" y="100000"/>
                    <a:pt x="85375" y="98620"/>
                  </a:cubicBezTo>
                  <a:cubicBezTo>
                    <a:pt x="84901" y="97241"/>
                    <a:pt x="84901" y="97241"/>
                    <a:pt x="83952" y="96551"/>
                  </a:cubicBezTo>
                  <a:cubicBezTo>
                    <a:pt x="83478" y="95862"/>
                    <a:pt x="83952" y="93793"/>
                    <a:pt x="83952" y="93793"/>
                  </a:cubicBezTo>
                  <a:cubicBezTo>
                    <a:pt x="83952" y="92413"/>
                    <a:pt x="83003" y="92413"/>
                    <a:pt x="82529" y="91724"/>
                  </a:cubicBezTo>
                  <a:cubicBezTo>
                    <a:pt x="81581" y="91724"/>
                    <a:pt x="82529" y="90344"/>
                    <a:pt x="81106" y="89655"/>
                  </a:cubicBezTo>
                  <a:cubicBezTo>
                    <a:pt x="79683" y="89655"/>
                    <a:pt x="79683" y="92413"/>
                    <a:pt x="80158" y="93103"/>
                  </a:cubicBezTo>
                  <a:cubicBezTo>
                    <a:pt x="80632" y="93103"/>
                    <a:pt x="79683" y="93103"/>
                    <a:pt x="79683" y="93103"/>
                  </a:cubicBezTo>
                  <a:cubicBezTo>
                    <a:pt x="80158" y="94482"/>
                    <a:pt x="76837" y="93793"/>
                    <a:pt x="76837" y="93793"/>
                  </a:cubicBezTo>
                  <a:cubicBezTo>
                    <a:pt x="75889" y="93793"/>
                    <a:pt x="75415" y="92413"/>
                    <a:pt x="75415" y="94482"/>
                  </a:cubicBezTo>
                  <a:cubicBezTo>
                    <a:pt x="74940" y="96551"/>
                    <a:pt x="75889" y="97931"/>
                    <a:pt x="73992" y="96551"/>
                  </a:cubicBezTo>
                  <a:cubicBezTo>
                    <a:pt x="73517" y="96551"/>
                    <a:pt x="73043" y="95172"/>
                    <a:pt x="72569" y="94482"/>
                  </a:cubicBezTo>
                  <a:cubicBezTo>
                    <a:pt x="71620" y="93793"/>
                    <a:pt x="71146" y="95862"/>
                    <a:pt x="71146" y="93103"/>
                  </a:cubicBezTo>
                  <a:cubicBezTo>
                    <a:pt x="71146" y="91724"/>
                    <a:pt x="69249" y="93103"/>
                    <a:pt x="68300" y="93103"/>
                  </a:cubicBezTo>
                  <a:cubicBezTo>
                    <a:pt x="67351" y="93103"/>
                    <a:pt x="66877" y="91724"/>
                    <a:pt x="66403" y="91034"/>
                  </a:cubicBezTo>
                  <a:cubicBezTo>
                    <a:pt x="65928" y="90344"/>
                    <a:pt x="64980" y="89655"/>
                    <a:pt x="64980" y="88965"/>
                  </a:cubicBezTo>
                  <a:cubicBezTo>
                    <a:pt x="64031" y="88275"/>
                    <a:pt x="64031" y="86896"/>
                    <a:pt x="63083" y="86206"/>
                  </a:cubicBezTo>
                  <a:cubicBezTo>
                    <a:pt x="62608" y="85517"/>
                    <a:pt x="62608" y="84137"/>
                    <a:pt x="62608" y="83448"/>
                  </a:cubicBezTo>
                  <a:cubicBezTo>
                    <a:pt x="62134" y="82758"/>
                    <a:pt x="61660" y="82068"/>
                    <a:pt x="61185" y="84827"/>
                  </a:cubicBezTo>
                  <a:cubicBezTo>
                    <a:pt x="60711" y="86206"/>
                    <a:pt x="59288" y="84827"/>
                    <a:pt x="58814" y="84827"/>
                  </a:cubicBezTo>
                  <a:cubicBezTo>
                    <a:pt x="58339" y="84827"/>
                    <a:pt x="57391" y="83448"/>
                    <a:pt x="56916" y="83448"/>
                  </a:cubicBezTo>
                  <a:cubicBezTo>
                    <a:pt x="55968" y="82758"/>
                    <a:pt x="55019" y="84827"/>
                    <a:pt x="54545" y="85517"/>
                  </a:cubicBezTo>
                  <a:cubicBezTo>
                    <a:pt x="54545" y="86206"/>
                    <a:pt x="52648" y="86206"/>
                    <a:pt x="52173" y="86896"/>
                  </a:cubicBezTo>
                  <a:cubicBezTo>
                    <a:pt x="51225" y="88275"/>
                    <a:pt x="51699" y="90344"/>
                    <a:pt x="49802" y="91034"/>
                  </a:cubicBezTo>
                  <a:cubicBezTo>
                    <a:pt x="48853" y="91724"/>
                    <a:pt x="47905" y="90344"/>
                    <a:pt x="46956" y="91034"/>
                  </a:cubicBezTo>
                  <a:cubicBezTo>
                    <a:pt x="46482" y="92413"/>
                    <a:pt x="46482" y="92413"/>
                    <a:pt x="45533" y="93793"/>
                  </a:cubicBezTo>
                  <a:cubicBezTo>
                    <a:pt x="44584" y="94482"/>
                    <a:pt x="44584" y="94482"/>
                    <a:pt x="43636" y="93103"/>
                  </a:cubicBezTo>
                  <a:cubicBezTo>
                    <a:pt x="43162" y="92413"/>
                    <a:pt x="42213" y="93103"/>
                    <a:pt x="41739" y="93793"/>
                  </a:cubicBezTo>
                  <a:cubicBezTo>
                    <a:pt x="40316" y="94482"/>
                    <a:pt x="42213" y="95862"/>
                    <a:pt x="42687" y="96551"/>
                  </a:cubicBezTo>
                  <a:cubicBezTo>
                    <a:pt x="43162" y="97931"/>
                    <a:pt x="43162" y="98620"/>
                    <a:pt x="43162" y="100689"/>
                  </a:cubicBezTo>
                  <a:cubicBezTo>
                    <a:pt x="43162" y="102068"/>
                    <a:pt x="44110" y="101379"/>
                    <a:pt x="44110" y="102758"/>
                  </a:cubicBezTo>
                  <a:cubicBezTo>
                    <a:pt x="44110" y="104137"/>
                    <a:pt x="43636" y="106206"/>
                    <a:pt x="43162" y="106206"/>
                  </a:cubicBezTo>
                  <a:cubicBezTo>
                    <a:pt x="42687" y="106896"/>
                    <a:pt x="41739" y="108275"/>
                    <a:pt x="40790" y="108965"/>
                  </a:cubicBezTo>
                  <a:cubicBezTo>
                    <a:pt x="40316" y="109655"/>
                    <a:pt x="40316" y="109655"/>
                    <a:pt x="40316" y="109655"/>
                  </a:cubicBezTo>
                  <a:cubicBezTo>
                    <a:pt x="39841" y="111034"/>
                    <a:pt x="38893" y="111724"/>
                    <a:pt x="37944" y="112413"/>
                  </a:cubicBezTo>
                  <a:cubicBezTo>
                    <a:pt x="36996" y="114482"/>
                    <a:pt x="36047" y="113793"/>
                    <a:pt x="35098" y="116551"/>
                  </a:cubicBezTo>
                  <a:cubicBezTo>
                    <a:pt x="34624" y="118620"/>
                    <a:pt x="34624" y="115172"/>
                    <a:pt x="33675" y="115172"/>
                  </a:cubicBezTo>
                  <a:cubicBezTo>
                    <a:pt x="32727" y="114482"/>
                    <a:pt x="32252" y="115172"/>
                    <a:pt x="30830" y="114482"/>
                  </a:cubicBezTo>
                  <a:cubicBezTo>
                    <a:pt x="30355" y="113793"/>
                    <a:pt x="29881" y="112413"/>
                    <a:pt x="29407" y="112413"/>
                  </a:cubicBezTo>
                  <a:cubicBezTo>
                    <a:pt x="29407" y="112413"/>
                    <a:pt x="29881" y="115172"/>
                    <a:pt x="28458" y="115862"/>
                  </a:cubicBezTo>
                  <a:cubicBezTo>
                    <a:pt x="27984" y="116551"/>
                    <a:pt x="26086" y="114482"/>
                    <a:pt x="25612" y="113793"/>
                  </a:cubicBezTo>
                  <a:cubicBezTo>
                    <a:pt x="23715" y="113103"/>
                    <a:pt x="25138" y="113793"/>
                    <a:pt x="23715" y="113793"/>
                  </a:cubicBezTo>
                  <a:cubicBezTo>
                    <a:pt x="22292" y="113793"/>
                    <a:pt x="22766" y="114482"/>
                    <a:pt x="21343" y="112413"/>
                  </a:cubicBezTo>
                  <a:cubicBezTo>
                    <a:pt x="20869" y="111724"/>
                    <a:pt x="19446" y="112413"/>
                    <a:pt x="18498" y="112413"/>
                  </a:cubicBezTo>
                  <a:cubicBezTo>
                    <a:pt x="18023" y="111724"/>
                    <a:pt x="17075" y="111034"/>
                    <a:pt x="16600" y="110344"/>
                  </a:cubicBezTo>
                  <a:cubicBezTo>
                    <a:pt x="16126" y="108965"/>
                    <a:pt x="16600" y="106896"/>
                    <a:pt x="16600" y="106206"/>
                  </a:cubicBezTo>
                  <a:cubicBezTo>
                    <a:pt x="17075" y="104137"/>
                    <a:pt x="16600" y="104137"/>
                    <a:pt x="16600" y="102758"/>
                  </a:cubicBezTo>
                  <a:cubicBezTo>
                    <a:pt x="16600" y="100689"/>
                    <a:pt x="17549" y="100689"/>
                    <a:pt x="16126" y="100000"/>
                  </a:cubicBezTo>
                  <a:cubicBezTo>
                    <a:pt x="15652" y="99310"/>
                    <a:pt x="15652" y="102758"/>
                    <a:pt x="14703" y="102758"/>
                  </a:cubicBezTo>
                  <a:cubicBezTo>
                    <a:pt x="13754" y="102758"/>
                    <a:pt x="13280" y="102758"/>
                    <a:pt x="12332" y="102068"/>
                  </a:cubicBezTo>
                  <a:cubicBezTo>
                    <a:pt x="11857" y="101379"/>
                    <a:pt x="11383" y="102068"/>
                    <a:pt x="10434" y="10137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9" name="Google Shape;1579;p349"/>
            <p:cNvSpPr/>
            <p:nvPr/>
          </p:nvSpPr>
          <p:spPr>
            <a:xfrm>
              <a:off x="3709988" y="1798641"/>
              <a:ext cx="582600" cy="51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677" y="7007"/>
                  </a:moveTo>
                  <a:cubicBezTo>
                    <a:pt x="44903" y="7007"/>
                    <a:pt x="44903" y="7007"/>
                    <a:pt x="44903" y="7007"/>
                  </a:cubicBezTo>
                  <a:cubicBezTo>
                    <a:pt x="44903" y="7007"/>
                    <a:pt x="44903" y="7007"/>
                    <a:pt x="44903" y="7007"/>
                  </a:cubicBezTo>
                  <a:cubicBezTo>
                    <a:pt x="44129" y="7007"/>
                    <a:pt x="44129" y="7007"/>
                    <a:pt x="43354" y="7007"/>
                  </a:cubicBezTo>
                  <a:cubicBezTo>
                    <a:pt x="43354" y="7007"/>
                    <a:pt x="42580" y="6131"/>
                    <a:pt x="41806" y="6131"/>
                  </a:cubicBezTo>
                  <a:cubicBezTo>
                    <a:pt x="41806" y="6131"/>
                    <a:pt x="41806" y="6131"/>
                    <a:pt x="41806" y="6131"/>
                  </a:cubicBezTo>
                  <a:cubicBezTo>
                    <a:pt x="40258" y="6131"/>
                    <a:pt x="38709" y="5255"/>
                    <a:pt x="37935" y="4379"/>
                  </a:cubicBezTo>
                  <a:cubicBezTo>
                    <a:pt x="37935" y="4379"/>
                    <a:pt x="36387" y="3503"/>
                    <a:pt x="34838" y="3503"/>
                  </a:cubicBezTo>
                  <a:cubicBezTo>
                    <a:pt x="34838" y="4379"/>
                    <a:pt x="34838" y="4379"/>
                    <a:pt x="34838" y="4379"/>
                  </a:cubicBezTo>
                  <a:cubicBezTo>
                    <a:pt x="34838" y="5255"/>
                    <a:pt x="34064" y="5255"/>
                    <a:pt x="34064" y="5255"/>
                  </a:cubicBezTo>
                  <a:cubicBezTo>
                    <a:pt x="33290" y="5255"/>
                    <a:pt x="33290" y="5255"/>
                    <a:pt x="33290" y="5255"/>
                  </a:cubicBezTo>
                  <a:cubicBezTo>
                    <a:pt x="32516" y="4379"/>
                    <a:pt x="32516" y="4379"/>
                    <a:pt x="32516" y="4379"/>
                  </a:cubicBezTo>
                  <a:cubicBezTo>
                    <a:pt x="32516" y="4379"/>
                    <a:pt x="31741" y="3503"/>
                    <a:pt x="31741" y="2627"/>
                  </a:cubicBezTo>
                  <a:cubicBezTo>
                    <a:pt x="31741" y="2627"/>
                    <a:pt x="30967" y="1751"/>
                    <a:pt x="30967" y="1751"/>
                  </a:cubicBezTo>
                  <a:cubicBezTo>
                    <a:pt x="27870" y="875"/>
                    <a:pt x="27870" y="875"/>
                    <a:pt x="27870" y="875"/>
                  </a:cubicBezTo>
                  <a:cubicBezTo>
                    <a:pt x="27870" y="0"/>
                    <a:pt x="27870" y="0"/>
                    <a:pt x="27870" y="0"/>
                  </a:cubicBezTo>
                  <a:cubicBezTo>
                    <a:pt x="27870" y="0"/>
                    <a:pt x="27870" y="0"/>
                    <a:pt x="27870" y="0"/>
                  </a:cubicBezTo>
                  <a:cubicBezTo>
                    <a:pt x="27870" y="875"/>
                    <a:pt x="27096" y="1751"/>
                    <a:pt x="27096" y="1751"/>
                  </a:cubicBezTo>
                  <a:cubicBezTo>
                    <a:pt x="25548" y="3503"/>
                    <a:pt x="24774" y="3503"/>
                    <a:pt x="24774" y="3503"/>
                  </a:cubicBezTo>
                  <a:cubicBezTo>
                    <a:pt x="24000" y="3503"/>
                    <a:pt x="24000" y="3503"/>
                    <a:pt x="23225" y="3503"/>
                  </a:cubicBezTo>
                  <a:cubicBezTo>
                    <a:pt x="23225" y="3503"/>
                    <a:pt x="23225" y="3503"/>
                    <a:pt x="23225" y="3503"/>
                  </a:cubicBezTo>
                  <a:cubicBezTo>
                    <a:pt x="23225" y="3503"/>
                    <a:pt x="23225" y="3503"/>
                    <a:pt x="23225" y="3503"/>
                  </a:cubicBezTo>
                  <a:cubicBezTo>
                    <a:pt x="22451" y="3503"/>
                    <a:pt x="22451" y="3503"/>
                    <a:pt x="22451" y="3503"/>
                  </a:cubicBezTo>
                  <a:cubicBezTo>
                    <a:pt x="22451" y="3503"/>
                    <a:pt x="21677" y="3503"/>
                    <a:pt x="21677" y="3503"/>
                  </a:cubicBezTo>
                  <a:cubicBezTo>
                    <a:pt x="20903" y="3503"/>
                    <a:pt x="20903" y="4379"/>
                    <a:pt x="20129" y="5255"/>
                  </a:cubicBezTo>
                  <a:cubicBezTo>
                    <a:pt x="19354" y="6131"/>
                    <a:pt x="18580" y="7007"/>
                    <a:pt x="17806" y="7007"/>
                  </a:cubicBezTo>
                  <a:cubicBezTo>
                    <a:pt x="17806" y="7007"/>
                    <a:pt x="17032" y="7883"/>
                    <a:pt x="16258" y="7883"/>
                  </a:cubicBezTo>
                  <a:cubicBezTo>
                    <a:pt x="15483" y="8759"/>
                    <a:pt x="14709" y="9635"/>
                    <a:pt x="13935" y="9635"/>
                  </a:cubicBezTo>
                  <a:cubicBezTo>
                    <a:pt x="13935" y="8759"/>
                    <a:pt x="13935" y="8759"/>
                    <a:pt x="13935" y="8759"/>
                  </a:cubicBezTo>
                  <a:cubicBezTo>
                    <a:pt x="13935" y="8759"/>
                    <a:pt x="13935" y="8759"/>
                    <a:pt x="13935" y="8759"/>
                  </a:cubicBezTo>
                  <a:cubicBezTo>
                    <a:pt x="13935" y="8759"/>
                    <a:pt x="13935" y="8759"/>
                    <a:pt x="13935" y="8759"/>
                  </a:cubicBezTo>
                  <a:cubicBezTo>
                    <a:pt x="13935" y="8759"/>
                    <a:pt x="13935" y="8759"/>
                    <a:pt x="13935" y="8759"/>
                  </a:cubicBezTo>
                  <a:cubicBezTo>
                    <a:pt x="13161" y="9635"/>
                    <a:pt x="11612" y="10510"/>
                    <a:pt x="11612" y="10510"/>
                  </a:cubicBezTo>
                  <a:cubicBezTo>
                    <a:pt x="10838" y="11386"/>
                    <a:pt x="10838" y="12262"/>
                    <a:pt x="10064" y="13138"/>
                  </a:cubicBezTo>
                  <a:cubicBezTo>
                    <a:pt x="9290" y="13138"/>
                    <a:pt x="8516" y="14014"/>
                    <a:pt x="9290" y="14890"/>
                  </a:cubicBezTo>
                  <a:cubicBezTo>
                    <a:pt x="9290" y="14890"/>
                    <a:pt x="9290" y="14890"/>
                    <a:pt x="9290" y="14890"/>
                  </a:cubicBezTo>
                  <a:cubicBezTo>
                    <a:pt x="9290" y="15766"/>
                    <a:pt x="9290" y="15766"/>
                    <a:pt x="10064" y="15766"/>
                  </a:cubicBezTo>
                  <a:cubicBezTo>
                    <a:pt x="10064" y="16642"/>
                    <a:pt x="10838" y="16642"/>
                    <a:pt x="10838" y="17518"/>
                  </a:cubicBezTo>
                  <a:cubicBezTo>
                    <a:pt x="11612" y="18394"/>
                    <a:pt x="10838" y="19270"/>
                    <a:pt x="10838" y="19270"/>
                  </a:cubicBezTo>
                  <a:cubicBezTo>
                    <a:pt x="10064" y="20145"/>
                    <a:pt x="10064" y="20145"/>
                    <a:pt x="9290" y="21021"/>
                  </a:cubicBezTo>
                  <a:cubicBezTo>
                    <a:pt x="9290" y="21897"/>
                    <a:pt x="8516" y="21897"/>
                    <a:pt x="7741" y="22773"/>
                  </a:cubicBezTo>
                  <a:cubicBezTo>
                    <a:pt x="7741" y="22773"/>
                    <a:pt x="6967" y="22773"/>
                    <a:pt x="6967" y="22773"/>
                  </a:cubicBezTo>
                  <a:cubicBezTo>
                    <a:pt x="6193" y="23649"/>
                    <a:pt x="6193" y="24525"/>
                    <a:pt x="6193" y="24525"/>
                  </a:cubicBezTo>
                  <a:cubicBezTo>
                    <a:pt x="6193" y="24525"/>
                    <a:pt x="6193" y="24525"/>
                    <a:pt x="6193" y="24525"/>
                  </a:cubicBezTo>
                  <a:cubicBezTo>
                    <a:pt x="6193" y="25401"/>
                    <a:pt x="6967" y="25401"/>
                    <a:pt x="6967" y="27153"/>
                  </a:cubicBezTo>
                  <a:cubicBezTo>
                    <a:pt x="6967" y="27153"/>
                    <a:pt x="7741" y="28029"/>
                    <a:pt x="7741" y="28029"/>
                  </a:cubicBezTo>
                  <a:cubicBezTo>
                    <a:pt x="7741" y="28905"/>
                    <a:pt x="8516" y="29781"/>
                    <a:pt x="8516" y="30656"/>
                  </a:cubicBezTo>
                  <a:cubicBezTo>
                    <a:pt x="8516" y="31532"/>
                    <a:pt x="8516" y="32408"/>
                    <a:pt x="8516" y="32408"/>
                  </a:cubicBezTo>
                  <a:cubicBezTo>
                    <a:pt x="8516" y="34160"/>
                    <a:pt x="9290" y="35036"/>
                    <a:pt x="8516" y="35912"/>
                  </a:cubicBezTo>
                  <a:cubicBezTo>
                    <a:pt x="8516" y="36788"/>
                    <a:pt x="6967" y="39416"/>
                    <a:pt x="5419" y="39416"/>
                  </a:cubicBezTo>
                  <a:cubicBezTo>
                    <a:pt x="4645" y="39416"/>
                    <a:pt x="3096" y="39416"/>
                    <a:pt x="3096" y="40291"/>
                  </a:cubicBezTo>
                  <a:cubicBezTo>
                    <a:pt x="2322" y="41167"/>
                    <a:pt x="1548" y="42043"/>
                    <a:pt x="1548" y="42043"/>
                  </a:cubicBezTo>
                  <a:cubicBezTo>
                    <a:pt x="774" y="42919"/>
                    <a:pt x="774" y="42919"/>
                    <a:pt x="774" y="42919"/>
                  </a:cubicBezTo>
                  <a:cubicBezTo>
                    <a:pt x="774" y="43795"/>
                    <a:pt x="774" y="43795"/>
                    <a:pt x="774" y="43795"/>
                  </a:cubicBezTo>
                  <a:cubicBezTo>
                    <a:pt x="0" y="44671"/>
                    <a:pt x="0" y="44671"/>
                    <a:pt x="0" y="44671"/>
                  </a:cubicBezTo>
                  <a:cubicBezTo>
                    <a:pt x="0" y="44671"/>
                    <a:pt x="0" y="44671"/>
                    <a:pt x="0" y="44671"/>
                  </a:cubicBezTo>
                  <a:cubicBezTo>
                    <a:pt x="774" y="43795"/>
                    <a:pt x="774" y="43795"/>
                    <a:pt x="774" y="43795"/>
                  </a:cubicBezTo>
                  <a:cubicBezTo>
                    <a:pt x="774" y="44671"/>
                    <a:pt x="774" y="44671"/>
                    <a:pt x="774" y="44671"/>
                  </a:cubicBezTo>
                  <a:cubicBezTo>
                    <a:pt x="774" y="44671"/>
                    <a:pt x="774" y="44671"/>
                    <a:pt x="774" y="45547"/>
                  </a:cubicBezTo>
                  <a:cubicBezTo>
                    <a:pt x="774" y="45547"/>
                    <a:pt x="774" y="46423"/>
                    <a:pt x="774" y="47299"/>
                  </a:cubicBezTo>
                  <a:cubicBezTo>
                    <a:pt x="774" y="47299"/>
                    <a:pt x="1548" y="47299"/>
                    <a:pt x="1548" y="47299"/>
                  </a:cubicBezTo>
                  <a:cubicBezTo>
                    <a:pt x="3870" y="47299"/>
                    <a:pt x="3870" y="47299"/>
                    <a:pt x="4645" y="48175"/>
                  </a:cubicBezTo>
                  <a:cubicBezTo>
                    <a:pt x="4645" y="49051"/>
                    <a:pt x="4645" y="49051"/>
                    <a:pt x="4645" y="49051"/>
                  </a:cubicBezTo>
                  <a:cubicBezTo>
                    <a:pt x="5419" y="49051"/>
                    <a:pt x="5419" y="49051"/>
                    <a:pt x="6193" y="49051"/>
                  </a:cubicBezTo>
                  <a:cubicBezTo>
                    <a:pt x="6967" y="49927"/>
                    <a:pt x="6967" y="49927"/>
                    <a:pt x="7741" y="49927"/>
                  </a:cubicBezTo>
                  <a:cubicBezTo>
                    <a:pt x="8516" y="50802"/>
                    <a:pt x="8516" y="50802"/>
                    <a:pt x="10064" y="50802"/>
                  </a:cubicBezTo>
                  <a:cubicBezTo>
                    <a:pt x="10064" y="50802"/>
                    <a:pt x="10838" y="51678"/>
                    <a:pt x="10838" y="51678"/>
                  </a:cubicBezTo>
                  <a:cubicBezTo>
                    <a:pt x="11612" y="52554"/>
                    <a:pt x="11612" y="52554"/>
                    <a:pt x="12387" y="52554"/>
                  </a:cubicBezTo>
                  <a:cubicBezTo>
                    <a:pt x="12387" y="52554"/>
                    <a:pt x="12387" y="52554"/>
                    <a:pt x="12387" y="52554"/>
                  </a:cubicBezTo>
                  <a:cubicBezTo>
                    <a:pt x="12387" y="53430"/>
                    <a:pt x="12387" y="53430"/>
                    <a:pt x="12387" y="53430"/>
                  </a:cubicBezTo>
                  <a:cubicBezTo>
                    <a:pt x="12387" y="53430"/>
                    <a:pt x="12387" y="54306"/>
                    <a:pt x="11612" y="55182"/>
                  </a:cubicBezTo>
                  <a:cubicBezTo>
                    <a:pt x="11612" y="55182"/>
                    <a:pt x="11612" y="56058"/>
                    <a:pt x="11612" y="56058"/>
                  </a:cubicBezTo>
                  <a:cubicBezTo>
                    <a:pt x="11612" y="56934"/>
                    <a:pt x="10838" y="56934"/>
                    <a:pt x="10838" y="57810"/>
                  </a:cubicBezTo>
                  <a:cubicBezTo>
                    <a:pt x="10838" y="57810"/>
                    <a:pt x="10838" y="57810"/>
                    <a:pt x="10064" y="58686"/>
                  </a:cubicBezTo>
                  <a:cubicBezTo>
                    <a:pt x="10064" y="58686"/>
                    <a:pt x="10064" y="58686"/>
                    <a:pt x="10064" y="58686"/>
                  </a:cubicBezTo>
                  <a:cubicBezTo>
                    <a:pt x="9290" y="58686"/>
                    <a:pt x="9290" y="58686"/>
                    <a:pt x="9290" y="60437"/>
                  </a:cubicBezTo>
                  <a:cubicBezTo>
                    <a:pt x="9290" y="61313"/>
                    <a:pt x="9290" y="62189"/>
                    <a:pt x="8516" y="63065"/>
                  </a:cubicBezTo>
                  <a:cubicBezTo>
                    <a:pt x="8516" y="63065"/>
                    <a:pt x="8516" y="63065"/>
                    <a:pt x="8516" y="64817"/>
                  </a:cubicBezTo>
                  <a:cubicBezTo>
                    <a:pt x="8516" y="64817"/>
                    <a:pt x="8516" y="65693"/>
                    <a:pt x="8516" y="65693"/>
                  </a:cubicBezTo>
                  <a:cubicBezTo>
                    <a:pt x="8516" y="66569"/>
                    <a:pt x="9290" y="67445"/>
                    <a:pt x="9290" y="67445"/>
                  </a:cubicBezTo>
                  <a:cubicBezTo>
                    <a:pt x="9290" y="68321"/>
                    <a:pt x="9290" y="68321"/>
                    <a:pt x="9290" y="68321"/>
                  </a:cubicBezTo>
                  <a:cubicBezTo>
                    <a:pt x="8516" y="69197"/>
                    <a:pt x="8516" y="70948"/>
                    <a:pt x="8516" y="70948"/>
                  </a:cubicBezTo>
                  <a:cubicBezTo>
                    <a:pt x="8516" y="71824"/>
                    <a:pt x="8516" y="73576"/>
                    <a:pt x="8516" y="74452"/>
                  </a:cubicBezTo>
                  <a:cubicBezTo>
                    <a:pt x="8516" y="75328"/>
                    <a:pt x="8516" y="75328"/>
                    <a:pt x="8516" y="76204"/>
                  </a:cubicBezTo>
                  <a:cubicBezTo>
                    <a:pt x="8516" y="77080"/>
                    <a:pt x="8516" y="77080"/>
                    <a:pt x="8516" y="77080"/>
                  </a:cubicBezTo>
                  <a:cubicBezTo>
                    <a:pt x="8516" y="77080"/>
                    <a:pt x="8516" y="77080"/>
                    <a:pt x="8516" y="77080"/>
                  </a:cubicBezTo>
                  <a:cubicBezTo>
                    <a:pt x="8516" y="77080"/>
                    <a:pt x="9290" y="77080"/>
                    <a:pt x="10064" y="77080"/>
                  </a:cubicBezTo>
                  <a:cubicBezTo>
                    <a:pt x="10064" y="76204"/>
                    <a:pt x="10064" y="76204"/>
                    <a:pt x="10064" y="76204"/>
                  </a:cubicBezTo>
                  <a:cubicBezTo>
                    <a:pt x="10838" y="75328"/>
                    <a:pt x="10838" y="75328"/>
                    <a:pt x="10838" y="75328"/>
                  </a:cubicBezTo>
                  <a:cubicBezTo>
                    <a:pt x="11612" y="75328"/>
                    <a:pt x="12387" y="75328"/>
                    <a:pt x="13161" y="75328"/>
                  </a:cubicBezTo>
                  <a:cubicBezTo>
                    <a:pt x="14709" y="74452"/>
                    <a:pt x="14709" y="75328"/>
                    <a:pt x="15483" y="76204"/>
                  </a:cubicBezTo>
                  <a:cubicBezTo>
                    <a:pt x="15483" y="76204"/>
                    <a:pt x="15483" y="76204"/>
                    <a:pt x="15483" y="76204"/>
                  </a:cubicBezTo>
                  <a:cubicBezTo>
                    <a:pt x="15483" y="76204"/>
                    <a:pt x="15483" y="77080"/>
                    <a:pt x="15483" y="77080"/>
                  </a:cubicBezTo>
                  <a:cubicBezTo>
                    <a:pt x="15483" y="77956"/>
                    <a:pt x="15483" y="77956"/>
                    <a:pt x="15483" y="77956"/>
                  </a:cubicBezTo>
                  <a:cubicBezTo>
                    <a:pt x="16258" y="77956"/>
                    <a:pt x="16258" y="78832"/>
                    <a:pt x="16258" y="79708"/>
                  </a:cubicBezTo>
                  <a:cubicBezTo>
                    <a:pt x="16258" y="79708"/>
                    <a:pt x="16258" y="79708"/>
                    <a:pt x="17032" y="80583"/>
                  </a:cubicBezTo>
                  <a:cubicBezTo>
                    <a:pt x="17806" y="80583"/>
                    <a:pt x="18580" y="80583"/>
                    <a:pt x="18580" y="80583"/>
                  </a:cubicBezTo>
                  <a:cubicBezTo>
                    <a:pt x="18580" y="81459"/>
                    <a:pt x="18580" y="81459"/>
                    <a:pt x="19354" y="81459"/>
                  </a:cubicBezTo>
                  <a:cubicBezTo>
                    <a:pt x="20129" y="80583"/>
                    <a:pt x="20129" y="80583"/>
                    <a:pt x="20129" y="79708"/>
                  </a:cubicBezTo>
                  <a:cubicBezTo>
                    <a:pt x="20129" y="79708"/>
                    <a:pt x="20129" y="78832"/>
                    <a:pt x="20903" y="78832"/>
                  </a:cubicBezTo>
                  <a:cubicBezTo>
                    <a:pt x="20129" y="77956"/>
                    <a:pt x="20129" y="77956"/>
                    <a:pt x="20129" y="77956"/>
                  </a:cubicBezTo>
                  <a:cubicBezTo>
                    <a:pt x="20129" y="77956"/>
                    <a:pt x="19354" y="77080"/>
                    <a:pt x="20129" y="77080"/>
                  </a:cubicBezTo>
                  <a:cubicBezTo>
                    <a:pt x="20129" y="76204"/>
                    <a:pt x="20903" y="76204"/>
                    <a:pt x="20903" y="76204"/>
                  </a:cubicBezTo>
                  <a:cubicBezTo>
                    <a:pt x="21677" y="75328"/>
                    <a:pt x="21677" y="75328"/>
                    <a:pt x="21677" y="75328"/>
                  </a:cubicBezTo>
                  <a:cubicBezTo>
                    <a:pt x="21677" y="75328"/>
                    <a:pt x="21677" y="74452"/>
                    <a:pt x="22451" y="74452"/>
                  </a:cubicBezTo>
                  <a:cubicBezTo>
                    <a:pt x="22451" y="73576"/>
                    <a:pt x="22451" y="71824"/>
                    <a:pt x="22451" y="70948"/>
                  </a:cubicBezTo>
                  <a:cubicBezTo>
                    <a:pt x="22451" y="70948"/>
                    <a:pt x="22451" y="70072"/>
                    <a:pt x="22451" y="70072"/>
                  </a:cubicBezTo>
                  <a:cubicBezTo>
                    <a:pt x="22451" y="70072"/>
                    <a:pt x="22451" y="70072"/>
                    <a:pt x="22451" y="70072"/>
                  </a:cubicBezTo>
                  <a:cubicBezTo>
                    <a:pt x="22451" y="68321"/>
                    <a:pt x="22451" y="67445"/>
                    <a:pt x="23225" y="66569"/>
                  </a:cubicBezTo>
                  <a:cubicBezTo>
                    <a:pt x="23225" y="65693"/>
                    <a:pt x="24000" y="65693"/>
                    <a:pt x="24774" y="65693"/>
                  </a:cubicBezTo>
                  <a:cubicBezTo>
                    <a:pt x="24774" y="65693"/>
                    <a:pt x="24774" y="66569"/>
                    <a:pt x="24774" y="68321"/>
                  </a:cubicBezTo>
                  <a:cubicBezTo>
                    <a:pt x="24774" y="68321"/>
                    <a:pt x="25548" y="68321"/>
                    <a:pt x="25548" y="69197"/>
                  </a:cubicBezTo>
                  <a:cubicBezTo>
                    <a:pt x="26322" y="69197"/>
                    <a:pt x="26322" y="69197"/>
                    <a:pt x="27096" y="69197"/>
                  </a:cubicBezTo>
                  <a:cubicBezTo>
                    <a:pt x="27096" y="70072"/>
                    <a:pt x="26322" y="70072"/>
                    <a:pt x="26322" y="70948"/>
                  </a:cubicBezTo>
                  <a:cubicBezTo>
                    <a:pt x="25548" y="71824"/>
                    <a:pt x="25548" y="71824"/>
                    <a:pt x="25548" y="71824"/>
                  </a:cubicBezTo>
                  <a:cubicBezTo>
                    <a:pt x="26322" y="71824"/>
                    <a:pt x="27870" y="71824"/>
                    <a:pt x="28645" y="70948"/>
                  </a:cubicBezTo>
                  <a:cubicBezTo>
                    <a:pt x="29419" y="70948"/>
                    <a:pt x="30193" y="71824"/>
                    <a:pt x="30193" y="71824"/>
                  </a:cubicBezTo>
                  <a:cubicBezTo>
                    <a:pt x="30193" y="72700"/>
                    <a:pt x="30967" y="72700"/>
                    <a:pt x="30967" y="72700"/>
                  </a:cubicBezTo>
                  <a:cubicBezTo>
                    <a:pt x="31741" y="72700"/>
                    <a:pt x="31741" y="73576"/>
                    <a:pt x="31741" y="74452"/>
                  </a:cubicBezTo>
                  <a:cubicBezTo>
                    <a:pt x="31741" y="74452"/>
                    <a:pt x="31741" y="75328"/>
                    <a:pt x="32516" y="75328"/>
                  </a:cubicBezTo>
                  <a:cubicBezTo>
                    <a:pt x="32516" y="75328"/>
                    <a:pt x="33290" y="75328"/>
                    <a:pt x="33290" y="75328"/>
                  </a:cubicBezTo>
                  <a:cubicBezTo>
                    <a:pt x="34064" y="76204"/>
                    <a:pt x="33290" y="78832"/>
                    <a:pt x="32516" y="79708"/>
                  </a:cubicBezTo>
                  <a:cubicBezTo>
                    <a:pt x="31741" y="80583"/>
                    <a:pt x="33290" y="82335"/>
                    <a:pt x="33290" y="82335"/>
                  </a:cubicBezTo>
                  <a:cubicBezTo>
                    <a:pt x="34064" y="83211"/>
                    <a:pt x="34838" y="83211"/>
                    <a:pt x="36387" y="83211"/>
                  </a:cubicBezTo>
                  <a:cubicBezTo>
                    <a:pt x="36387" y="82335"/>
                    <a:pt x="36387" y="82335"/>
                    <a:pt x="37161" y="82335"/>
                  </a:cubicBezTo>
                  <a:cubicBezTo>
                    <a:pt x="37161" y="82335"/>
                    <a:pt x="37935" y="83211"/>
                    <a:pt x="37935" y="83211"/>
                  </a:cubicBezTo>
                  <a:cubicBezTo>
                    <a:pt x="37935" y="84087"/>
                    <a:pt x="37935" y="84087"/>
                    <a:pt x="37935" y="84087"/>
                  </a:cubicBezTo>
                  <a:cubicBezTo>
                    <a:pt x="39483" y="83211"/>
                    <a:pt x="39483" y="84087"/>
                    <a:pt x="40258" y="84087"/>
                  </a:cubicBezTo>
                  <a:cubicBezTo>
                    <a:pt x="40258" y="84087"/>
                    <a:pt x="40258" y="84087"/>
                    <a:pt x="40258" y="84087"/>
                  </a:cubicBezTo>
                  <a:cubicBezTo>
                    <a:pt x="40258" y="84087"/>
                    <a:pt x="40258" y="84087"/>
                    <a:pt x="41032" y="84087"/>
                  </a:cubicBezTo>
                  <a:cubicBezTo>
                    <a:pt x="41032" y="83211"/>
                    <a:pt x="41806" y="82335"/>
                    <a:pt x="41806" y="82335"/>
                  </a:cubicBezTo>
                  <a:cubicBezTo>
                    <a:pt x="42580" y="83211"/>
                    <a:pt x="42580" y="84087"/>
                    <a:pt x="42580" y="84963"/>
                  </a:cubicBezTo>
                  <a:cubicBezTo>
                    <a:pt x="42580" y="86715"/>
                    <a:pt x="43354" y="86715"/>
                    <a:pt x="43354" y="87591"/>
                  </a:cubicBezTo>
                  <a:cubicBezTo>
                    <a:pt x="43354" y="87591"/>
                    <a:pt x="43354" y="87591"/>
                    <a:pt x="44129" y="88467"/>
                  </a:cubicBezTo>
                  <a:cubicBezTo>
                    <a:pt x="44129" y="88467"/>
                    <a:pt x="44129" y="88467"/>
                    <a:pt x="44129" y="88467"/>
                  </a:cubicBezTo>
                  <a:cubicBezTo>
                    <a:pt x="44129" y="88467"/>
                    <a:pt x="44903" y="88467"/>
                    <a:pt x="44903" y="88467"/>
                  </a:cubicBezTo>
                  <a:cubicBezTo>
                    <a:pt x="45677" y="87591"/>
                    <a:pt x="46451" y="87591"/>
                    <a:pt x="47225" y="88467"/>
                  </a:cubicBezTo>
                  <a:cubicBezTo>
                    <a:pt x="48000" y="88467"/>
                    <a:pt x="48000" y="89343"/>
                    <a:pt x="48000" y="89343"/>
                  </a:cubicBezTo>
                  <a:cubicBezTo>
                    <a:pt x="47225" y="90218"/>
                    <a:pt x="45677" y="91094"/>
                    <a:pt x="44129" y="91094"/>
                  </a:cubicBezTo>
                  <a:cubicBezTo>
                    <a:pt x="44129" y="91094"/>
                    <a:pt x="44129" y="91094"/>
                    <a:pt x="44129" y="91094"/>
                  </a:cubicBezTo>
                  <a:cubicBezTo>
                    <a:pt x="43354" y="91094"/>
                    <a:pt x="43354" y="91094"/>
                    <a:pt x="43354" y="91094"/>
                  </a:cubicBezTo>
                  <a:cubicBezTo>
                    <a:pt x="43354" y="91970"/>
                    <a:pt x="43354" y="93722"/>
                    <a:pt x="43354" y="93722"/>
                  </a:cubicBezTo>
                  <a:cubicBezTo>
                    <a:pt x="43354" y="94598"/>
                    <a:pt x="43354" y="94598"/>
                    <a:pt x="43354" y="94598"/>
                  </a:cubicBezTo>
                  <a:cubicBezTo>
                    <a:pt x="44129" y="94598"/>
                    <a:pt x="43354" y="95474"/>
                    <a:pt x="43354" y="95474"/>
                  </a:cubicBezTo>
                  <a:cubicBezTo>
                    <a:pt x="43354" y="96350"/>
                    <a:pt x="43354" y="96350"/>
                    <a:pt x="43354" y="96350"/>
                  </a:cubicBezTo>
                  <a:cubicBezTo>
                    <a:pt x="43354" y="96350"/>
                    <a:pt x="44903" y="96350"/>
                    <a:pt x="45677" y="96350"/>
                  </a:cubicBezTo>
                  <a:cubicBezTo>
                    <a:pt x="46451" y="97226"/>
                    <a:pt x="46451" y="97226"/>
                    <a:pt x="46451" y="97226"/>
                  </a:cubicBezTo>
                  <a:cubicBezTo>
                    <a:pt x="46451" y="97226"/>
                    <a:pt x="46451" y="98978"/>
                    <a:pt x="45677" y="100729"/>
                  </a:cubicBezTo>
                  <a:cubicBezTo>
                    <a:pt x="45677" y="100729"/>
                    <a:pt x="45677" y="100729"/>
                    <a:pt x="45677" y="100729"/>
                  </a:cubicBezTo>
                  <a:cubicBezTo>
                    <a:pt x="45677" y="101605"/>
                    <a:pt x="45677" y="101605"/>
                    <a:pt x="45677" y="101605"/>
                  </a:cubicBezTo>
                  <a:cubicBezTo>
                    <a:pt x="45677" y="102481"/>
                    <a:pt x="46451" y="102481"/>
                    <a:pt x="46451" y="102481"/>
                  </a:cubicBezTo>
                  <a:cubicBezTo>
                    <a:pt x="47225" y="102481"/>
                    <a:pt x="47225" y="102481"/>
                    <a:pt x="47225" y="102481"/>
                  </a:cubicBezTo>
                  <a:cubicBezTo>
                    <a:pt x="48000" y="102481"/>
                    <a:pt x="48000" y="102481"/>
                    <a:pt x="48000" y="101605"/>
                  </a:cubicBezTo>
                  <a:cubicBezTo>
                    <a:pt x="48774" y="101605"/>
                    <a:pt x="48774" y="101605"/>
                    <a:pt x="49548" y="101605"/>
                  </a:cubicBezTo>
                  <a:cubicBezTo>
                    <a:pt x="49548" y="101605"/>
                    <a:pt x="50322" y="101605"/>
                    <a:pt x="51096" y="102481"/>
                  </a:cubicBezTo>
                  <a:cubicBezTo>
                    <a:pt x="51096" y="102481"/>
                    <a:pt x="51096" y="102481"/>
                    <a:pt x="52645" y="102481"/>
                  </a:cubicBezTo>
                  <a:cubicBezTo>
                    <a:pt x="52645" y="101605"/>
                    <a:pt x="53419" y="101605"/>
                    <a:pt x="53419" y="101605"/>
                  </a:cubicBezTo>
                  <a:cubicBezTo>
                    <a:pt x="54193" y="101605"/>
                    <a:pt x="54193" y="102481"/>
                    <a:pt x="54193" y="102481"/>
                  </a:cubicBezTo>
                  <a:cubicBezTo>
                    <a:pt x="54193" y="103357"/>
                    <a:pt x="54193" y="103357"/>
                    <a:pt x="54193" y="104233"/>
                  </a:cubicBezTo>
                  <a:cubicBezTo>
                    <a:pt x="54193" y="104233"/>
                    <a:pt x="54193" y="104233"/>
                    <a:pt x="54193" y="104233"/>
                  </a:cubicBezTo>
                  <a:cubicBezTo>
                    <a:pt x="54967" y="105985"/>
                    <a:pt x="54967" y="105985"/>
                    <a:pt x="55741" y="105985"/>
                  </a:cubicBezTo>
                  <a:cubicBezTo>
                    <a:pt x="55741" y="105985"/>
                    <a:pt x="55741" y="105985"/>
                    <a:pt x="55741" y="105985"/>
                  </a:cubicBezTo>
                  <a:cubicBezTo>
                    <a:pt x="56516" y="105985"/>
                    <a:pt x="55741" y="106861"/>
                    <a:pt x="55741" y="107737"/>
                  </a:cubicBezTo>
                  <a:cubicBezTo>
                    <a:pt x="55741" y="107737"/>
                    <a:pt x="55741" y="108613"/>
                    <a:pt x="55741" y="108613"/>
                  </a:cubicBezTo>
                  <a:cubicBezTo>
                    <a:pt x="55741" y="108613"/>
                    <a:pt x="56516" y="107737"/>
                    <a:pt x="57290" y="107737"/>
                  </a:cubicBezTo>
                  <a:cubicBezTo>
                    <a:pt x="57290" y="107737"/>
                    <a:pt x="57290" y="107737"/>
                    <a:pt x="58064" y="108613"/>
                  </a:cubicBezTo>
                  <a:cubicBezTo>
                    <a:pt x="58064" y="108613"/>
                    <a:pt x="58838" y="110364"/>
                    <a:pt x="58838" y="110364"/>
                  </a:cubicBezTo>
                  <a:cubicBezTo>
                    <a:pt x="59612" y="110364"/>
                    <a:pt x="59612" y="110364"/>
                    <a:pt x="59612" y="110364"/>
                  </a:cubicBezTo>
                  <a:cubicBezTo>
                    <a:pt x="60387" y="111240"/>
                    <a:pt x="60387" y="111240"/>
                    <a:pt x="60387" y="111240"/>
                  </a:cubicBezTo>
                  <a:cubicBezTo>
                    <a:pt x="60387" y="110364"/>
                    <a:pt x="61161" y="110364"/>
                    <a:pt x="61935" y="110364"/>
                  </a:cubicBezTo>
                  <a:cubicBezTo>
                    <a:pt x="62709" y="110364"/>
                    <a:pt x="62709" y="110364"/>
                    <a:pt x="62709" y="109489"/>
                  </a:cubicBezTo>
                  <a:cubicBezTo>
                    <a:pt x="63483" y="109489"/>
                    <a:pt x="63483" y="108613"/>
                    <a:pt x="65032" y="109489"/>
                  </a:cubicBezTo>
                  <a:cubicBezTo>
                    <a:pt x="65806" y="109489"/>
                    <a:pt x="65806" y="111240"/>
                    <a:pt x="65806" y="112992"/>
                  </a:cubicBezTo>
                  <a:cubicBezTo>
                    <a:pt x="65032" y="113868"/>
                    <a:pt x="65032" y="113868"/>
                    <a:pt x="65032" y="113868"/>
                  </a:cubicBezTo>
                  <a:cubicBezTo>
                    <a:pt x="65032" y="114744"/>
                    <a:pt x="66580" y="114744"/>
                    <a:pt x="66580" y="114744"/>
                  </a:cubicBezTo>
                  <a:cubicBezTo>
                    <a:pt x="67354" y="114744"/>
                    <a:pt x="67354" y="114744"/>
                    <a:pt x="67354" y="114744"/>
                  </a:cubicBezTo>
                  <a:cubicBezTo>
                    <a:pt x="68129" y="114744"/>
                    <a:pt x="68903" y="115620"/>
                    <a:pt x="69677" y="115620"/>
                  </a:cubicBezTo>
                  <a:cubicBezTo>
                    <a:pt x="70451" y="115620"/>
                    <a:pt x="71225" y="116496"/>
                    <a:pt x="71225" y="116496"/>
                  </a:cubicBezTo>
                  <a:cubicBezTo>
                    <a:pt x="72000" y="115620"/>
                    <a:pt x="72774" y="115620"/>
                    <a:pt x="72774" y="116496"/>
                  </a:cubicBezTo>
                  <a:cubicBezTo>
                    <a:pt x="73548" y="116496"/>
                    <a:pt x="73548" y="116496"/>
                    <a:pt x="74322" y="116496"/>
                  </a:cubicBezTo>
                  <a:cubicBezTo>
                    <a:pt x="74322" y="116496"/>
                    <a:pt x="75096" y="116496"/>
                    <a:pt x="75096" y="116496"/>
                  </a:cubicBezTo>
                  <a:cubicBezTo>
                    <a:pt x="75870" y="116496"/>
                    <a:pt x="75870" y="116496"/>
                    <a:pt x="75870" y="116496"/>
                  </a:cubicBezTo>
                  <a:cubicBezTo>
                    <a:pt x="75870" y="116496"/>
                    <a:pt x="75870" y="116496"/>
                    <a:pt x="75870" y="116496"/>
                  </a:cubicBezTo>
                  <a:cubicBezTo>
                    <a:pt x="75870" y="116496"/>
                    <a:pt x="75870" y="116496"/>
                    <a:pt x="75870" y="115620"/>
                  </a:cubicBezTo>
                  <a:cubicBezTo>
                    <a:pt x="75870" y="114744"/>
                    <a:pt x="75870" y="114744"/>
                    <a:pt x="76645" y="113868"/>
                  </a:cubicBezTo>
                  <a:cubicBezTo>
                    <a:pt x="77419" y="112992"/>
                    <a:pt x="78967" y="112992"/>
                    <a:pt x="79741" y="113868"/>
                  </a:cubicBezTo>
                  <a:cubicBezTo>
                    <a:pt x="80516" y="113868"/>
                    <a:pt x="80516" y="116496"/>
                    <a:pt x="80516" y="117372"/>
                  </a:cubicBezTo>
                  <a:cubicBezTo>
                    <a:pt x="80516" y="118248"/>
                    <a:pt x="80516" y="118248"/>
                    <a:pt x="80516" y="118248"/>
                  </a:cubicBezTo>
                  <a:cubicBezTo>
                    <a:pt x="80516" y="118248"/>
                    <a:pt x="82838" y="119124"/>
                    <a:pt x="82838" y="120000"/>
                  </a:cubicBezTo>
                  <a:cubicBezTo>
                    <a:pt x="82838" y="120000"/>
                    <a:pt x="84387" y="120000"/>
                    <a:pt x="84387" y="120000"/>
                  </a:cubicBezTo>
                  <a:cubicBezTo>
                    <a:pt x="84387" y="120000"/>
                    <a:pt x="84387" y="120000"/>
                    <a:pt x="84387" y="120000"/>
                  </a:cubicBezTo>
                  <a:cubicBezTo>
                    <a:pt x="84387" y="119124"/>
                    <a:pt x="84387" y="119124"/>
                    <a:pt x="84387" y="118248"/>
                  </a:cubicBezTo>
                  <a:cubicBezTo>
                    <a:pt x="85161" y="116496"/>
                    <a:pt x="85161" y="116496"/>
                    <a:pt x="86709" y="116496"/>
                  </a:cubicBezTo>
                  <a:cubicBezTo>
                    <a:pt x="86709" y="116496"/>
                    <a:pt x="86709" y="116496"/>
                    <a:pt x="86709" y="116496"/>
                  </a:cubicBezTo>
                  <a:cubicBezTo>
                    <a:pt x="82838" y="112992"/>
                    <a:pt x="88258" y="112116"/>
                    <a:pt x="89806" y="107737"/>
                  </a:cubicBezTo>
                  <a:cubicBezTo>
                    <a:pt x="91354" y="102481"/>
                    <a:pt x="85935" y="105985"/>
                    <a:pt x="92129" y="97226"/>
                  </a:cubicBezTo>
                  <a:cubicBezTo>
                    <a:pt x="95225" y="93722"/>
                    <a:pt x="91354" y="89343"/>
                    <a:pt x="95225" y="85839"/>
                  </a:cubicBezTo>
                  <a:cubicBezTo>
                    <a:pt x="97548" y="84087"/>
                    <a:pt x="96774" y="77080"/>
                    <a:pt x="97548" y="74452"/>
                  </a:cubicBezTo>
                  <a:cubicBezTo>
                    <a:pt x="97548" y="73576"/>
                    <a:pt x="99870" y="73576"/>
                    <a:pt x="100645" y="72700"/>
                  </a:cubicBezTo>
                  <a:cubicBezTo>
                    <a:pt x="103741" y="69197"/>
                    <a:pt x="103741" y="66569"/>
                    <a:pt x="107612" y="64817"/>
                  </a:cubicBezTo>
                  <a:cubicBezTo>
                    <a:pt x="113806" y="61313"/>
                    <a:pt x="109935" y="59562"/>
                    <a:pt x="113806" y="56934"/>
                  </a:cubicBezTo>
                  <a:cubicBezTo>
                    <a:pt x="117677" y="54306"/>
                    <a:pt x="120000" y="58686"/>
                    <a:pt x="120000" y="51678"/>
                  </a:cubicBezTo>
                  <a:cubicBezTo>
                    <a:pt x="120000" y="49927"/>
                    <a:pt x="113032" y="49051"/>
                    <a:pt x="111483" y="48175"/>
                  </a:cubicBezTo>
                  <a:cubicBezTo>
                    <a:pt x="105290" y="44671"/>
                    <a:pt x="114580" y="42043"/>
                    <a:pt x="102193" y="43795"/>
                  </a:cubicBezTo>
                  <a:cubicBezTo>
                    <a:pt x="101419" y="43795"/>
                    <a:pt x="101419" y="42919"/>
                    <a:pt x="100645" y="42919"/>
                  </a:cubicBezTo>
                  <a:cubicBezTo>
                    <a:pt x="98322" y="42043"/>
                    <a:pt x="93677" y="39416"/>
                    <a:pt x="91354" y="36788"/>
                  </a:cubicBezTo>
                  <a:cubicBezTo>
                    <a:pt x="89032" y="32408"/>
                    <a:pt x="94451" y="32408"/>
                    <a:pt x="91354" y="28905"/>
                  </a:cubicBezTo>
                  <a:cubicBezTo>
                    <a:pt x="90580" y="28905"/>
                    <a:pt x="87483" y="28029"/>
                    <a:pt x="85935" y="28029"/>
                  </a:cubicBezTo>
                  <a:cubicBezTo>
                    <a:pt x="84387" y="27153"/>
                    <a:pt x="85935" y="24525"/>
                    <a:pt x="81290" y="24525"/>
                  </a:cubicBezTo>
                  <a:cubicBezTo>
                    <a:pt x="79741" y="24525"/>
                    <a:pt x="77419" y="20145"/>
                    <a:pt x="75096" y="19270"/>
                  </a:cubicBezTo>
                  <a:cubicBezTo>
                    <a:pt x="72774" y="19270"/>
                    <a:pt x="71225" y="26277"/>
                    <a:pt x="68129" y="19270"/>
                  </a:cubicBezTo>
                  <a:cubicBezTo>
                    <a:pt x="68129" y="18394"/>
                    <a:pt x="65806" y="18394"/>
                    <a:pt x="64258" y="14890"/>
                  </a:cubicBezTo>
                  <a:cubicBezTo>
                    <a:pt x="63483" y="12262"/>
                    <a:pt x="61161" y="14014"/>
                    <a:pt x="59612" y="8759"/>
                  </a:cubicBezTo>
                  <a:cubicBezTo>
                    <a:pt x="58838" y="5255"/>
                    <a:pt x="57290" y="0"/>
                    <a:pt x="54193" y="0"/>
                  </a:cubicBezTo>
                  <a:cubicBezTo>
                    <a:pt x="51870" y="0"/>
                    <a:pt x="48000" y="6131"/>
                    <a:pt x="47225" y="7883"/>
                  </a:cubicBezTo>
                  <a:cubicBezTo>
                    <a:pt x="46451" y="8759"/>
                    <a:pt x="46451" y="7883"/>
                    <a:pt x="45677" y="7007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0" name="Google Shape;1580;p349"/>
            <p:cNvSpPr/>
            <p:nvPr/>
          </p:nvSpPr>
          <p:spPr>
            <a:xfrm>
              <a:off x="3198809" y="1908176"/>
              <a:ext cx="522300" cy="6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913" y="22822"/>
                  </a:moveTo>
                  <a:cubicBezTo>
                    <a:pt x="108776" y="22822"/>
                    <a:pt x="109640" y="22085"/>
                    <a:pt x="109640" y="22085"/>
                  </a:cubicBezTo>
                  <a:cubicBezTo>
                    <a:pt x="110503" y="22085"/>
                    <a:pt x="110503" y="21349"/>
                    <a:pt x="110503" y="21349"/>
                  </a:cubicBezTo>
                  <a:cubicBezTo>
                    <a:pt x="111366" y="20613"/>
                    <a:pt x="112230" y="19877"/>
                    <a:pt x="113956" y="19141"/>
                  </a:cubicBezTo>
                  <a:cubicBezTo>
                    <a:pt x="113956" y="18404"/>
                    <a:pt x="114820" y="18404"/>
                    <a:pt x="114820" y="18404"/>
                  </a:cubicBezTo>
                  <a:cubicBezTo>
                    <a:pt x="114820" y="17668"/>
                    <a:pt x="115683" y="17668"/>
                    <a:pt x="116546" y="16932"/>
                  </a:cubicBezTo>
                  <a:cubicBezTo>
                    <a:pt x="116546" y="16932"/>
                    <a:pt x="117410" y="16196"/>
                    <a:pt x="117410" y="15460"/>
                  </a:cubicBezTo>
                  <a:cubicBezTo>
                    <a:pt x="117410" y="15460"/>
                    <a:pt x="117410" y="14723"/>
                    <a:pt x="117410" y="14723"/>
                  </a:cubicBezTo>
                  <a:cubicBezTo>
                    <a:pt x="117410" y="14723"/>
                    <a:pt x="118273" y="13987"/>
                    <a:pt x="118273" y="13987"/>
                  </a:cubicBezTo>
                  <a:cubicBezTo>
                    <a:pt x="119136" y="13251"/>
                    <a:pt x="119136" y="12515"/>
                    <a:pt x="120000" y="12515"/>
                  </a:cubicBezTo>
                  <a:cubicBezTo>
                    <a:pt x="120000" y="11779"/>
                    <a:pt x="120000" y="11779"/>
                    <a:pt x="120000" y="11779"/>
                  </a:cubicBezTo>
                  <a:cubicBezTo>
                    <a:pt x="120000" y="11779"/>
                    <a:pt x="119136" y="11779"/>
                    <a:pt x="119136" y="11779"/>
                  </a:cubicBezTo>
                  <a:cubicBezTo>
                    <a:pt x="118273" y="13251"/>
                    <a:pt x="117410" y="13251"/>
                    <a:pt x="116546" y="13251"/>
                  </a:cubicBezTo>
                  <a:cubicBezTo>
                    <a:pt x="116546" y="13251"/>
                    <a:pt x="116546" y="13251"/>
                    <a:pt x="116546" y="13251"/>
                  </a:cubicBezTo>
                  <a:cubicBezTo>
                    <a:pt x="116546" y="13251"/>
                    <a:pt x="115683" y="12515"/>
                    <a:pt x="115683" y="12515"/>
                  </a:cubicBezTo>
                  <a:cubicBezTo>
                    <a:pt x="115683" y="11779"/>
                    <a:pt x="115683" y="11779"/>
                    <a:pt x="115683" y="11779"/>
                  </a:cubicBezTo>
                  <a:cubicBezTo>
                    <a:pt x="113956" y="10306"/>
                    <a:pt x="113956" y="10306"/>
                    <a:pt x="113093" y="11042"/>
                  </a:cubicBezTo>
                  <a:cubicBezTo>
                    <a:pt x="113093" y="11042"/>
                    <a:pt x="112230" y="11779"/>
                    <a:pt x="111366" y="11779"/>
                  </a:cubicBezTo>
                  <a:cubicBezTo>
                    <a:pt x="110503" y="12515"/>
                    <a:pt x="109640" y="11779"/>
                    <a:pt x="108776" y="11042"/>
                  </a:cubicBezTo>
                  <a:cubicBezTo>
                    <a:pt x="107913" y="10306"/>
                    <a:pt x="107913" y="10306"/>
                    <a:pt x="107913" y="10306"/>
                  </a:cubicBezTo>
                  <a:cubicBezTo>
                    <a:pt x="106187" y="11042"/>
                    <a:pt x="105323" y="11779"/>
                    <a:pt x="104460" y="11042"/>
                  </a:cubicBezTo>
                  <a:cubicBezTo>
                    <a:pt x="104460" y="11042"/>
                    <a:pt x="104460" y="11042"/>
                    <a:pt x="104460" y="11042"/>
                  </a:cubicBezTo>
                  <a:cubicBezTo>
                    <a:pt x="104460" y="9570"/>
                    <a:pt x="103597" y="9570"/>
                    <a:pt x="103597" y="8834"/>
                  </a:cubicBezTo>
                  <a:cubicBezTo>
                    <a:pt x="103597" y="8834"/>
                    <a:pt x="102733" y="8098"/>
                    <a:pt x="102733" y="8098"/>
                  </a:cubicBezTo>
                  <a:cubicBezTo>
                    <a:pt x="102733" y="4417"/>
                    <a:pt x="102733" y="4417"/>
                    <a:pt x="102733" y="4417"/>
                  </a:cubicBezTo>
                  <a:cubicBezTo>
                    <a:pt x="102733" y="4417"/>
                    <a:pt x="103597" y="4417"/>
                    <a:pt x="103597" y="3680"/>
                  </a:cubicBezTo>
                  <a:cubicBezTo>
                    <a:pt x="103597" y="2944"/>
                    <a:pt x="103597" y="1472"/>
                    <a:pt x="103597" y="1472"/>
                  </a:cubicBezTo>
                  <a:cubicBezTo>
                    <a:pt x="102733" y="736"/>
                    <a:pt x="101870" y="736"/>
                    <a:pt x="101870" y="0"/>
                  </a:cubicBezTo>
                  <a:cubicBezTo>
                    <a:pt x="101870" y="736"/>
                    <a:pt x="101870" y="736"/>
                    <a:pt x="101870" y="736"/>
                  </a:cubicBezTo>
                  <a:cubicBezTo>
                    <a:pt x="101870" y="736"/>
                    <a:pt x="101007" y="1472"/>
                    <a:pt x="99280" y="2208"/>
                  </a:cubicBezTo>
                  <a:cubicBezTo>
                    <a:pt x="97553" y="2944"/>
                    <a:pt x="94100" y="4417"/>
                    <a:pt x="94100" y="5153"/>
                  </a:cubicBezTo>
                  <a:cubicBezTo>
                    <a:pt x="94964" y="5153"/>
                    <a:pt x="94964" y="5889"/>
                    <a:pt x="94964" y="6625"/>
                  </a:cubicBezTo>
                  <a:cubicBezTo>
                    <a:pt x="94964" y="7361"/>
                    <a:pt x="94964" y="7361"/>
                    <a:pt x="94964" y="7361"/>
                  </a:cubicBezTo>
                  <a:cubicBezTo>
                    <a:pt x="94100" y="8098"/>
                    <a:pt x="94100" y="8098"/>
                    <a:pt x="94100" y="8098"/>
                  </a:cubicBezTo>
                  <a:cubicBezTo>
                    <a:pt x="94100" y="8098"/>
                    <a:pt x="92374" y="8834"/>
                    <a:pt x="89784" y="8834"/>
                  </a:cubicBezTo>
                  <a:cubicBezTo>
                    <a:pt x="89784" y="8834"/>
                    <a:pt x="89784" y="8834"/>
                    <a:pt x="88920" y="8834"/>
                  </a:cubicBezTo>
                  <a:cubicBezTo>
                    <a:pt x="88057" y="9570"/>
                    <a:pt x="87194" y="9570"/>
                    <a:pt x="87194" y="9570"/>
                  </a:cubicBezTo>
                  <a:cubicBezTo>
                    <a:pt x="86330" y="9570"/>
                    <a:pt x="86330" y="9570"/>
                    <a:pt x="86330" y="11042"/>
                  </a:cubicBezTo>
                  <a:cubicBezTo>
                    <a:pt x="86330" y="12515"/>
                    <a:pt x="83741" y="12515"/>
                    <a:pt x="82877" y="12515"/>
                  </a:cubicBezTo>
                  <a:cubicBezTo>
                    <a:pt x="82014" y="13251"/>
                    <a:pt x="82014" y="13251"/>
                    <a:pt x="81151" y="13251"/>
                  </a:cubicBezTo>
                  <a:cubicBezTo>
                    <a:pt x="81151" y="13251"/>
                    <a:pt x="81151" y="13251"/>
                    <a:pt x="81151" y="13251"/>
                  </a:cubicBezTo>
                  <a:cubicBezTo>
                    <a:pt x="82014" y="13987"/>
                    <a:pt x="82014" y="13987"/>
                    <a:pt x="82014" y="13987"/>
                  </a:cubicBezTo>
                  <a:cubicBezTo>
                    <a:pt x="82877" y="14723"/>
                    <a:pt x="82877" y="14723"/>
                    <a:pt x="82877" y="15460"/>
                  </a:cubicBezTo>
                  <a:cubicBezTo>
                    <a:pt x="82877" y="16196"/>
                    <a:pt x="82877" y="16932"/>
                    <a:pt x="82877" y="16932"/>
                  </a:cubicBezTo>
                  <a:cubicBezTo>
                    <a:pt x="82014" y="17668"/>
                    <a:pt x="82014" y="18404"/>
                    <a:pt x="82014" y="19141"/>
                  </a:cubicBezTo>
                  <a:cubicBezTo>
                    <a:pt x="82014" y="19877"/>
                    <a:pt x="82014" y="20613"/>
                    <a:pt x="81151" y="20613"/>
                  </a:cubicBezTo>
                  <a:cubicBezTo>
                    <a:pt x="80287" y="21349"/>
                    <a:pt x="79424" y="21349"/>
                    <a:pt x="78561" y="20613"/>
                  </a:cubicBezTo>
                  <a:cubicBezTo>
                    <a:pt x="77697" y="20613"/>
                    <a:pt x="76834" y="19877"/>
                    <a:pt x="76834" y="18404"/>
                  </a:cubicBezTo>
                  <a:cubicBezTo>
                    <a:pt x="76834" y="18404"/>
                    <a:pt x="76834" y="18404"/>
                    <a:pt x="76834" y="18404"/>
                  </a:cubicBezTo>
                  <a:cubicBezTo>
                    <a:pt x="75971" y="17668"/>
                    <a:pt x="75971" y="17668"/>
                    <a:pt x="75971" y="17668"/>
                  </a:cubicBezTo>
                  <a:cubicBezTo>
                    <a:pt x="75971" y="17668"/>
                    <a:pt x="75107" y="17668"/>
                    <a:pt x="75107" y="18404"/>
                  </a:cubicBezTo>
                  <a:cubicBezTo>
                    <a:pt x="75107" y="18404"/>
                    <a:pt x="75107" y="19141"/>
                    <a:pt x="75107" y="19141"/>
                  </a:cubicBezTo>
                  <a:cubicBezTo>
                    <a:pt x="74244" y="19141"/>
                    <a:pt x="73381" y="19141"/>
                    <a:pt x="72517" y="18404"/>
                  </a:cubicBezTo>
                  <a:cubicBezTo>
                    <a:pt x="71654" y="18404"/>
                    <a:pt x="71654" y="18404"/>
                    <a:pt x="71654" y="18404"/>
                  </a:cubicBezTo>
                  <a:cubicBezTo>
                    <a:pt x="69928" y="17668"/>
                    <a:pt x="69928" y="18404"/>
                    <a:pt x="69064" y="19877"/>
                  </a:cubicBezTo>
                  <a:cubicBezTo>
                    <a:pt x="69064" y="19877"/>
                    <a:pt x="69064" y="20613"/>
                    <a:pt x="69064" y="20613"/>
                  </a:cubicBezTo>
                  <a:cubicBezTo>
                    <a:pt x="68201" y="21349"/>
                    <a:pt x="68201" y="22085"/>
                    <a:pt x="68201" y="22822"/>
                  </a:cubicBezTo>
                  <a:cubicBezTo>
                    <a:pt x="68201" y="23558"/>
                    <a:pt x="68201" y="24294"/>
                    <a:pt x="66474" y="25766"/>
                  </a:cubicBezTo>
                  <a:cubicBezTo>
                    <a:pt x="66474" y="25766"/>
                    <a:pt x="65611" y="26503"/>
                    <a:pt x="65611" y="27239"/>
                  </a:cubicBezTo>
                  <a:cubicBezTo>
                    <a:pt x="65611" y="27975"/>
                    <a:pt x="64748" y="28711"/>
                    <a:pt x="64748" y="29447"/>
                  </a:cubicBezTo>
                  <a:cubicBezTo>
                    <a:pt x="63884" y="30184"/>
                    <a:pt x="63884" y="30184"/>
                    <a:pt x="63884" y="30920"/>
                  </a:cubicBezTo>
                  <a:cubicBezTo>
                    <a:pt x="63884" y="31656"/>
                    <a:pt x="63884" y="32392"/>
                    <a:pt x="63021" y="32392"/>
                  </a:cubicBezTo>
                  <a:cubicBezTo>
                    <a:pt x="63021" y="33128"/>
                    <a:pt x="61294" y="33128"/>
                    <a:pt x="59568" y="33128"/>
                  </a:cubicBezTo>
                  <a:cubicBezTo>
                    <a:pt x="59568" y="33128"/>
                    <a:pt x="58705" y="33128"/>
                    <a:pt x="58705" y="33128"/>
                  </a:cubicBezTo>
                  <a:cubicBezTo>
                    <a:pt x="57841" y="33128"/>
                    <a:pt x="56115" y="33128"/>
                    <a:pt x="55251" y="32392"/>
                  </a:cubicBezTo>
                  <a:cubicBezTo>
                    <a:pt x="54388" y="32392"/>
                    <a:pt x="54388" y="32392"/>
                    <a:pt x="53525" y="31656"/>
                  </a:cubicBezTo>
                  <a:cubicBezTo>
                    <a:pt x="53525" y="31656"/>
                    <a:pt x="52661" y="31656"/>
                    <a:pt x="51798" y="31656"/>
                  </a:cubicBezTo>
                  <a:cubicBezTo>
                    <a:pt x="51798" y="30920"/>
                    <a:pt x="50935" y="30920"/>
                    <a:pt x="50071" y="30920"/>
                  </a:cubicBezTo>
                  <a:cubicBezTo>
                    <a:pt x="49208" y="30920"/>
                    <a:pt x="48345" y="30920"/>
                    <a:pt x="47482" y="30920"/>
                  </a:cubicBezTo>
                  <a:cubicBezTo>
                    <a:pt x="46618" y="31656"/>
                    <a:pt x="45755" y="31656"/>
                    <a:pt x="44892" y="31656"/>
                  </a:cubicBezTo>
                  <a:cubicBezTo>
                    <a:pt x="44028" y="31656"/>
                    <a:pt x="44028" y="31656"/>
                    <a:pt x="43165" y="31656"/>
                  </a:cubicBezTo>
                  <a:cubicBezTo>
                    <a:pt x="42302" y="32392"/>
                    <a:pt x="42302" y="32392"/>
                    <a:pt x="40575" y="31656"/>
                  </a:cubicBezTo>
                  <a:cubicBezTo>
                    <a:pt x="40575" y="31656"/>
                    <a:pt x="40575" y="31656"/>
                    <a:pt x="40575" y="31656"/>
                  </a:cubicBezTo>
                  <a:cubicBezTo>
                    <a:pt x="39712" y="31656"/>
                    <a:pt x="38848" y="31656"/>
                    <a:pt x="38848" y="31656"/>
                  </a:cubicBezTo>
                  <a:cubicBezTo>
                    <a:pt x="37985" y="31656"/>
                    <a:pt x="37985" y="32392"/>
                    <a:pt x="37985" y="32392"/>
                  </a:cubicBezTo>
                  <a:cubicBezTo>
                    <a:pt x="37985" y="33128"/>
                    <a:pt x="37985" y="33128"/>
                    <a:pt x="37985" y="33865"/>
                  </a:cubicBezTo>
                  <a:cubicBezTo>
                    <a:pt x="37122" y="34601"/>
                    <a:pt x="37122" y="34601"/>
                    <a:pt x="35395" y="35337"/>
                  </a:cubicBezTo>
                  <a:cubicBezTo>
                    <a:pt x="33669" y="35337"/>
                    <a:pt x="32805" y="36073"/>
                    <a:pt x="32805" y="37546"/>
                  </a:cubicBezTo>
                  <a:cubicBezTo>
                    <a:pt x="32805" y="39018"/>
                    <a:pt x="32805" y="39754"/>
                    <a:pt x="31079" y="40490"/>
                  </a:cubicBezTo>
                  <a:cubicBezTo>
                    <a:pt x="31079" y="40490"/>
                    <a:pt x="31079" y="40490"/>
                    <a:pt x="31079" y="40490"/>
                  </a:cubicBezTo>
                  <a:cubicBezTo>
                    <a:pt x="30215" y="40490"/>
                    <a:pt x="28489" y="39018"/>
                    <a:pt x="28489" y="39018"/>
                  </a:cubicBezTo>
                  <a:cubicBezTo>
                    <a:pt x="28489" y="38282"/>
                    <a:pt x="28489" y="38282"/>
                    <a:pt x="28489" y="38282"/>
                  </a:cubicBezTo>
                  <a:cubicBezTo>
                    <a:pt x="26762" y="37546"/>
                    <a:pt x="26762" y="36073"/>
                    <a:pt x="26762" y="35337"/>
                  </a:cubicBezTo>
                  <a:cubicBezTo>
                    <a:pt x="26762" y="34601"/>
                    <a:pt x="26762" y="34601"/>
                    <a:pt x="26762" y="34601"/>
                  </a:cubicBezTo>
                  <a:cubicBezTo>
                    <a:pt x="26762" y="30920"/>
                    <a:pt x="26762" y="30920"/>
                    <a:pt x="26762" y="30920"/>
                  </a:cubicBezTo>
                  <a:cubicBezTo>
                    <a:pt x="26762" y="30184"/>
                    <a:pt x="26762" y="30184"/>
                    <a:pt x="26762" y="30184"/>
                  </a:cubicBezTo>
                  <a:cubicBezTo>
                    <a:pt x="26762" y="30184"/>
                    <a:pt x="25899" y="30920"/>
                    <a:pt x="25899" y="30920"/>
                  </a:cubicBezTo>
                  <a:cubicBezTo>
                    <a:pt x="25035" y="30920"/>
                    <a:pt x="24172" y="30920"/>
                    <a:pt x="23309" y="30920"/>
                  </a:cubicBezTo>
                  <a:cubicBezTo>
                    <a:pt x="22446" y="30920"/>
                    <a:pt x="22446" y="30184"/>
                    <a:pt x="21582" y="29447"/>
                  </a:cubicBezTo>
                  <a:cubicBezTo>
                    <a:pt x="21582" y="28711"/>
                    <a:pt x="21582" y="28711"/>
                    <a:pt x="21582" y="27975"/>
                  </a:cubicBezTo>
                  <a:cubicBezTo>
                    <a:pt x="21582" y="27975"/>
                    <a:pt x="21582" y="27975"/>
                    <a:pt x="21582" y="27975"/>
                  </a:cubicBezTo>
                  <a:cubicBezTo>
                    <a:pt x="20719" y="28711"/>
                    <a:pt x="20719" y="28711"/>
                    <a:pt x="20719" y="28711"/>
                  </a:cubicBezTo>
                  <a:cubicBezTo>
                    <a:pt x="20719" y="28711"/>
                    <a:pt x="20719" y="28711"/>
                    <a:pt x="20719" y="28711"/>
                  </a:cubicBezTo>
                  <a:cubicBezTo>
                    <a:pt x="20719" y="28711"/>
                    <a:pt x="20719" y="28711"/>
                    <a:pt x="20719" y="28711"/>
                  </a:cubicBezTo>
                  <a:cubicBezTo>
                    <a:pt x="19856" y="27975"/>
                    <a:pt x="19856" y="27975"/>
                    <a:pt x="19856" y="27975"/>
                  </a:cubicBezTo>
                  <a:cubicBezTo>
                    <a:pt x="18992" y="27975"/>
                    <a:pt x="18992" y="27975"/>
                    <a:pt x="18992" y="27239"/>
                  </a:cubicBezTo>
                  <a:cubicBezTo>
                    <a:pt x="18129" y="26503"/>
                    <a:pt x="17266" y="26503"/>
                    <a:pt x="16402" y="25766"/>
                  </a:cubicBezTo>
                  <a:cubicBezTo>
                    <a:pt x="15539" y="25766"/>
                    <a:pt x="15539" y="25030"/>
                    <a:pt x="15539" y="25030"/>
                  </a:cubicBezTo>
                  <a:cubicBezTo>
                    <a:pt x="14676" y="25030"/>
                    <a:pt x="13812" y="24294"/>
                    <a:pt x="11223" y="24294"/>
                  </a:cubicBezTo>
                  <a:cubicBezTo>
                    <a:pt x="11223" y="24294"/>
                    <a:pt x="11223" y="24294"/>
                    <a:pt x="11223" y="24294"/>
                  </a:cubicBezTo>
                  <a:cubicBezTo>
                    <a:pt x="11223" y="24294"/>
                    <a:pt x="11223" y="24294"/>
                    <a:pt x="11223" y="24294"/>
                  </a:cubicBezTo>
                  <a:cubicBezTo>
                    <a:pt x="10359" y="24294"/>
                    <a:pt x="7769" y="25766"/>
                    <a:pt x="7769" y="25766"/>
                  </a:cubicBezTo>
                  <a:cubicBezTo>
                    <a:pt x="6906" y="26503"/>
                    <a:pt x="6906" y="26503"/>
                    <a:pt x="2589" y="25766"/>
                  </a:cubicBezTo>
                  <a:cubicBezTo>
                    <a:pt x="1726" y="25766"/>
                    <a:pt x="1726" y="25766"/>
                    <a:pt x="1726" y="25766"/>
                  </a:cubicBezTo>
                  <a:cubicBezTo>
                    <a:pt x="1726" y="25766"/>
                    <a:pt x="1726" y="25766"/>
                    <a:pt x="1726" y="25766"/>
                  </a:cubicBezTo>
                  <a:cubicBezTo>
                    <a:pt x="863" y="26503"/>
                    <a:pt x="863" y="27239"/>
                    <a:pt x="863" y="27975"/>
                  </a:cubicBezTo>
                  <a:cubicBezTo>
                    <a:pt x="863" y="27975"/>
                    <a:pt x="863" y="27975"/>
                    <a:pt x="863" y="27975"/>
                  </a:cubicBezTo>
                  <a:cubicBezTo>
                    <a:pt x="863" y="28711"/>
                    <a:pt x="863" y="28711"/>
                    <a:pt x="1726" y="28711"/>
                  </a:cubicBezTo>
                  <a:cubicBezTo>
                    <a:pt x="2589" y="28711"/>
                    <a:pt x="2589" y="29447"/>
                    <a:pt x="3453" y="30184"/>
                  </a:cubicBezTo>
                  <a:cubicBezTo>
                    <a:pt x="3453" y="30920"/>
                    <a:pt x="3453" y="31656"/>
                    <a:pt x="3453" y="32392"/>
                  </a:cubicBezTo>
                  <a:cubicBezTo>
                    <a:pt x="3453" y="32392"/>
                    <a:pt x="2589" y="32392"/>
                    <a:pt x="2589" y="33128"/>
                  </a:cubicBezTo>
                  <a:cubicBezTo>
                    <a:pt x="2589" y="33865"/>
                    <a:pt x="1726" y="34601"/>
                    <a:pt x="863" y="35337"/>
                  </a:cubicBezTo>
                  <a:cubicBezTo>
                    <a:pt x="0" y="35337"/>
                    <a:pt x="0" y="36073"/>
                    <a:pt x="0" y="36073"/>
                  </a:cubicBezTo>
                  <a:cubicBezTo>
                    <a:pt x="0" y="36809"/>
                    <a:pt x="863" y="36809"/>
                    <a:pt x="1726" y="36809"/>
                  </a:cubicBezTo>
                  <a:cubicBezTo>
                    <a:pt x="4316" y="36809"/>
                    <a:pt x="4316" y="36809"/>
                    <a:pt x="4316" y="36809"/>
                  </a:cubicBezTo>
                  <a:cubicBezTo>
                    <a:pt x="6906" y="36809"/>
                    <a:pt x="8633" y="37546"/>
                    <a:pt x="8633" y="38282"/>
                  </a:cubicBezTo>
                  <a:cubicBezTo>
                    <a:pt x="8633" y="39018"/>
                    <a:pt x="8633" y="39754"/>
                    <a:pt x="8633" y="39754"/>
                  </a:cubicBezTo>
                  <a:cubicBezTo>
                    <a:pt x="8633" y="40490"/>
                    <a:pt x="7769" y="40490"/>
                    <a:pt x="7769" y="39754"/>
                  </a:cubicBezTo>
                  <a:cubicBezTo>
                    <a:pt x="6906" y="39754"/>
                    <a:pt x="6906" y="39754"/>
                    <a:pt x="6043" y="40490"/>
                  </a:cubicBezTo>
                  <a:cubicBezTo>
                    <a:pt x="5179" y="40490"/>
                    <a:pt x="3453" y="41226"/>
                    <a:pt x="4316" y="42699"/>
                  </a:cubicBezTo>
                  <a:cubicBezTo>
                    <a:pt x="4316" y="44171"/>
                    <a:pt x="4316" y="44907"/>
                    <a:pt x="4316" y="46380"/>
                  </a:cubicBezTo>
                  <a:cubicBezTo>
                    <a:pt x="4316" y="46380"/>
                    <a:pt x="4316" y="46380"/>
                    <a:pt x="4316" y="46380"/>
                  </a:cubicBezTo>
                  <a:cubicBezTo>
                    <a:pt x="4316" y="47852"/>
                    <a:pt x="3453" y="47852"/>
                    <a:pt x="2589" y="47852"/>
                  </a:cubicBezTo>
                  <a:cubicBezTo>
                    <a:pt x="1726" y="47852"/>
                    <a:pt x="1726" y="47852"/>
                    <a:pt x="1726" y="47852"/>
                  </a:cubicBezTo>
                  <a:cubicBezTo>
                    <a:pt x="1726" y="49325"/>
                    <a:pt x="2589" y="49325"/>
                    <a:pt x="2589" y="50061"/>
                  </a:cubicBezTo>
                  <a:cubicBezTo>
                    <a:pt x="3453" y="50061"/>
                    <a:pt x="3453" y="50061"/>
                    <a:pt x="4316" y="50797"/>
                  </a:cubicBezTo>
                  <a:cubicBezTo>
                    <a:pt x="4316" y="51533"/>
                    <a:pt x="4316" y="51533"/>
                    <a:pt x="4316" y="51533"/>
                  </a:cubicBezTo>
                  <a:cubicBezTo>
                    <a:pt x="4316" y="52269"/>
                    <a:pt x="4316" y="52269"/>
                    <a:pt x="4316" y="52269"/>
                  </a:cubicBezTo>
                  <a:cubicBezTo>
                    <a:pt x="4316" y="53006"/>
                    <a:pt x="5179" y="53006"/>
                    <a:pt x="6043" y="52269"/>
                  </a:cubicBezTo>
                  <a:cubicBezTo>
                    <a:pt x="6043" y="52269"/>
                    <a:pt x="6906" y="52269"/>
                    <a:pt x="7769" y="52269"/>
                  </a:cubicBezTo>
                  <a:cubicBezTo>
                    <a:pt x="8633" y="52269"/>
                    <a:pt x="9496" y="52269"/>
                    <a:pt x="9496" y="51533"/>
                  </a:cubicBezTo>
                  <a:cubicBezTo>
                    <a:pt x="11223" y="50797"/>
                    <a:pt x="14676" y="50797"/>
                    <a:pt x="15539" y="52269"/>
                  </a:cubicBezTo>
                  <a:cubicBezTo>
                    <a:pt x="16402" y="52269"/>
                    <a:pt x="16402" y="52269"/>
                    <a:pt x="16402" y="53006"/>
                  </a:cubicBezTo>
                  <a:cubicBezTo>
                    <a:pt x="17266" y="53742"/>
                    <a:pt x="18129" y="54478"/>
                    <a:pt x="18992" y="54478"/>
                  </a:cubicBezTo>
                  <a:cubicBezTo>
                    <a:pt x="19856" y="55214"/>
                    <a:pt x="20719" y="55214"/>
                    <a:pt x="20719" y="55950"/>
                  </a:cubicBezTo>
                  <a:cubicBezTo>
                    <a:pt x="21582" y="55950"/>
                    <a:pt x="22446" y="56687"/>
                    <a:pt x="23309" y="56687"/>
                  </a:cubicBezTo>
                  <a:cubicBezTo>
                    <a:pt x="23309" y="56687"/>
                    <a:pt x="24172" y="56687"/>
                    <a:pt x="24172" y="56687"/>
                  </a:cubicBezTo>
                  <a:cubicBezTo>
                    <a:pt x="25899" y="56687"/>
                    <a:pt x="26762" y="56687"/>
                    <a:pt x="27625" y="55950"/>
                  </a:cubicBezTo>
                  <a:cubicBezTo>
                    <a:pt x="30215" y="54478"/>
                    <a:pt x="31079" y="55214"/>
                    <a:pt x="31942" y="55950"/>
                  </a:cubicBezTo>
                  <a:cubicBezTo>
                    <a:pt x="31942" y="56687"/>
                    <a:pt x="31942" y="56687"/>
                    <a:pt x="31942" y="56687"/>
                  </a:cubicBezTo>
                  <a:cubicBezTo>
                    <a:pt x="32805" y="56687"/>
                    <a:pt x="32805" y="57423"/>
                    <a:pt x="33669" y="58159"/>
                  </a:cubicBezTo>
                  <a:cubicBezTo>
                    <a:pt x="33669" y="58159"/>
                    <a:pt x="34532" y="58895"/>
                    <a:pt x="34532" y="58895"/>
                  </a:cubicBezTo>
                  <a:cubicBezTo>
                    <a:pt x="36258" y="60368"/>
                    <a:pt x="36258" y="61104"/>
                    <a:pt x="37122" y="61840"/>
                  </a:cubicBezTo>
                  <a:cubicBezTo>
                    <a:pt x="37122" y="62576"/>
                    <a:pt x="37122" y="63312"/>
                    <a:pt x="37985" y="64049"/>
                  </a:cubicBezTo>
                  <a:cubicBezTo>
                    <a:pt x="37985" y="64049"/>
                    <a:pt x="37985" y="64049"/>
                    <a:pt x="37985" y="64049"/>
                  </a:cubicBezTo>
                  <a:cubicBezTo>
                    <a:pt x="37985" y="65521"/>
                    <a:pt x="38848" y="66257"/>
                    <a:pt x="38848" y="67730"/>
                  </a:cubicBezTo>
                  <a:cubicBezTo>
                    <a:pt x="38848" y="67730"/>
                    <a:pt x="38848" y="68466"/>
                    <a:pt x="38848" y="68466"/>
                  </a:cubicBezTo>
                  <a:cubicBezTo>
                    <a:pt x="38848" y="69938"/>
                    <a:pt x="38848" y="70674"/>
                    <a:pt x="39712" y="71411"/>
                  </a:cubicBezTo>
                  <a:cubicBezTo>
                    <a:pt x="40575" y="72147"/>
                    <a:pt x="40575" y="72883"/>
                    <a:pt x="40575" y="73619"/>
                  </a:cubicBezTo>
                  <a:cubicBezTo>
                    <a:pt x="40575" y="74355"/>
                    <a:pt x="40575" y="74355"/>
                    <a:pt x="40575" y="74355"/>
                  </a:cubicBezTo>
                  <a:cubicBezTo>
                    <a:pt x="41438" y="75828"/>
                    <a:pt x="41438" y="77300"/>
                    <a:pt x="41438" y="78773"/>
                  </a:cubicBezTo>
                  <a:cubicBezTo>
                    <a:pt x="41438" y="79509"/>
                    <a:pt x="41438" y="79509"/>
                    <a:pt x="41438" y="79509"/>
                  </a:cubicBezTo>
                  <a:cubicBezTo>
                    <a:pt x="41438" y="80245"/>
                    <a:pt x="42302" y="81717"/>
                    <a:pt x="43165" y="82453"/>
                  </a:cubicBezTo>
                  <a:cubicBezTo>
                    <a:pt x="44028" y="83190"/>
                    <a:pt x="44892" y="83926"/>
                    <a:pt x="45755" y="85398"/>
                  </a:cubicBezTo>
                  <a:cubicBezTo>
                    <a:pt x="45755" y="86871"/>
                    <a:pt x="46618" y="86871"/>
                    <a:pt x="46618" y="86871"/>
                  </a:cubicBezTo>
                  <a:cubicBezTo>
                    <a:pt x="47482" y="86871"/>
                    <a:pt x="47482" y="87607"/>
                    <a:pt x="48345" y="87607"/>
                  </a:cubicBezTo>
                  <a:cubicBezTo>
                    <a:pt x="48345" y="87607"/>
                    <a:pt x="48345" y="88343"/>
                    <a:pt x="48345" y="88343"/>
                  </a:cubicBezTo>
                  <a:cubicBezTo>
                    <a:pt x="49208" y="89079"/>
                    <a:pt x="49208" y="90552"/>
                    <a:pt x="50071" y="90552"/>
                  </a:cubicBezTo>
                  <a:cubicBezTo>
                    <a:pt x="50071" y="90552"/>
                    <a:pt x="50071" y="90552"/>
                    <a:pt x="50071" y="90552"/>
                  </a:cubicBezTo>
                  <a:cubicBezTo>
                    <a:pt x="50935" y="90552"/>
                    <a:pt x="50935" y="90552"/>
                    <a:pt x="50935" y="90552"/>
                  </a:cubicBezTo>
                  <a:cubicBezTo>
                    <a:pt x="51798" y="90552"/>
                    <a:pt x="51798" y="91288"/>
                    <a:pt x="52661" y="91288"/>
                  </a:cubicBezTo>
                  <a:cubicBezTo>
                    <a:pt x="54388" y="91288"/>
                    <a:pt x="55251" y="91288"/>
                    <a:pt x="55251" y="92760"/>
                  </a:cubicBezTo>
                  <a:cubicBezTo>
                    <a:pt x="56115" y="92760"/>
                    <a:pt x="56115" y="93496"/>
                    <a:pt x="56115" y="93496"/>
                  </a:cubicBezTo>
                  <a:cubicBezTo>
                    <a:pt x="56978" y="94233"/>
                    <a:pt x="57841" y="94969"/>
                    <a:pt x="57841" y="95705"/>
                  </a:cubicBezTo>
                  <a:cubicBezTo>
                    <a:pt x="57841" y="96441"/>
                    <a:pt x="58705" y="97177"/>
                    <a:pt x="58705" y="97177"/>
                  </a:cubicBezTo>
                  <a:cubicBezTo>
                    <a:pt x="58705" y="97914"/>
                    <a:pt x="58705" y="99386"/>
                    <a:pt x="57841" y="100122"/>
                  </a:cubicBezTo>
                  <a:cubicBezTo>
                    <a:pt x="57841" y="100858"/>
                    <a:pt x="57841" y="100858"/>
                    <a:pt x="57841" y="100858"/>
                  </a:cubicBezTo>
                  <a:cubicBezTo>
                    <a:pt x="57841" y="101595"/>
                    <a:pt x="57841" y="101595"/>
                    <a:pt x="57841" y="101595"/>
                  </a:cubicBezTo>
                  <a:cubicBezTo>
                    <a:pt x="56978" y="101595"/>
                    <a:pt x="56978" y="101595"/>
                    <a:pt x="56978" y="101595"/>
                  </a:cubicBezTo>
                  <a:cubicBezTo>
                    <a:pt x="56978" y="101595"/>
                    <a:pt x="56978" y="102331"/>
                    <a:pt x="57841" y="103803"/>
                  </a:cubicBezTo>
                  <a:cubicBezTo>
                    <a:pt x="57841" y="104539"/>
                    <a:pt x="58705" y="105276"/>
                    <a:pt x="57841" y="106748"/>
                  </a:cubicBezTo>
                  <a:cubicBezTo>
                    <a:pt x="56978" y="107484"/>
                    <a:pt x="56978" y="108957"/>
                    <a:pt x="56978" y="109693"/>
                  </a:cubicBezTo>
                  <a:cubicBezTo>
                    <a:pt x="57841" y="109693"/>
                    <a:pt x="57841" y="109693"/>
                    <a:pt x="57841" y="109693"/>
                  </a:cubicBezTo>
                  <a:cubicBezTo>
                    <a:pt x="58705" y="110429"/>
                    <a:pt x="58705" y="111165"/>
                    <a:pt x="60431" y="111165"/>
                  </a:cubicBezTo>
                  <a:cubicBezTo>
                    <a:pt x="60431" y="111165"/>
                    <a:pt x="61294" y="111165"/>
                    <a:pt x="62158" y="111165"/>
                  </a:cubicBezTo>
                  <a:cubicBezTo>
                    <a:pt x="63021" y="111165"/>
                    <a:pt x="64748" y="111901"/>
                    <a:pt x="65611" y="111165"/>
                  </a:cubicBezTo>
                  <a:cubicBezTo>
                    <a:pt x="65611" y="110429"/>
                    <a:pt x="65611" y="110429"/>
                    <a:pt x="65611" y="109693"/>
                  </a:cubicBezTo>
                  <a:cubicBezTo>
                    <a:pt x="64748" y="109693"/>
                    <a:pt x="64748" y="109693"/>
                    <a:pt x="64748" y="108957"/>
                  </a:cubicBezTo>
                  <a:cubicBezTo>
                    <a:pt x="64748" y="108220"/>
                    <a:pt x="64748" y="106748"/>
                    <a:pt x="64748" y="106012"/>
                  </a:cubicBezTo>
                  <a:cubicBezTo>
                    <a:pt x="64748" y="106012"/>
                    <a:pt x="64748" y="106012"/>
                    <a:pt x="64748" y="106012"/>
                  </a:cubicBezTo>
                  <a:cubicBezTo>
                    <a:pt x="64748" y="104539"/>
                    <a:pt x="64748" y="103803"/>
                    <a:pt x="67338" y="103067"/>
                  </a:cubicBezTo>
                  <a:cubicBezTo>
                    <a:pt x="68201" y="103067"/>
                    <a:pt x="69064" y="103803"/>
                    <a:pt x="69928" y="103803"/>
                  </a:cubicBezTo>
                  <a:cubicBezTo>
                    <a:pt x="69928" y="103803"/>
                    <a:pt x="70791" y="104539"/>
                    <a:pt x="70791" y="104539"/>
                  </a:cubicBezTo>
                  <a:cubicBezTo>
                    <a:pt x="70791" y="104539"/>
                    <a:pt x="70791" y="104539"/>
                    <a:pt x="70791" y="104539"/>
                  </a:cubicBezTo>
                  <a:cubicBezTo>
                    <a:pt x="70791" y="103803"/>
                    <a:pt x="70791" y="103067"/>
                    <a:pt x="71654" y="103067"/>
                  </a:cubicBezTo>
                  <a:cubicBezTo>
                    <a:pt x="71654" y="102331"/>
                    <a:pt x="71654" y="101595"/>
                    <a:pt x="71654" y="100858"/>
                  </a:cubicBezTo>
                  <a:cubicBezTo>
                    <a:pt x="71654" y="100858"/>
                    <a:pt x="71654" y="100858"/>
                    <a:pt x="71654" y="100858"/>
                  </a:cubicBezTo>
                  <a:cubicBezTo>
                    <a:pt x="70791" y="100858"/>
                    <a:pt x="69928" y="100858"/>
                    <a:pt x="69928" y="100858"/>
                  </a:cubicBezTo>
                  <a:cubicBezTo>
                    <a:pt x="69928" y="100122"/>
                    <a:pt x="69064" y="100122"/>
                    <a:pt x="69064" y="99386"/>
                  </a:cubicBezTo>
                  <a:cubicBezTo>
                    <a:pt x="69064" y="98650"/>
                    <a:pt x="69928" y="97914"/>
                    <a:pt x="70791" y="97914"/>
                  </a:cubicBezTo>
                  <a:cubicBezTo>
                    <a:pt x="72517" y="97914"/>
                    <a:pt x="73381" y="97914"/>
                    <a:pt x="74244" y="99386"/>
                  </a:cubicBezTo>
                  <a:cubicBezTo>
                    <a:pt x="75107" y="100122"/>
                    <a:pt x="75107" y="100122"/>
                    <a:pt x="75107" y="100858"/>
                  </a:cubicBezTo>
                  <a:cubicBezTo>
                    <a:pt x="75971" y="100858"/>
                    <a:pt x="76834" y="101595"/>
                    <a:pt x="76834" y="102331"/>
                  </a:cubicBezTo>
                  <a:cubicBezTo>
                    <a:pt x="76834" y="103067"/>
                    <a:pt x="77697" y="103067"/>
                    <a:pt x="77697" y="103067"/>
                  </a:cubicBezTo>
                  <a:cubicBezTo>
                    <a:pt x="78561" y="103803"/>
                    <a:pt x="78561" y="103803"/>
                    <a:pt x="79424" y="104539"/>
                  </a:cubicBezTo>
                  <a:cubicBezTo>
                    <a:pt x="79424" y="105276"/>
                    <a:pt x="79424" y="106012"/>
                    <a:pt x="80287" y="106012"/>
                  </a:cubicBezTo>
                  <a:cubicBezTo>
                    <a:pt x="80287" y="106012"/>
                    <a:pt x="81151" y="106012"/>
                    <a:pt x="82014" y="105276"/>
                  </a:cubicBezTo>
                  <a:cubicBezTo>
                    <a:pt x="82014" y="105276"/>
                    <a:pt x="82014" y="104539"/>
                    <a:pt x="82877" y="103803"/>
                  </a:cubicBezTo>
                  <a:cubicBezTo>
                    <a:pt x="82877" y="103067"/>
                    <a:pt x="82877" y="102331"/>
                    <a:pt x="83741" y="102331"/>
                  </a:cubicBezTo>
                  <a:cubicBezTo>
                    <a:pt x="83741" y="102331"/>
                    <a:pt x="84604" y="101595"/>
                    <a:pt x="85467" y="100858"/>
                  </a:cubicBezTo>
                  <a:cubicBezTo>
                    <a:pt x="86330" y="100122"/>
                    <a:pt x="86330" y="100122"/>
                    <a:pt x="87194" y="100122"/>
                  </a:cubicBezTo>
                  <a:cubicBezTo>
                    <a:pt x="88057" y="100122"/>
                    <a:pt x="88057" y="99386"/>
                    <a:pt x="88920" y="99386"/>
                  </a:cubicBezTo>
                  <a:cubicBezTo>
                    <a:pt x="88920" y="98650"/>
                    <a:pt x="88920" y="98650"/>
                    <a:pt x="89784" y="97914"/>
                  </a:cubicBezTo>
                  <a:cubicBezTo>
                    <a:pt x="90647" y="97177"/>
                    <a:pt x="90647" y="97177"/>
                    <a:pt x="91510" y="97177"/>
                  </a:cubicBezTo>
                  <a:cubicBezTo>
                    <a:pt x="91510" y="97177"/>
                    <a:pt x="92374" y="97914"/>
                    <a:pt x="92374" y="97914"/>
                  </a:cubicBezTo>
                  <a:cubicBezTo>
                    <a:pt x="92374" y="98650"/>
                    <a:pt x="92374" y="98650"/>
                    <a:pt x="92374" y="99386"/>
                  </a:cubicBezTo>
                  <a:cubicBezTo>
                    <a:pt x="94100" y="99386"/>
                    <a:pt x="94100" y="100858"/>
                    <a:pt x="94100" y="101595"/>
                  </a:cubicBezTo>
                  <a:cubicBezTo>
                    <a:pt x="94100" y="102331"/>
                    <a:pt x="94100" y="102331"/>
                    <a:pt x="94100" y="102331"/>
                  </a:cubicBezTo>
                  <a:cubicBezTo>
                    <a:pt x="96690" y="102331"/>
                    <a:pt x="96690" y="104539"/>
                    <a:pt x="96690" y="106012"/>
                  </a:cubicBezTo>
                  <a:cubicBezTo>
                    <a:pt x="96690" y="106012"/>
                    <a:pt x="96690" y="106012"/>
                    <a:pt x="96690" y="106012"/>
                  </a:cubicBezTo>
                  <a:cubicBezTo>
                    <a:pt x="96690" y="106748"/>
                    <a:pt x="96690" y="106748"/>
                    <a:pt x="96690" y="107484"/>
                  </a:cubicBezTo>
                  <a:cubicBezTo>
                    <a:pt x="96690" y="108220"/>
                    <a:pt x="97553" y="109693"/>
                    <a:pt x="96690" y="110429"/>
                  </a:cubicBezTo>
                  <a:cubicBezTo>
                    <a:pt x="94100" y="111165"/>
                    <a:pt x="94100" y="111901"/>
                    <a:pt x="94100" y="111901"/>
                  </a:cubicBezTo>
                  <a:cubicBezTo>
                    <a:pt x="94100" y="112638"/>
                    <a:pt x="94100" y="112638"/>
                    <a:pt x="94100" y="112638"/>
                  </a:cubicBezTo>
                  <a:cubicBezTo>
                    <a:pt x="94964" y="113374"/>
                    <a:pt x="94964" y="114110"/>
                    <a:pt x="94964" y="115582"/>
                  </a:cubicBezTo>
                  <a:cubicBezTo>
                    <a:pt x="94964" y="116319"/>
                    <a:pt x="94964" y="116319"/>
                    <a:pt x="94964" y="116319"/>
                  </a:cubicBezTo>
                  <a:cubicBezTo>
                    <a:pt x="94964" y="116319"/>
                    <a:pt x="94964" y="116319"/>
                    <a:pt x="94964" y="116319"/>
                  </a:cubicBezTo>
                  <a:cubicBezTo>
                    <a:pt x="94964" y="117791"/>
                    <a:pt x="94964" y="118527"/>
                    <a:pt x="95827" y="118527"/>
                  </a:cubicBezTo>
                  <a:cubicBezTo>
                    <a:pt x="96690" y="118527"/>
                    <a:pt x="96690" y="118527"/>
                    <a:pt x="96690" y="118527"/>
                  </a:cubicBezTo>
                  <a:cubicBezTo>
                    <a:pt x="96690" y="118527"/>
                    <a:pt x="96690" y="118527"/>
                    <a:pt x="96690" y="118527"/>
                  </a:cubicBezTo>
                  <a:cubicBezTo>
                    <a:pt x="96690" y="117791"/>
                    <a:pt x="96690" y="117055"/>
                    <a:pt x="97553" y="117055"/>
                  </a:cubicBezTo>
                  <a:cubicBezTo>
                    <a:pt x="97553" y="117055"/>
                    <a:pt x="97553" y="117055"/>
                    <a:pt x="97553" y="117055"/>
                  </a:cubicBezTo>
                  <a:cubicBezTo>
                    <a:pt x="98417" y="116319"/>
                    <a:pt x="98417" y="116319"/>
                    <a:pt x="99280" y="116319"/>
                  </a:cubicBezTo>
                  <a:cubicBezTo>
                    <a:pt x="99280" y="117055"/>
                    <a:pt x="99280" y="117055"/>
                    <a:pt x="99280" y="117791"/>
                  </a:cubicBezTo>
                  <a:cubicBezTo>
                    <a:pt x="100143" y="118527"/>
                    <a:pt x="100143" y="118527"/>
                    <a:pt x="100143" y="118527"/>
                  </a:cubicBezTo>
                  <a:cubicBezTo>
                    <a:pt x="100143" y="118527"/>
                    <a:pt x="100143" y="120000"/>
                    <a:pt x="101007" y="120000"/>
                  </a:cubicBezTo>
                  <a:cubicBezTo>
                    <a:pt x="101007" y="120000"/>
                    <a:pt x="101007" y="120000"/>
                    <a:pt x="101870" y="119263"/>
                  </a:cubicBezTo>
                  <a:cubicBezTo>
                    <a:pt x="102733" y="118527"/>
                    <a:pt x="102733" y="117791"/>
                    <a:pt x="101870" y="116319"/>
                  </a:cubicBezTo>
                  <a:cubicBezTo>
                    <a:pt x="101870" y="116319"/>
                    <a:pt x="101007" y="116319"/>
                    <a:pt x="101007" y="115582"/>
                  </a:cubicBezTo>
                  <a:cubicBezTo>
                    <a:pt x="100143" y="115582"/>
                    <a:pt x="99280" y="114846"/>
                    <a:pt x="99280" y="114110"/>
                  </a:cubicBezTo>
                  <a:cubicBezTo>
                    <a:pt x="100143" y="112638"/>
                    <a:pt x="102733" y="113374"/>
                    <a:pt x="103597" y="113374"/>
                  </a:cubicBezTo>
                  <a:cubicBezTo>
                    <a:pt x="104460" y="113374"/>
                    <a:pt x="105323" y="113374"/>
                    <a:pt x="107050" y="113374"/>
                  </a:cubicBezTo>
                  <a:cubicBezTo>
                    <a:pt x="110503" y="113374"/>
                    <a:pt x="110503" y="113374"/>
                    <a:pt x="110503" y="113374"/>
                  </a:cubicBezTo>
                  <a:cubicBezTo>
                    <a:pt x="110503" y="113374"/>
                    <a:pt x="110503" y="112638"/>
                    <a:pt x="109640" y="112638"/>
                  </a:cubicBezTo>
                  <a:cubicBezTo>
                    <a:pt x="108776" y="112638"/>
                    <a:pt x="108776" y="111901"/>
                    <a:pt x="108776" y="111165"/>
                  </a:cubicBezTo>
                  <a:cubicBezTo>
                    <a:pt x="108776" y="110429"/>
                    <a:pt x="108776" y="109693"/>
                    <a:pt x="108776" y="108957"/>
                  </a:cubicBezTo>
                  <a:cubicBezTo>
                    <a:pt x="109640" y="108957"/>
                    <a:pt x="110503" y="108957"/>
                    <a:pt x="110503" y="108957"/>
                  </a:cubicBezTo>
                  <a:cubicBezTo>
                    <a:pt x="111366" y="108957"/>
                    <a:pt x="111366" y="108957"/>
                    <a:pt x="111366" y="108957"/>
                  </a:cubicBezTo>
                  <a:cubicBezTo>
                    <a:pt x="111366" y="108957"/>
                    <a:pt x="111366" y="108957"/>
                    <a:pt x="111366" y="108220"/>
                  </a:cubicBezTo>
                  <a:cubicBezTo>
                    <a:pt x="111366" y="106012"/>
                    <a:pt x="113956" y="105276"/>
                    <a:pt x="115683" y="105276"/>
                  </a:cubicBezTo>
                  <a:cubicBezTo>
                    <a:pt x="116546" y="105276"/>
                    <a:pt x="116546" y="103803"/>
                    <a:pt x="116546" y="103067"/>
                  </a:cubicBezTo>
                  <a:cubicBezTo>
                    <a:pt x="117410" y="103067"/>
                    <a:pt x="117410" y="103067"/>
                    <a:pt x="117410" y="103067"/>
                  </a:cubicBezTo>
                  <a:cubicBezTo>
                    <a:pt x="117410" y="102331"/>
                    <a:pt x="116546" y="101595"/>
                    <a:pt x="115683" y="100858"/>
                  </a:cubicBezTo>
                  <a:cubicBezTo>
                    <a:pt x="115683" y="100858"/>
                    <a:pt x="115683" y="100858"/>
                    <a:pt x="115683" y="100858"/>
                  </a:cubicBezTo>
                  <a:cubicBezTo>
                    <a:pt x="115683" y="100122"/>
                    <a:pt x="115683" y="100122"/>
                    <a:pt x="115683" y="100122"/>
                  </a:cubicBezTo>
                  <a:cubicBezTo>
                    <a:pt x="114820" y="99386"/>
                    <a:pt x="114820" y="98650"/>
                    <a:pt x="114820" y="97177"/>
                  </a:cubicBezTo>
                  <a:cubicBezTo>
                    <a:pt x="114820" y="97177"/>
                    <a:pt x="114820" y="96441"/>
                    <a:pt x="114820" y="96441"/>
                  </a:cubicBezTo>
                  <a:cubicBezTo>
                    <a:pt x="114820" y="95705"/>
                    <a:pt x="115683" y="94969"/>
                    <a:pt x="115683" y="94233"/>
                  </a:cubicBezTo>
                  <a:cubicBezTo>
                    <a:pt x="115683" y="93496"/>
                    <a:pt x="115683" y="93496"/>
                    <a:pt x="115683" y="92760"/>
                  </a:cubicBezTo>
                  <a:cubicBezTo>
                    <a:pt x="116546" y="92760"/>
                    <a:pt x="116546" y="92024"/>
                    <a:pt x="116546" y="91288"/>
                  </a:cubicBezTo>
                  <a:cubicBezTo>
                    <a:pt x="116546" y="91288"/>
                    <a:pt x="115683" y="90552"/>
                    <a:pt x="115683" y="90552"/>
                  </a:cubicBezTo>
                  <a:cubicBezTo>
                    <a:pt x="114820" y="89815"/>
                    <a:pt x="114820" y="89815"/>
                    <a:pt x="114820" y="89079"/>
                  </a:cubicBezTo>
                  <a:cubicBezTo>
                    <a:pt x="114820" y="89079"/>
                    <a:pt x="114820" y="88343"/>
                    <a:pt x="114820" y="87607"/>
                  </a:cubicBezTo>
                  <a:cubicBezTo>
                    <a:pt x="113956" y="87607"/>
                    <a:pt x="113956" y="87607"/>
                    <a:pt x="113956" y="87607"/>
                  </a:cubicBezTo>
                  <a:cubicBezTo>
                    <a:pt x="113956" y="87607"/>
                    <a:pt x="113956" y="87607"/>
                    <a:pt x="113956" y="87607"/>
                  </a:cubicBezTo>
                  <a:cubicBezTo>
                    <a:pt x="113956" y="88343"/>
                    <a:pt x="113093" y="90552"/>
                    <a:pt x="112230" y="90552"/>
                  </a:cubicBezTo>
                  <a:cubicBezTo>
                    <a:pt x="112230" y="90552"/>
                    <a:pt x="112230" y="90552"/>
                    <a:pt x="112230" y="90552"/>
                  </a:cubicBezTo>
                  <a:cubicBezTo>
                    <a:pt x="111366" y="90552"/>
                    <a:pt x="111366" y="90552"/>
                    <a:pt x="110503" y="90552"/>
                  </a:cubicBezTo>
                  <a:cubicBezTo>
                    <a:pt x="110503" y="89815"/>
                    <a:pt x="109640" y="89815"/>
                    <a:pt x="109640" y="89815"/>
                  </a:cubicBezTo>
                  <a:cubicBezTo>
                    <a:pt x="108776" y="89815"/>
                    <a:pt x="108776" y="89815"/>
                    <a:pt x="107913" y="89815"/>
                  </a:cubicBezTo>
                  <a:cubicBezTo>
                    <a:pt x="107913" y="89079"/>
                    <a:pt x="107913" y="89079"/>
                    <a:pt x="107913" y="89079"/>
                  </a:cubicBezTo>
                  <a:cubicBezTo>
                    <a:pt x="107050" y="89079"/>
                    <a:pt x="106187" y="89079"/>
                    <a:pt x="104460" y="88343"/>
                  </a:cubicBezTo>
                  <a:cubicBezTo>
                    <a:pt x="103597" y="87607"/>
                    <a:pt x="103597" y="86871"/>
                    <a:pt x="103597" y="86871"/>
                  </a:cubicBezTo>
                  <a:cubicBezTo>
                    <a:pt x="102733" y="86871"/>
                    <a:pt x="102733" y="87607"/>
                    <a:pt x="102733" y="87607"/>
                  </a:cubicBezTo>
                  <a:cubicBezTo>
                    <a:pt x="102733" y="88343"/>
                    <a:pt x="101870" y="88343"/>
                    <a:pt x="101870" y="88343"/>
                  </a:cubicBezTo>
                  <a:cubicBezTo>
                    <a:pt x="101007" y="88343"/>
                    <a:pt x="101007" y="89079"/>
                    <a:pt x="100143" y="89079"/>
                  </a:cubicBezTo>
                  <a:cubicBezTo>
                    <a:pt x="100143" y="89815"/>
                    <a:pt x="99280" y="90552"/>
                    <a:pt x="99280" y="89815"/>
                  </a:cubicBezTo>
                  <a:cubicBezTo>
                    <a:pt x="97553" y="89815"/>
                    <a:pt x="97553" y="89815"/>
                    <a:pt x="96690" y="88343"/>
                  </a:cubicBezTo>
                  <a:cubicBezTo>
                    <a:pt x="96690" y="88343"/>
                    <a:pt x="96690" y="88343"/>
                    <a:pt x="96690" y="88343"/>
                  </a:cubicBezTo>
                  <a:cubicBezTo>
                    <a:pt x="96690" y="87607"/>
                    <a:pt x="96690" y="87607"/>
                    <a:pt x="96690" y="86871"/>
                  </a:cubicBezTo>
                  <a:cubicBezTo>
                    <a:pt x="95827" y="86871"/>
                    <a:pt x="95827" y="86134"/>
                    <a:pt x="95827" y="85398"/>
                  </a:cubicBezTo>
                  <a:cubicBezTo>
                    <a:pt x="95827" y="84662"/>
                    <a:pt x="95827" y="82453"/>
                    <a:pt x="97553" y="81717"/>
                  </a:cubicBezTo>
                  <a:cubicBezTo>
                    <a:pt x="98417" y="81717"/>
                    <a:pt x="98417" y="81717"/>
                    <a:pt x="98417" y="81717"/>
                  </a:cubicBezTo>
                  <a:cubicBezTo>
                    <a:pt x="99280" y="80981"/>
                    <a:pt x="100143" y="80981"/>
                    <a:pt x="100143" y="80245"/>
                  </a:cubicBezTo>
                  <a:cubicBezTo>
                    <a:pt x="100143" y="79509"/>
                    <a:pt x="99280" y="78773"/>
                    <a:pt x="99280" y="78036"/>
                  </a:cubicBezTo>
                  <a:cubicBezTo>
                    <a:pt x="98417" y="78036"/>
                    <a:pt x="98417" y="77300"/>
                    <a:pt x="98417" y="77300"/>
                  </a:cubicBezTo>
                  <a:cubicBezTo>
                    <a:pt x="99280" y="76564"/>
                    <a:pt x="99280" y="75828"/>
                    <a:pt x="99280" y="75092"/>
                  </a:cubicBezTo>
                  <a:cubicBezTo>
                    <a:pt x="98417" y="74355"/>
                    <a:pt x="98417" y="73619"/>
                    <a:pt x="99280" y="73619"/>
                  </a:cubicBezTo>
                  <a:cubicBezTo>
                    <a:pt x="99280" y="72883"/>
                    <a:pt x="101007" y="71411"/>
                    <a:pt x="102733" y="72147"/>
                  </a:cubicBezTo>
                  <a:cubicBezTo>
                    <a:pt x="102733" y="72147"/>
                    <a:pt x="103597" y="72147"/>
                    <a:pt x="104460" y="72147"/>
                  </a:cubicBezTo>
                  <a:cubicBezTo>
                    <a:pt x="105323" y="72147"/>
                    <a:pt x="105323" y="72147"/>
                    <a:pt x="106187" y="72147"/>
                  </a:cubicBezTo>
                  <a:cubicBezTo>
                    <a:pt x="105323" y="72147"/>
                    <a:pt x="105323" y="72147"/>
                    <a:pt x="105323" y="72147"/>
                  </a:cubicBezTo>
                  <a:cubicBezTo>
                    <a:pt x="104460" y="71411"/>
                    <a:pt x="104460" y="70674"/>
                    <a:pt x="103597" y="70674"/>
                  </a:cubicBezTo>
                  <a:cubicBezTo>
                    <a:pt x="103597" y="69202"/>
                    <a:pt x="103597" y="67730"/>
                    <a:pt x="104460" y="66993"/>
                  </a:cubicBezTo>
                  <a:cubicBezTo>
                    <a:pt x="104460" y="66257"/>
                    <a:pt x="104460" y="66257"/>
                    <a:pt x="104460" y="66257"/>
                  </a:cubicBezTo>
                  <a:cubicBezTo>
                    <a:pt x="104460" y="64785"/>
                    <a:pt x="103597" y="64049"/>
                    <a:pt x="102733" y="63312"/>
                  </a:cubicBezTo>
                  <a:cubicBezTo>
                    <a:pt x="102733" y="62576"/>
                    <a:pt x="102733" y="62576"/>
                    <a:pt x="102733" y="61104"/>
                  </a:cubicBezTo>
                  <a:cubicBezTo>
                    <a:pt x="103597" y="59631"/>
                    <a:pt x="103597" y="58159"/>
                    <a:pt x="103597" y="57423"/>
                  </a:cubicBezTo>
                  <a:cubicBezTo>
                    <a:pt x="103597" y="56687"/>
                    <a:pt x="102733" y="55950"/>
                    <a:pt x="101870" y="55214"/>
                  </a:cubicBezTo>
                  <a:cubicBezTo>
                    <a:pt x="101870" y="54478"/>
                    <a:pt x="101870" y="54478"/>
                    <a:pt x="101870" y="53742"/>
                  </a:cubicBezTo>
                  <a:cubicBezTo>
                    <a:pt x="101007" y="53742"/>
                    <a:pt x="101007" y="52269"/>
                    <a:pt x="101870" y="50797"/>
                  </a:cubicBezTo>
                  <a:cubicBezTo>
                    <a:pt x="101870" y="50797"/>
                    <a:pt x="101870" y="50061"/>
                    <a:pt x="101870" y="50061"/>
                  </a:cubicBezTo>
                  <a:cubicBezTo>
                    <a:pt x="101870" y="48588"/>
                    <a:pt x="101007" y="48588"/>
                    <a:pt x="101007" y="47852"/>
                  </a:cubicBezTo>
                  <a:cubicBezTo>
                    <a:pt x="100143" y="47852"/>
                    <a:pt x="100143" y="47116"/>
                    <a:pt x="100143" y="47116"/>
                  </a:cubicBezTo>
                  <a:cubicBezTo>
                    <a:pt x="99280" y="45644"/>
                    <a:pt x="100143" y="42699"/>
                    <a:pt x="100143" y="41963"/>
                  </a:cubicBezTo>
                  <a:cubicBezTo>
                    <a:pt x="100143" y="40490"/>
                    <a:pt x="100143" y="38282"/>
                    <a:pt x="100143" y="36809"/>
                  </a:cubicBezTo>
                  <a:cubicBezTo>
                    <a:pt x="100143" y="36073"/>
                    <a:pt x="101007" y="35337"/>
                    <a:pt x="101870" y="35337"/>
                  </a:cubicBezTo>
                  <a:cubicBezTo>
                    <a:pt x="102733" y="34601"/>
                    <a:pt x="102733" y="33865"/>
                    <a:pt x="102733" y="33128"/>
                  </a:cubicBezTo>
                  <a:cubicBezTo>
                    <a:pt x="102733" y="31656"/>
                    <a:pt x="103597" y="30920"/>
                    <a:pt x="104460" y="30920"/>
                  </a:cubicBezTo>
                  <a:cubicBezTo>
                    <a:pt x="104460" y="30184"/>
                    <a:pt x="105323" y="29447"/>
                    <a:pt x="105323" y="29447"/>
                  </a:cubicBezTo>
                  <a:cubicBezTo>
                    <a:pt x="105323" y="28711"/>
                    <a:pt x="105323" y="27975"/>
                    <a:pt x="105323" y="27239"/>
                  </a:cubicBezTo>
                  <a:cubicBezTo>
                    <a:pt x="105323" y="26503"/>
                    <a:pt x="105323" y="26503"/>
                    <a:pt x="105323" y="25766"/>
                  </a:cubicBezTo>
                  <a:cubicBezTo>
                    <a:pt x="105323" y="25766"/>
                    <a:pt x="105323" y="25766"/>
                    <a:pt x="105323" y="25766"/>
                  </a:cubicBezTo>
                  <a:cubicBezTo>
                    <a:pt x="105323" y="25030"/>
                    <a:pt x="107050" y="24294"/>
                    <a:pt x="107913" y="22822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1" name="Google Shape;1581;p349"/>
            <p:cNvSpPr/>
            <p:nvPr/>
          </p:nvSpPr>
          <p:spPr>
            <a:xfrm>
              <a:off x="3402014" y="1419228"/>
              <a:ext cx="525600" cy="55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571" y="34285"/>
                  </a:moveTo>
                  <a:cubicBezTo>
                    <a:pt x="103714" y="34285"/>
                    <a:pt x="103714" y="34285"/>
                    <a:pt x="103714" y="34285"/>
                  </a:cubicBezTo>
                  <a:cubicBezTo>
                    <a:pt x="103714" y="34285"/>
                    <a:pt x="103714" y="34285"/>
                    <a:pt x="103714" y="34285"/>
                  </a:cubicBezTo>
                  <a:cubicBezTo>
                    <a:pt x="103714" y="34285"/>
                    <a:pt x="103714" y="34285"/>
                    <a:pt x="103714" y="34285"/>
                  </a:cubicBezTo>
                  <a:cubicBezTo>
                    <a:pt x="103714" y="34285"/>
                    <a:pt x="103714" y="34285"/>
                    <a:pt x="103714" y="34285"/>
                  </a:cubicBezTo>
                  <a:cubicBezTo>
                    <a:pt x="102857" y="34285"/>
                    <a:pt x="102857" y="35102"/>
                    <a:pt x="102000" y="34285"/>
                  </a:cubicBezTo>
                  <a:cubicBezTo>
                    <a:pt x="102000" y="34285"/>
                    <a:pt x="102000" y="34285"/>
                    <a:pt x="102000" y="34285"/>
                  </a:cubicBezTo>
                  <a:cubicBezTo>
                    <a:pt x="101142" y="33469"/>
                    <a:pt x="101142" y="33469"/>
                    <a:pt x="101142" y="33469"/>
                  </a:cubicBezTo>
                  <a:cubicBezTo>
                    <a:pt x="101142" y="32653"/>
                    <a:pt x="101142" y="31836"/>
                    <a:pt x="101142" y="31020"/>
                  </a:cubicBezTo>
                  <a:cubicBezTo>
                    <a:pt x="101142" y="29387"/>
                    <a:pt x="101142" y="29387"/>
                    <a:pt x="101142" y="29387"/>
                  </a:cubicBezTo>
                  <a:cubicBezTo>
                    <a:pt x="101142" y="29387"/>
                    <a:pt x="101142" y="28571"/>
                    <a:pt x="101142" y="28571"/>
                  </a:cubicBezTo>
                  <a:cubicBezTo>
                    <a:pt x="101142" y="26938"/>
                    <a:pt x="102000" y="26938"/>
                    <a:pt x="102857" y="26122"/>
                  </a:cubicBezTo>
                  <a:cubicBezTo>
                    <a:pt x="102857" y="26122"/>
                    <a:pt x="102857" y="26122"/>
                    <a:pt x="102857" y="25306"/>
                  </a:cubicBezTo>
                  <a:cubicBezTo>
                    <a:pt x="103714" y="24489"/>
                    <a:pt x="103714" y="24489"/>
                    <a:pt x="103714" y="23673"/>
                  </a:cubicBezTo>
                  <a:cubicBezTo>
                    <a:pt x="104571" y="23673"/>
                    <a:pt x="104571" y="23673"/>
                    <a:pt x="104571" y="22857"/>
                  </a:cubicBezTo>
                  <a:cubicBezTo>
                    <a:pt x="104571" y="22857"/>
                    <a:pt x="104571" y="21224"/>
                    <a:pt x="104571" y="20408"/>
                  </a:cubicBezTo>
                  <a:cubicBezTo>
                    <a:pt x="103714" y="20408"/>
                    <a:pt x="103714" y="20408"/>
                    <a:pt x="103714" y="20408"/>
                  </a:cubicBezTo>
                  <a:cubicBezTo>
                    <a:pt x="103714" y="20408"/>
                    <a:pt x="103714" y="20408"/>
                    <a:pt x="103714" y="20408"/>
                  </a:cubicBezTo>
                  <a:cubicBezTo>
                    <a:pt x="103714" y="21224"/>
                    <a:pt x="103714" y="21224"/>
                    <a:pt x="102857" y="22040"/>
                  </a:cubicBezTo>
                  <a:cubicBezTo>
                    <a:pt x="102857" y="22040"/>
                    <a:pt x="102000" y="22857"/>
                    <a:pt x="102000" y="22857"/>
                  </a:cubicBezTo>
                  <a:cubicBezTo>
                    <a:pt x="102000" y="22857"/>
                    <a:pt x="101142" y="22857"/>
                    <a:pt x="101142" y="22040"/>
                  </a:cubicBezTo>
                  <a:cubicBezTo>
                    <a:pt x="101142" y="22040"/>
                    <a:pt x="101142" y="22040"/>
                    <a:pt x="101142" y="22040"/>
                  </a:cubicBezTo>
                  <a:cubicBezTo>
                    <a:pt x="100285" y="22040"/>
                    <a:pt x="99428" y="21224"/>
                    <a:pt x="99428" y="22040"/>
                  </a:cubicBezTo>
                  <a:cubicBezTo>
                    <a:pt x="98571" y="22040"/>
                    <a:pt x="98571" y="22040"/>
                    <a:pt x="98571" y="22040"/>
                  </a:cubicBezTo>
                  <a:cubicBezTo>
                    <a:pt x="97714" y="23673"/>
                    <a:pt x="96857" y="24489"/>
                    <a:pt x="96000" y="24489"/>
                  </a:cubicBezTo>
                  <a:cubicBezTo>
                    <a:pt x="95142" y="25306"/>
                    <a:pt x="94285" y="26122"/>
                    <a:pt x="94285" y="26122"/>
                  </a:cubicBezTo>
                  <a:cubicBezTo>
                    <a:pt x="94285" y="26938"/>
                    <a:pt x="94285" y="26938"/>
                    <a:pt x="94285" y="26938"/>
                  </a:cubicBezTo>
                  <a:cubicBezTo>
                    <a:pt x="93428" y="27755"/>
                    <a:pt x="93428" y="27755"/>
                    <a:pt x="93428" y="27755"/>
                  </a:cubicBezTo>
                  <a:cubicBezTo>
                    <a:pt x="93428" y="27755"/>
                    <a:pt x="92571" y="29387"/>
                    <a:pt x="91714" y="29387"/>
                  </a:cubicBezTo>
                  <a:cubicBezTo>
                    <a:pt x="90857" y="29387"/>
                    <a:pt x="90857" y="29387"/>
                    <a:pt x="90857" y="29387"/>
                  </a:cubicBezTo>
                  <a:cubicBezTo>
                    <a:pt x="90857" y="29387"/>
                    <a:pt x="90857" y="29387"/>
                    <a:pt x="90857" y="29387"/>
                  </a:cubicBezTo>
                  <a:cubicBezTo>
                    <a:pt x="90857" y="29387"/>
                    <a:pt x="90857" y="29387"/>
                    <a:pt x="90857" y="29387"/>
                  </a:cubicBezTo>
                  <a:cubicBezTo>
                    <a:pt x="90000" y="29387"/>
                    <a:pt x="90000" y="28571"/>
                    <a:pt x="90000" y="27755"/>
                  </a:cubicBezTo>
                  <a:cubicBezTo>
                    <a:pt x="90000" y="27755"/>
                    <a:pt x="90000" y="27755"/>
                    <a:pt x="90000" y="26938"/>
                  </a:cubicBezTo>
                  <a:cubicBezTo>
                    <a:pt x="90857" y="26122"/>
                    <a:pt x="90857" y="24489"/>
                    <a:pt x="90857" y="24489"/>
                  </a:cubicBezTo>
                  <a:cubicBezTo>
                    <a:pt x="90000" y="24489"/>
                    <a:pt x="90000" y="24489"/>
                    <a:pt x="89142" y="23673"/>
                  </a:cubicBezTo>
                  <a:cubicBezTo>
                    <a:pt x="89142" y="23673"/>
                    <a:pt x="88285" y="23673"/>
                    <a:pt x="87428" y="22857"/>
                  </a:cubicBezTo>
                  <a:cubicBezTo>
                    <a:pt x="87428" y="22040"/>
                    <a:pt x="87428" y="22040"/>
                    <a:pt x="87428" y="22040"/>
                  </a:cubicBezTo>
                  <a:cubicBezTo>
                    <a:pt x="87428" y="22040"/>
                    <a:pt x="87428" y="22040"/>
                    <a:pt x="87428" y="22040"/>
                  </a:cubicBezTo>
                  <a:cubicBezTo>
                    <a:pt x="87428" y="21224"/>
                    <a:pt x="87428" y="21224"/>
                    <a:pt x="87428" y="21224"/>
                  </a:cubicBezTo>
                  <a:cubicBezTo>
                    <a:pt x="87428" y="20408"/>
                    <a:pt x="87428" y="19591"/>
                    <a:pt x="87428" y="18775"/>
                  </a:cubicBezTo>
                  <a:cubicBezTo>
                    <a:pt x="86571" y="17959"/>
                    <a:pt x="85714" y="17142"/>
                    <a:pt x="84857" y="17142"/>
                  </a:cubicBezTo>
                  <a:cubicBezTo>
                    <a:pt x="84000" y="17142"/>
                    <a:pt x="84000" y="17142"/>
                    <a:pt x="84000" y="16326"/>
                  </a:cubicBezTo>
                  <a:cubicBezTo>
                    <a:pt x="83142" y="16326"/>
                    <a:pt x="84000" y="15510"/>
                    <a:pt x="84000" y="15510"/>
                  </a:cubicBezTo>
                  <a:cubicBezTo>
                    <a:pt x="84857" y="14693"/>
                    <a:pt x="84857" y="14693"/>
                    <a:pt x="84857" y="14693"/>
                  </a:cubicBezTo>
                  <a:cubicBezTo>
                    <a:pt x="84857" y="13877"/>
                    <a:pt x="84857" y="13877"/>
                    <a:pt x="84857" y="13877"/>
                  </a:cubicBezTo>
                  <a:cubicBezTo>
                    <a:pt x="84857" y="13877"/>
                    <a:pt x="84857" y="13061"/>
                    <a:pt x="84857" y="13061"/>
                  </a:cubicBezTo>
                  <a:cubicBezTo>
                    <a:pt x="84000" y="13061"/>
                    <a:pt x="84000" y="13061"/>
                    <a:pt x="83142" y="13061"/>
                  </a:cubicBezTo>
                  <a:cubicBezTo>
                    <a:pt x="81428" y="13061"/>
                    <a:pt x="81428" y="11428"/>
                    <a:pt x="81428" y="10612"/>
                  </a:cubicBezTo>
                  <a:cubicBezTo>
                    <a:pt x="81428" y="10612"/>
                    <a:pt x="81428" y="9795"/>
                    <a:pt x="80571" y="9795"/>
                  </a:cubicBezTo>
                  <a:cubicBezTo>
                    <a:pt x="80571" y="8979"/>
                    <a:pt x="79714" y="8979"/>
                    <a:pt x="79714" y="9795"/>
                  </a:cubicBezTo>
                  <a:cubicBezTo>
                    <a:pt x="78857" y="9795"/>
                    <a:pt x="78857" y="9795"/>
                    <a:pt x="78000" y="10612"/>
                  </a:cubicBezTo>
                  <a:cubicBezTo>
                    <a:pt x="78000" y="11428"/>
                    <a:pt x="78000" y="11428"/>
                    <a:pt x="78000" y="11428"/>
                  </a:cubicBezTo>
                  <a:cubicBezTo>
                    <a:pt x="78000" y="12244"/>
                    <a:pt x="78000" y="12244"/>
                    <a:pt x="78000" y="12244"/>
                  </a:cubicBezTo>
                  <a:cubicBezTo>
                    <a:pt x="78857" y="12244"/>
                    <a:pt x="78857" y="12244"/>
                    <a:pt x="78857" y="12244"/>
                  </a:cubicBezTo>
                  <a:cubicBezTo>
                    <a:pt x="78857" y="12244"/>
                    <a:pt x="78857" y="12244"/>
                    <a:pt x="78857" y="12244"/>
                  </a:cubicBezTo>
                  <a:cubicBezTo>
                    <a:pt x="78857" y="12244"/>
                    <a:pt x="78857" y="12244"/>
                    <a:pt x="78857" y="12244"/>
                  </a:cubicBezTo>
                  <a:cubicBezTo>
                    <a:pt x="78857" y="13061"/>
                    <a:pt x="78857" y="13061"/>
                    <a:pt x="78857" y="13061"/>
                  </a:cubicBezTo>
                  <a:cubicBezTo>
                    <a:pt x="78000" y="13061"/>
                    <a:pt x="78000" y="13061"/>
                    <a:pt x="78000" y="13061"/>
                  </a:cubicBezTo>
                  <a:cubicBezTo>
                    <a:pt x="77142" y="13061"/>
                    <a:pt x="76285" y="13061"/>
                    <a:pt x="74571" y="13877"/>
                  </a:cubicBezTo>
                  <a:cubicBezTo>
                    <a:pt x="73714" y="14693"/>
                    <a:pt x="72857" y="13877"/>
                    <a:pt x="71142" y="13061"/>
                  </a:cubicBezTo>
                  <a:cubicBezTo>
                    <a:pt x="71142" y="13061"/>
                    <a:pt x="70285" y="13061"/>
                    <a:pt x="70285" y="13061"/>
                  </a:cubicBezTo>
                  <a:cubicBezTo>
                    <a:pt x="70285" y="13061"/>
                    <a:pt x="70285" y="13061"/>
                    <a:pt x="70285" y="13061"/>
                  </a:cubicBezTo>
                  <a:cubicBezTo>
                    <a:pt x="70285" y="13061"/>
                    <a:pt x="69428" y="15510"/>
                    <a:pt x="69428" y="16326"/>
                  </a:cubicBezTo>
                  <a:cubicBezTo>
                    <a:pt x="69428" y="17142"/>
                    <a:pt x="69428" y="17142"/>
                    <a:pt x="68571" y="17142"/>
                  </a:cubicBezTo>
                  <a:cubicBezTo>
                    <a:pt x="68571" y="17142"/>
                    <a:pt x="67714" y="17142"/>
                    <a:pt x="67714" y="17142"/>
                  </a:cubicBezTo>
                  <a:cubicBezTo>
                    <a:pt x="66857" y="16326"/>
                    <a:pt x="66857" y="16326"/>
                    <a:pt x="66857" y="16326"/>
                  </a:cubicBezTo>
                  <a:cubicBezTo>
                    <a:pt x="66857" y="16326"/>
                    <a:pt x="66857" y="16326"/>
                    <a:pt x="66857" y="16326"/>
                  </a:cubicBezTo>
                  <a:cubicBezTo>
                    <a:pt x="66000" y="16326"/>
                    <a:pt x="66000" y="15510"/>
                    <a:pt x="65142" y="14693"/>
                  </a:cubicBezTo>
                  <a:cubicBezTo>
                    <a:pt x="64285" y="14693"/>
                    <a:pt x="64285" y="14693"/>
                    <a:pt x="63428" y="14693"/>
                  </a:cubicBezTo>
                  <a:cubicBezTo>
                    <a:pt x="61714" y="15510"/>
                    <a:pt x="60857" y="14693"/>
                    <a:pt x="60857" y="13877"/>
                  </a:cubicBezTo>
                  <a:cubicBezTo>
                    <a:pt x="60857" y="13061"/>
                    <a:pt x="60857" y="13061"/>
                    <a:pt x="60000" y="12244"/>
                  </a:cubicBezTo>
                  <a:cubicBezTo>
                    <a:pt x="60000" y="12244"/>
                    <a:pt x="59142" y="12244"/>
                    <a:pt x="58285" y="12244"/>
                  </a:cubicBezTo>
                  <a:cubicBezTo>
                    <a:pt x="55714" y="12244"/>
                    <a:pt x="54000" y="11428"/>
                    <a:pt x="54000" y="11428"/>
                  </a:cubicBezTo>
                  <a:cubicBezTo>
                    <a:pt x="49714" y="7346"/>
                    <a:pt x="49714" y="7346"/>
                    <a:pt x="49714" y="7346"/>
                  </a:cubicBezTo>
                  <a:cubicBezTo>
                    <a:pt x="48857" y="6530"/>
                    <a:pt x="48857" y="6530"/>
                    <a:pt x="48857" y="5714"/>
                  </a:cubicBezTo>
                  <a:cubicBezTo>
                    <a:pt x="48857" y="5714"/>
                    <a:pt x="48000" y="4897"/>
                    <a:pt x="48000" y="4897"/>
                  </a:cubicBezTo>
                  <a:cubicBezTo>
                    <a:pt x="48000" y="4897"/>
                    <a:pt x="48000" y="4897"/>
                    <a:pt x="48000" y="4897"/>
                  </a:cubicBezTo>
                  <a:cubicBezTo>
                    <a:pt x="47142" y="4897"/>
                    <a:pt x="47142" y="4897"/>
                    <a:pt x="46285" y="4081"/>
                  </a:cubicBezTo>
                  <a:cubicBezTo>
                    <a:pt x="46285" y="3265"/>
                    <a:pt x="46285" y="2448"/>
                    <a:pt x="46285" y="1632"/>
                  </a:cubicBezTo>
                  <a:cubicBezTo>
                    <a:pt x="46285" y="816"/>
                    <a:pt x="46285" y="816"/>
                    <a:pt x="46285" y="816"/>
                  </a:cubicBezTo>
                  <a:cubicBezTo>
                    <a:pt x="46285" y="816"/>
                    <a:pt x="46285" y="816"/>
                    <a:pt x="46285" y="816"/>
                  </a:cubicBezTo>
                  <a:cubicBezTo>
                    <a:pt x="45428" y="0"/>
                    <a:pt x="45428" y="0"/>
                    <a:pt x="45428" y="0"/>
                  </a:cubicBezTo>
                  <a:cubicBezTo>
                    <a:pt x="45428" y="816"/>
                    <a:pt x="45428" y="816"/>
                    <a:pt x="45428" y="816"/>
                  </a:cubicBezTo>
                  <a:cubicBezTo>
                    <a:pt x="44571" y="1632"/>
                    <a:pt x="44571" y="1632"/>
                    <a:pt x="44571" y="1632"/>
                  </a:cubicBezTo>
                  <a:cubicBezTo>
                    <a:pt x="44571" y="1632"/>
                    <a:pt x="43714" y="1632"/>
                    <a:pt x="43714" y="2448"/>
                  </a:cubicBezTo>
                  <a:cubicBezTo>
                    <a:pt x="43714" y="2448"/>
                    <a:pt x="43714" y="2448"/>
                    <a:pt x="43714" y="2448"/>
                  </a:cubicBezTo>
                  <a:cubicBezTo>
                    <a:pt x="43714" y="3265"/>
                    <a:pt x="42857" y="3265"/>
                    <a:pt x="42857" y="3265"/>
                  </a:cubicBezTo>
                  <a:cubicBezTo>
                    <a:pt x="42000" y="4081"/>
                    <a:pt x="41142" y="4081"/>
                    <a:pt x="40285" y="3265"/>
                  </a:cubicBezTo>
                  <a:cubicBezTo>
                    <a:pt x="39428" y="3265"/>
                    <a:pt x="39428" y="3265"/>
                    <a:pt x="38571" y="2448"/>
                  </a:cubicBezTo>
                  <a:cubicBezTo>
                    <a:pt x="37714" y="2448"/>
                    <a:pt x="37714" y="1632"/>
                    <a:pt x="36857" y="1632"/>
                  </a:cubicBezTo>
                  <a:cubicBezTo>
                    <a:pt x="36000" y="816"/>
                    <a:pt x="34285" y="816"/>
                    <a:pt x="34285" y="816"/>
                  </a:cubicBezTo>
                  <a:cubicBezTo>
                    <a:pt x="33428" y="1632"/>
                    <a:pt x="33428" y="1632"/>
                    <a:pt x="33428" y="1632"/>
                  </a:cubicBezTo>
                  <a:cubicBezTo>
                    <a:pt x="33428" y="1632"/>
                    <a:pt x="32571" y="2448"/>
                    <a:pt x="32571" y="2448"/>
                  </a:cubicBezTo>
                  <a:cubicBezTo>
                    <a:pt x="31714" y="3265"/>
                    <a:pt x="31714" y="3265"/>
                    <a:pt x="31714" y="3265"/>
                  </a:cubicBezTo>
                  <a:cubicBezTo>
                    <a:pt x="31714" y="4081"/>
                    <a:pt x="28285" y="4081"/>
                    <a:pt x="27428" y="4897"/>
                  </a:cubicBezTo>
                  <a:cubicBezTo>
                    <a:pt x="26571" y="6530"/>
                    <a:pt x="26571" y="8979"/>
                    <a:pt x="24000" y="9795"/>
                  </a:cubicBezTo>
                  <a:cubicBezTo>
                    <a:pt x="24000" y="9795"/>
                    <a:pt x="23142" y="10612"/>
                    <a:pt x="23142" y="10612"/>
                  </a:cubicBezTo>
                  <a:cubicBezTo>
                    <a:pt x="23142" y="10612"/>
                    <a:pt x="22285" y="10612"/>
                    <a:pt x="21428" y="10612"/>
                  </a:cubicBezTo>
                  <a:cubicBezTo>
                    <a:pt x="20571" y="9795"/>
                    <a:pt x="19714" y="9795"/>
                    <a:pt x="18857" y="9795"/>
                  </a:cubicBezTo>
                  <a:cubicBezTo>
                    <a:pt x="18000" y="9795"/>
                    <a:pt x="18000" y="9795"/>
                    <a:pt x="18000" y="9795"/>
                  </a:cubicBezTo>
                  <a:cubicBezTo>
                    <a:pt x="17142" y="11428"/>
                    <a:pt x="17142" y="11428"/>
                    <a:pt x="15428" y="12244"/>
                  </a:cubicBezTo>
                  <a:cubicBezTo>
                    <a:pt x="15428" y="13061"/>
                    <a:pt x="15428" y="13061"/>
                    <a:pt x="15428" y="13061"/>
                  </a:cubicBezTo>
                  <a:cubicBezTo>
                    <a:pt x="14571" y="13877"/>
                    <a:pt x="13714" y="13877"/>
                    <a:pt x="13714" y="13877"/>
                  </a:cubicBezTo>
                  <a:cubicBezTo>
                    <a:pt x="12857" y="13877"/>
                    <a:pt x="12857" y="13877"/>
                    <a:pt x="12857" y="13061"/>
                  </a:cubicBezTo>
                  <a:cubicBezTo>
                    <a:pt x="12000" y="13061"/>
                    <a:pt x="12000" y="12244"/>
                    <a:pt x="11142" y="12244"/>
                  </a:cubicBezTo>
                  <a:cubicBezTo>
                    <a:pt x="10285" y="12244"/>
                    <a:pt x="9428" y="12244"/>
                    <a:pt x="9428" y="12244"/>
                  </a:cubicBezTo>
                  <a:cubicBezTo>
                    <a:pt x="9428" y="12244"/>
                    <a:pt x="9428" y="12244"/>
                    <a:pt x="9428" y="13061"/>
                  </a:cubicBezTo>
                  <a:cubicBezTo>
                    <a:pt x="9428" y="13877"/>
                    <a:pt x="9428" y="13877"/>
                    <a:pt x="9428" y="13877"/>
                  </a:cubicBezTo>
                  <a:cubicBezTo>
                    <a:pt x="9428" y="14693"/>
                    <a:pt x="9428" y="15510"/>
                    <a:pt x="11142" y="16326"/>
                  </a:cubicBezTo>
                  <a:cubicBezTo>
                    <a:pt x="12000" y="17142"/>
                    <a:pt x="12000" y="17959"/>
                    <a:pt x="12000" y="19591"/>
                  </a:cubicBezTo>
                  <a:cubicBezTo>
                    <a:pt x="12000" y="20408"/>
                    <a:pt x="12000" y="20408"/>
                    <a:pt x="12000" y="21224"/>
                  </a:cubicBezTo>
                  <a:cubicBezTo>
                    <a:pt x="12000" y="21224"/>
                    <a:pt x="12000" y="22040"/>
                    <a:pt x="12000" y="22040"/>
                  </a:cubicBezTo>
                  <a:cubicBezTo>
                    <a:pt x="12857" y="22857"/>
                    <a:pt x="12857" y="22857"/>
                    <a:pt x="12857" y="23673"/>
                  </a:cubicBezTo>
                  <a:cubicBezTo>
                    <a:pt x="12857" y="24489"/>
                    <a:pt x="12857" y="25306"/>
                    <a:pt x="12000" y="26122"/>
                  </a:cubicBezTo>
                  <a:cubicBezTo>
                    <a:pt x="12000" y="26938"/>
                    <a:pt x="12000" y="27755"/>
                    <a:pt x="11142" y="28571"/>
                  </a:cubicBezTo>
                  <a:cubicBezTo>
                    <a:pt x="10285" y="28571"/>
                    <a:pt x="10285" y="28571"/>
                    <a:pt x="10285" y="28571"/>
                  </a:cubicBezTo>
                  <a:cubicBezTo>
                    <a:pt x="10285" y="29387"/>
                    <a:pt x="10285" y="29387"/>
                    <a:pt x="9428" y="30204"/>
                  </a:cubicBezTo>
                  <a:cubicBezTo>
                    <a:pt x="9428" y="30204"/>
                    <a:pt x="9428" y="30204"/>
                    <a:pt x="9428" y="30204"/>
                  </a:cubicBezTo>
                  <a:cubicBezTo>
                    <a:pt x="9428" y="31020"/>
                    <a:pt x="10285" y="32653"/>
                    <a:pt x="10285" y="33469"/>
                  </a:cubicBezTo>
                  <a:cubicBezTo>
                    <a:pt x="10285" y="35102"/>
                    <a:pt x="9428" y="35918"/>
                    <a:pt x="8571" y="35918"/>
                  </a:cubicBezTo>
                  <a:cubicBezTo>
                    <a:pt x="8571" y="36734"/>
                    <a:pt x="8571" y="36734"/>
                    <a:pt x="8571" y="36734"/>
                  </a:cubicBezTo>
                  <a:cubicBezTo>
                    <a:pt x="7714" y="36734"/>
                    <a:pt x="7714" y="37551"/>
                    <a:pt x="6857" y="37551"/>
                  </a:cubicBezTo>
                  <a:cubicBezTo>
                    <a:pt x="6000" y="37551"/>
                    <a:pt x="5142" y="37551"/>
                    <a:pt x="5142" y="38367"/>
                  </a:cubicBezTo>
                  <a:cubicBezTo>
                    <a:pt x="4285" y="39183"/>
                    <a:pt x="4285" y="39183"/>
                    <a:pt x="4285" y="40000"/>
                  </a:cubicBezTo>
                  <a:cubicBezTo>
                    <a:pt x="3428" y="40000"/>
                    <a:pt x="3428" y="40816"/>
                    <a:pt x="1714" y="41632"/>
                  </a:cubicBezTo>
                  <a:cubicBezTo>
                    <a:pt x="1714" y="41632"/>
                    <a:pt x="857" y="42448"/>
                    <a:pt x="857" y="43265"/>
                  </a:cubicBezTo>
                  <a:cubicBezTo>
                    <a:pt x="857" y="44081"/>
                    <a:pt x="857" y="44081"/>
                    <a:pt x="857" y="44897"/>
                  </a:cubicBezTo>
                  <a:cubicBezTo>
                    <a:pt x="857" y="45714"/>
                    <a:pt x="0" y="46530"/>
                    <a:pt x="0" y="48163"/>
                  </a:cubicBezTo>
                  <a:cubicBezTo>
                    <a:pt x="0" y="49795"/>
                    <a:pt x="2571" y="50612"/>
                    <a:pt x="4285" y="50612"/>
                  </a:cubicBezTo>
                  <a:cubicBezTo>
                    <a:pt x="5142" y="50612"/>
                    <a:pt x="6857" y="50612"/>
                    <a:pt x="6857" y="51428"/>
                  </a:cubicBezTo>
                  <a:cubicBezTo>
                    <a:pt x="7714" y="51428"/>
                    <a:pt x="7714" y="51428"/>
                    <a:pt x="7714" y="51428"/>
                  </a:cubicBezTo>
                  <a:cubicBezTo>
                    <a:pt x="8571" y="52244"/>
                    <a:pt x="8571" y="52244"/>
                    <a:pt x="8571" y="53061"/>
                  </a:cubicBezTo>
                  <a:cubicBezTo>
                    <a:pt x="8571" y="53061"/>
                    <a:pt x="8571" y="53877"/>
                    <a:pt x="10285" y="53877"/>
                  </a:cubicBezTo>
                  <a:cubicBezTo>
                    <a:pt x="11142" y="53877"/>
                    <a:pt x="12000" y="55510"/>
                    <a:pt x="12000" y="56326"/>
                  </a:cubicBezTo>
                  <a:cubicBezTo>
                    <a:pt x="12000" y="56326"/>
                    <a:pt x="12000" y="56326"/>
                    <a:pt x="12000" y="56326"/>
                  </a:cubicBezTo>
                  <a:cubicBezTo>
                    <a:pt x="12000" y="58775"/>
                    <a:pt x="12000" y="59591"/>
                    <a:pt x="11142" y="60408"/>
                  </a:cubicBezTo>
                  <a:cubicBezTo>
                    <a:pt x="10285" y="61224"/>
                    <a:pt x="11142" y="62040"/>
                    <a:pt x="11142" y="62857"/>
                  </a:cubicBezTo>
                  <a:cubicBezTo>
                    <a:pt x="11142" y="63673"/>
                    <a:pt x="11142" y="63673"/>
                    <a:pt x="11142" y="63673"/>
                  </a:cubicBezTo>
                  <a:cubicBezTo>
                    <a:pt x="11142" y="63673"/>
                    <a:pt x="11142" y="63673"/>
                    <a:pt x="11142" y="63673"/>
                  </a:cubicBezTo>
                  <a:cubicBezTo>
                    <a:pt x="12000" y="66122"/>
                    <a:pt x="12000" y="66938"/>
                    <a:pt x="13714" y="67755"/>
                  </a:cubicBezTo>
                  <a:cubicBezTo>
                    <a:pt x="13714" y="68571"/>
                    <a:pt x="13714" y="69387"/>
                    <a:pt x="14571" y="69387"/>
                  </a:cubicBezTo>
                  <a:cubicBezTo>
                    <a:pt x="14571" y="70204"/>
                    <a:pt x="14571" y="70204"/>
                    <a:pt x="14571" y="70204"/>
                  </a:cubicBezTo>
                  <a:cubicBezTo>
                    <a:pt x="15428" y="71020"/>
                    <a:pt x="15428" y="71020"/>
                    <a:pt x="15428" y="71020"/>
                  </a:cubicBezTo>
                  <a:cubicBezTo>
                    <a:pt x="16285" y="72653"/>
                    <a:pt x="16285" y="72653"/>
                    <a:pt x="17142" y="74285"/>
                  </a:cubicBezTo>
                  <a:cubicBezTo>
                    <a:pt x="17142" y="75102"/>
                    <a:pt x="17142" y="75102"/>
                    <a:pt x="17142" y="75102"/>
                  </a:cubicBezTo>
                  <a:cubicBezTo>
                    <a:pt x="17142" y="75918"/>
                    <a:pt x="18000" y="75918"/>
                    <a:pt x="18000" y="76734"/>
                  </a:cubicBezTo>
                  <a:cubicBezTo>
                    <a:pt x="18000" y="77551"/>
                    <a:pt x="18000" y="77551"/>
                    <a:pt x="18000" y="77551"/>
                  </a:cubicBezTo>
                  <a:cubicBezTo>
                    <a:pt x="18857" y="78367"/>
                    <a:pt x="19714" y="79183"/>
                    <a:pt x="19714" y="80000"/>
                  </a:cubicBezTo>
                  <a:cubicBezTo>
                    <a:pt x="20571" y="80000"/>
                    <a:pt x="20571" y="80000"/>
                    <a:pt x="21428" y="80000"/>
                  </a:cubicBezTo>
                  <a:cubicBezTo>
                    <a:pt x="21428" y="80000"/>
                    <a:pt x="22285" y="80000"/>
                    <a:pt x="22285" y="80000"/>
                  </a:cubicBezTo>
                  <a:cubicBezTo>
                    <a:pt x="23142" y="80816"/>
                    <a:pt x="24000" y="80000"/>
                    <a:pt x="24000" y="79183"/>
                  </a:cubicBezTo>
                  <a:cubicBezTo>
                    <a:pt x="24857" y="78367"/>
                    <a:pt x="24857" y="78367"/>
                    <a:pt x="24857" y="78367"/>
                  </a:cubicBezTo>
                  <a:cubicBezTo>
                    <a:pt x="24857" y="77551"/>
                    <a:pt x="26571" y="75918"/>
                    <a:pt x="27428" y="76734"/>
                  </a:cubicBezTo>
                  <a:cubicBezTo>
                    <a:pt x="27428" y="76734"/>
                    <a:pt x="28285" y="76734"/>
                    <a:pt x="28285" y="78367"/>
                  </a:cubicBezTo>
                  <a:cubicBezTo>
                    <a:pt x="28285" y="80000"/>
                    <a:pt x="29142" y="80000"/>
                    <a:pt x="29142" y="80816"/>
                  </a:cubicBezTo>
                  <a:cubicBezTo>
                    <a:pt x="30000" y="80816"/>
                    <a:pt x="30000" y="81632"/>
                    <a:pt x="30857" y="82448"/>
                  </a:cubicBezTo>
                  <a:cubicBezTo>
                    <a:pt x="30857" y="82448"/>
                    <a:pt x="30857" y="82448"/>
                    <a:pt x="31714" y="83265"/>
                  </a:cubicBezTo>
                  <a:cubicBezTo>
                    <a:pt x="31714" y="83265"/>
                    <a:pt x="32571" y="84081"/>
                    <a:pt x="32571" y="84897"/>
                  </a:cubicBezTo>
                  <a:cubicBezTo>
                    <a:pt x="33428" y="84897"/>
                    <a:pt x="34285" y="84897"/>
                    <a:pt x="35142" y="84897"/>
                  </a:cubicBezTo>
                  <a:cubicBezTo>
                    <a:pt x="36857" y="84897"/>
                    <a:pt x="36857" y="84897"/>
                    <a:pt x="36857" y="84897"/>
                  </a:cubicBezTo>
                  <a:cubicBezTo>
                    <a:pt x="37714" y="84897"/>
                    <a:pt x="37714" y="84897"/>
                    <a:pt x="37714" y="85714"/>
                  </a:cubicBezTo>
                  <a:cubicBezTo>
                    <a:pt x="38571" y="86530"/>
                    <a:pt x="38571" y="88163"/>
                    <a:pt x="37714" y="88979"/>
                  </a:cubicBezTo>
                  <a:cubicBezTo>
                    <a:pt x="37714" y="89795"/>
                    <a:pt x="37714" y="89795"/>
                    <a:pt x="37714" y="89795"/>
                  </a:cubicBezTo>
                  <a:cubicBezTo>
                    <a:pt x="37714" y="90612"/>
                    <a:pt x="37714" y="91428"/>
                    <a:pt x="37714" y="92244"/>
                  </a:cubicBezTo>
                  <a:cubicBezTo>
                    <a:pt x="37714" y="93061"/>
                    <a:pt x="37714" y="93061"/>
                    <a:pt x="37714" y="93877"/>
                  </a:cubicBezTo>
                  <a:cubicBezTo>
                    <a:pt x="37714" y="94693"/>
                    <a:pt x="37714" y="95510"/>
                    <a:pt x="37714" y="95510"/>
                  </a:cubicBezTo>
                  <a:cubicBezTo>
                    <a:pt x="37714" y="96326"/>
                    <a:pt x="37714" y="97142"/>
                    <a:pt x="37714" y="97959"/>
                  </a:cubicBezTo>
                  <a:cubicBezTo>
                    <a:pt x="37714" y="97959"/>
                    <a:pt x="37714" y="97959"/>
                    <a:pt x="37714" y="97959"/>
                  </a:cubicBezTo>
                  <a:cubicBezTo>
                    <a:pt x="37714" y="97959"/>
                    <a:pt x="38571" y="97959"/>
                    <a:pt x="38571" y="97959"/>
                  </a:cubicBezTo>
                  <a:cubicBezTo>
                    <a:pt x="39428" y="97142"/>
                    <a:pt x="41142" y="97142"/>
                    <a:pt x="42000" y="97142"/>
                  </a:cubicBezTo>
                  <a:cubicBezTo>
                    <a:pt x="43714" y="97142"/>
                    <a:pt x="44571" y="97959"/>
                    <a:pt x="44571" y="100408"/>
                  </a:cubicBezTo>
                  <a:cubicBezTo>
                    <a:pt x="44571" y="100408"/>
                    <a:pt x="46285" y="100408"/>
                    <a:pt x="48000" y="99591"/>
                  </a:cubicBezTo>
                  <a:cubicBezTo>
                    <a:pt x="48000" y="99591"/>
                    <a:pt x="48000" y="99591"/>
                    <a:pt x="48857" y="99591"/>
                  </a:cubicBezTo>
                  <a:cubicBezTo>
                    <a:pt x="48857" y="99591"/>
                    <a:pt x="48857" y="99591"/>
                    <a:pt x="48857" y="100408"/>
                  </a:cubicBezTo>
                  <a:cubicBezTo>
                    <a:pt x="48857" y="101224"/>
                    <a:pt x="49714" y="102040"/>
                    <a:pt x="50571" y="102040"/>
                  </a:cubicBezTo>
                  <a:cubicBezTo>
                    <a:pt x="51428" y="102857"/>
                    <a:pt x="53142" y="103673"/>
                    <a:pt x="53142" y="104489"/>
                  </a:cubicBezTo>
                  <a:cubicBezTo>
                    <a:pt x="54000" y="105306"/>
                    <a:pt x="54000" y="105306"/>
                    <a:pt x="54000" y="105306"/>
                  </a:cubicBezTo>
                  <a:cubicBezTo>
                    <a:pt x="53142" y="105306"/>
                    <a:pt x="53142" y="105306"/>
                    <a:pt x="53142" y="105306"/>
                  </a:cubicBezTo>
                  <a:cubicBezTo>
                    <a:pt x="54000" y="105306"/>
                    <a:pt x="54000" y="105306"/>
                    <a:pt x="54000" y="105306"/>
                  </a:cubicBezTo>
                  <a:cubicBezTo>
                    <a:pt x="54000" y="105306"/>
                    <a:pt x="54000" y="105306"/>
                    <a:pt x="54000" y="105306"/>
                  </a:cubicBezTo>
                  <a:cubicBezTo>
                    <a:pt x="54000" y="105306"/>
                    <a:pt x="55714" y="106122"/>
                    <a:pt x="56571" y="106938"/>
                  </a:cubicBezTo>
                  <a:cubicBezTo>
                    <a:pt x="57428" y="106938"/>
                    <a:pt x="57428" y="107755"/>
                    <a:pt x="57428" y="110204"/>
                  </a:cubicBezTo>
                  <a:cubicBezTo>
                    <a:pt x="56571" y="111020"/>
                    <a:pt x="56571" y="111020"/>
                    <a:pt x="56571" y="111020"/>
                  </a:cubicBezTo>
                  <a:cubicBezTo>
                    <a:pt x="56571" y="115102"/>
                    <a:pt x="56571" y="115102"/>
                    <a:pt x="56571" y="115102"/>
                  </a:cubicBezTo>
                  <a:cubicBezTo>
                    <a:pt x="56571" y="115102"/>
                    <a:pt x="57428" y="115102"/>
                    <a:pt x="57428" y="115918"/>
                  </a:cubicBezTo>
                  <a:cubicBezTo>
                    <a:pt x="57428" y="115918"/>
                    <a:pt x="58285" y="116734"/>
                    <a:pt x="58285" y="118367"/>
                  </a:cubicBezTo>
                  <a:cubicBezTo>
                    <a:pt x="58285" y="118367"/>
                    <a:pt x="58285" y="118367"/>
                    <a:pt x="60857" y="117551"/>
                  </a:cubicBezTo>
                  <a:cubicBezTo>
                    <a:pt x="60857" y="116734"/>
                    <a:pt x="61714" y="117551"/>
                    <a:pt x="61714" y="117551"/>
                  </a:cubicBezTo>
                  <a:cubicBezTo>
                    <a:pt x="62571" y="118367"/>
                    <a:pt x="63428" y="119183"/>
                    <a:pt x="64285" y="118367"/>
                  </a:cubicBezTo>
                  <a:cubicBezTo>
                    <a:pt x="65142" y="118367"/>
                    <a:pt x="65142" y="118367"/>
                    <a:pt x="66000" y="117551"/>
                  </a:cubicBezTo>
                  <a:cubicBezTo>
                    <a:pt x="66857" y="116734"/>
                    <a:pt x="66857" y="116734"/>
                    <a:pt x="68571" y="118367"/>
                  </a:cubicBezTo>
                  <a:cubicBezTo>
                    <a:pt x="69428" y="118367"/>
                    <a:pt x="69428" y="119183"/>
                    <a:pt x="69428" y="120000"/>
                  </a:cubicBezTo>
                  <a:cubicBezTo>
                    <a:pt x="69428" y="120000"/>
                    <a:pt x="69428" y="120000"/>
                    <a:pt x="69428" y="120000"/>
                  </a:cubicBezTo>
                  <a:cubicBezTo>
                    <a:pt x="70285" y="120000"/>
                    <a:pt x="70285" y="120000"/>
                    <a:pt x="71142" y="119183"/>
                  </a:cubicBezTo>
                  <a:cubicBezTo>
                    <a:pt x="72000" y="118367"/>
                    <a:pt x="72857" y="118367"/>
                    <a:pt x="72857" y="118367"/>
                  </a:cubicBezTo>
                  <a:cubicBezTo>
                    <a:pt x="73714" y="118367"/>
                    <a:pt x="73714" y="118367"/>
                    <a:pt x="73714" y="118367"/>
                  </a:cubicBezTo>
                  <a:cubicBezTo>
                    <a:pt x="73714" y="119183"/>
                    <a:pt x="73714" y="119183"/>
                    <a:pt x="73714" y="119183"/>
                  </a:cubicBezTo>
                  <a:cubicBezTo>
                    <a:pt x="74571" y="118367"/>
                    <a:pt x="75428" y="118367"/>
                    <a:pt x="76285" y="118367"/>
                  </a:cubicBezTo>
                  <a:cubicBezTo>
                    <a:pt x="77142" y="118367"/>
                    <a:pt x="78857" y="116734"/>
                    <a:pt x="78857" y="115102"/>
                  </a:cubicBezTo>
                  <a:cubicBezTo>
                    <a:pt x="79714" y="115102"/>
                    <a:pt x="78857" y="114285"/>
                    <a:pt x="78857" y="112653"/>
                  </a:cubicBezTo>
                  <a:cubicBezTo>
                    <a:pt x="78857" y="112653"/>
                    <a:pt x="78857" y="111836"/>
                    <a:pt x="78857" y="111020"/>
                  </a:cubicBezTo>
                  <a:cubicBezTo>
                    <a:pt x="78857" y="111020"/>
                    <a:pt x="78000" y="110204"/>
                    <a:pt x="78000" y="109387"/>
                  </a:cubicBezTo>
                  <a:cubicBezTo>
                    <a:pt x="78000" y="108571"/>
                    <a:pt x="77142" y="107755"/>
                    <a:pt x="77142" y="107755"/>
                  </a:cubicBezTo>
                  <a:cubicBezTo>
                    <a:pt x="77142" y="106938"/>
                    <a:pt x="77142" y="106122"/>
                    <a:pt x="76285" y="106122"/>
                  </a:cubicBezTo>
                  <a:cubicBezTo>
                    <a:pt x="76285" y="105306"/>
                    <a:pt x="76285" y="105306"/>
                    <a:pt x="76285" y="105306"/>
                  </a:cubicBezTo>
                  <a:cubicBezTo>
                    <a:pt x="76285" y="104489"/>
                    <a:pt x="76285" y="104489"/>
                    <a:pt x="77142" y="103673"/>
                  </a:cubicBezTo>
                  <a:cubicBezTo>
                    <a:pt x="78000" y="102857"/>
                    <a:pt x="78000" y="102857"/>
                    <a:pt x="78857" y="102857"/>
                  </a:cubicBezTo>
                  <a:cubicBezTo>
                    <a:pt x="79714" y="102040"/>
                    <a:pt x="79714" y="102040"/>
                    <a:pt x="80571" y="101224"/>
                  </a:cubicBezTo>
                  <a:cubicBezTo>
                    <a:pt x="80571" y="100408"/>
                    <a:pt x="81428" y="100408"/>
                    <a:pt x="81428" y="100408"/>
                  </a:cubicBezTo>
                  <a:cubicBezTo>
                    <a:pt x="82285" y="99591"/>
                    <a:pt x="82285" y="99591"/>
                    <a:pt x="81428" y="98775"/>
                  </a:cubicBezTo>
                  <a:cubicBezTo>
                    <a:pt x="81428" y="98775"/>
                    <a:pt x="81428" y="97959"/>
                    <a:pt x="80571" y="97959"/>
                  </a:cubicBezTo>
                  <a:cubicBezTo>
                    <a:pt x="80571" y="97959"/>
                    <a:pt x="79714" y="97142"/>
                    <a:pt x="79714" y="96326"/>
                  </a:cubicBezTo>
                  <a:cubicBezTo>
                    <a:pt x="78857" y="95510"/>
                    <a:pt x="79714" y="94693"/>
                    <a:pt x="80571" y="93877"/>
                  </a:cubicBezTo>
                  <a:cubicBezTo>
                    <a:pt x="81428" y="93061"/>
                    <a:pt x="82285" y="93061"/>
                    <a:pt x="82285" y="92244"/>
                  </a:cubicBezTo>
                  <a:cubicBezTo>
                    <a:pt x="82285" y="92244"/>
                    <a:pt x="83142" y="91428"/>
                    <a:pt x="84857" y="89795"/>
                  </a:cubicBezTo>
                  <a:cubicBezTo>
                    <a:pt x="85714" y="89795"/>
                    <a:pt x="85714" y="89795"/>
                    <a:pt x="85714" y="89795"/>
                  </a:cubicBezTo>
                  <a:cubicBezTo>
                    <a:pt x="85714" y="89795"/>
                    <a:pt x="85714" y="89795"/>
                    <a:pt x="85714" y="89795"/>
                  </a:cubicBezTo>
                  <a:cubicBezTo>
                    <a:pt x="86571" y="89795"/>
                    <a:pt x="86571" y="89795"/>
                    <a:pt x="86571" y="89795"/>
                  </a:cubicBezTo>
                  <a:cubicBezTo>
                    <a:pt x="86571" y="90612"/>
                    <a:pt x="86571" y="90612"/>
                    <a:pt x="86571" y="90612"/>
                  </a:cubicBezTo>
                  <a:cubicBezTo>
                    <a:pt x="86571" y="90612"/>
                    <a:pt x="86571" y="90612"/>
                    <a:pt x="86571" y="90612"/>
                  </a:cubicBezTo>
                  <a:cubicBezTo>
                    <a:pt x="86571" y="90612"/>
                    <a:pt x="87428" y="89795"/>
                    <a:pt x="88285" y="88979"/>
                  </a:cubicBezTo>
                  <a:cubicBezTo>
                    <a:pt x="88285" y="88979"/>
                    <a:pt x="89142" y="88163"/>
                    <a:pt x="90000" y="88163"/>
                  </a:cubicBezTo>
                  <a:cubicBezTo>
                    <a:pt x="90857" y="88163"/>
                    <a:pt x="90857" y="87346"/>
                    <a:pt x="91714" y="86530"/>
                  </a:cubicBezTo>
                  <a:cubicBezTo>
                    <a:pt x="92571" y="86530"/>
                    <a:pt x="93428" y="85714"/>
                    <a:pt x="94285" y="84897"/>
                  </a:cubicBezTo>
                  <a:cubicBezTo>
                    <a:pt x="94285" y="84897"/>
                    <a:pt x="95142" y="84897"/>
                    <a:pt x="96000" y="84897"/>
                  </a:cubicBezTo>
                  <a:cubicBezTo>
                    <a:pt x="96000" y="84897"/>
                    <a:pt x="96000" y="84897"/>
                    <a:pt x="96000" y="84897"/>
                  </a:cubicBezTo>
                  <a:cubicBezTo>
                    <a:pt x="96857" y="84897"/>
                    <a:pt x="96857" y="84897"/>
                    <a:pt x="97714" y="84897"/>
                  </a:cubicBezTo>
                  <a:cubicBezTo>
                    <a:pt x="97714" y="84897"/>
                    <a:pt x="97714" y="84897"/>
                    <a:pt x="99428" y="84081"/>
                  </a:cubicBezTo>
                  <a:cubicBezTo>
                    <a:pt x="99428" y="83265"/>
                    <a:pt x="100285" y="83265"/>
                    <a:pt x="100285" y="82448"/>
                  </a:cubicBezTo>
                  <a:cubicBezTo>
                    <a:pt x="100285" y="81632"/>
                    <a:pt x="101142" y="81632"/>
                    <a:pt x="101142" y="81632"/>
                  </a:cubicBezTo>
                  <a:cubicBezTo>
                    <a:pt x="102000" y="81632"/>
                    <a:pt x="102000" y="81632"/>
                    <a:pt x="102000" y="82448"/>
                  </a:cubicBezTo>
                  <a:cubicBezTo>
                    <a:pt x="102000" y="82448"/>
                    <a:pt x="104571" y="83265"/>
                    <a:pt x="104571" y="83265"/>
                  </a:cubicBezTo>
                  <a:cubicBezTo>
                    <a:pt x="105428" y="83265"/>
                    <a:pt x="105428" y="84081"/>
                    <a:pt x="106285" y="84897"/>
                  </a:cubicBezTo>
                  <a:cubicBezTo>
                    <a:pt x="106285" y="84897"/>
                    <a:pt x="106285" y="85714"/>
                    <a:pt x="107142" y="85714"/>
                  </a:cubicBezTo>
                  <a:cubicBezTo>
                    <a:pt x="108000" y="86530"/>
                    <a:pt x="108000" y="86530"/>
                    <a:pt x="108000" y="86530"/>
                  </a:cubicBezTo>
                  <a:cubicBezTo>
                    <a:pt x="108000" y="86530"/>
                    <a:pt x="108000" y="86530"/>
                    <a:pt x="108000" y="86530"/>
                  </a:cubicBezTo>
                  <a:cubicBezTo>
                    <a:pt x="108000" y="86530"/>
                    <a:pt x="108000" y="86530"/>
                    <a:pt x="108000" y="86530"/>
                  </a:cubicBezTo>
                  <a:cubicBezTo>
                    <a:pt x="108000" y="85714"/>
                    <a:pt x="108857" y="84897"/>
                    <a:pt x="108857" y="84897"/>
                  </a:cubicBezTo>
                  <a:cubicBezTo>
                    <a:pt x="110571" y="84897"/>
                    <a:pt x="112285" y="85714"/>
                    <a:pt x="113142" y="86530"/>
                  </a:cubicBezTo>
                  <a:cubicBezTo>
                    <a:pt x="113142" y="86530"/>
                    <a:pt x="114857" y="87346"/>
                    <a:pt x="116571" y="87346"/>
                  </a:cubicBezTo>
                  <a:cubicBezTo>
                    <a:pt x="117428" y="87346"/>
                    <a:pt x="117428" y="87346"/>
                    <a:pt x="117428" y="87346"/>
                  </a:cubicBezTo>
                  <a:cubicBezTo>
                    <a:pt x="117428" y="88163"/>
                    <a:pt x="118285" y="88163"/>
                    <a:pt x="119142" y="88163"/>
                  </a:cubicBezTo>
                  <a:cubicBezTo>
                    <a:pt x="119142" y="88163"/>
                    <a:pt x="119142" y="88163"/>
                    <a:pt x="120000" y="88163"/>
                  </a:cubicBezTo>
                  <a:cubicBezTo>
                    <a:pt x="118285" y="85714"/>
                    <a:pt x="116571" y="81632"/>
                    <a:pt x="116571" y="80816"/>
                  </a:cubicBezTo>
                  <a:cubicBezTo>
                    <a:pt x="114857" y="79183"/>
                    <a:pt x="115714" y="77551"/>
                    <a:pt x="118285" y="75918"/>
                  </a:cubicBezTo>
                  <a:cubicBezTo>
                    <a:pt x="118285" y="75102"/>
                    <a:pt x="117428" y="72653"/>
                    <a:pt x="116571" y="71836"/>
                  </a:cubicBezTo>
                  <a:cubicBezTo>
                    <a:pt x="116571" y="71836"/>
                    <a:pt x="115714" y="63673"/>
                    <a:pt x="116571" y="62857"/>
                  </a:cubicBezTo>
                  <a:cubicBezTo>
                    <a:pt x="120000" y="58775"/>
                    <a:pt x="117428" y="61224"/>
                    <a:pt x="116571" y="58775"/>
                  </a:cubicBezTo>
                  <a:cubicBezTo>
                    <a:pt x="114857" y="55510"/>
                    <a:pt x="111428" y="54693"/>
                    <a:pt x="111428" y="50612"/>
                  </a:cubicBezTo>
                  <a:cubicBezTo>
                    <a:pt x="111428" y="50612"/>
                    <a:pt x="111428" y="50612"/>
                    <a:pt x="111428" y="50612"/>
                  </a:cubicBezTo>
                  <a:cubicBezTo>
                    <a:pt x="111428" y="46530"/>
                    <a:pt x="104571" y="48979"/>
                    <a:pt x="107142" y="43265"/>
                  </a:cubicBezTo>
                  <a:cubicBezTo>
                    <a:pt x="108000" y="41632"/>
                    <a:pt x="107142" y="40000"/>
                    <a:pt x="107142" y="39183"/>
                  </a:cubicBezTo>
                  <a:cubicBezTo>
                    <a:pt x="106285" y="36734"/>
                    <a:pt x="103714" y="35918"/>
                    <a:pt x="104571" y="34285"/>
                  </a:cubicBezTo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2" name="Google Shape;1582;p349"/>
            <p:cNvSpPr/>
            <p:nvPr/>
          </p:nvSpPr>
          <p:spPr>
            <a:xfrm>
              <a:off x="3025776" y="4260852"/>
              <a:ext cx="854100" cy="1269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9030" y="98343"/>
                  </a:moveTo>
                  <a:cubicBezTo>
                    <a:pt x="19030" y="98343"/>
                    <a:pt x="19030" y="98343"/>
                    <a:pt x="19030" y="98343"/>
                  </a:cubicBezTo>
                  <a:cubicBezTo>
                    <a:pt x="19030" y="97988"/>
                    <a:pt x="19030" y="97988"/>
                    <a:pt x="19030" y="97988"/>
                  </a:cubicBezTo>
                  <a:cubicBezTo>
                    <a:pt x="19030" y="97988"/>
                    <a:pt x="19030" y="97988"/>
                    <a:pt x="20088" y="97988"/>
                  </a:cubicBezTo>
                  <a:cubicBezTo>
                    <a:pt x="20616" y="97988"/>
                    <a:pt x="21674" y="98343"/>
                    <a:pt x="21674" y="97988"/>
                  </a:cubicBezTo>
                  <a:cubicBezTo>
                    <a:pt x="22202" y="97988"/>
                    <a:pt x="22731" y="97988"/>
                    <a:pt x="23259" y="97988"/>
                  </a:cubicBezTo>
                  <a:cubicBezTo>
                    <a:pt x="23788" y="97988"/>
                    <a:pt x="24317" y="98698"/>
                    <a:pt x="24317" y="99053"/>
                  </a:cubicBezTo>
                  <a:cubicBezTo>
                    <a:pt x="24317" y="99408"/>
                    <a:pt x="24317" y="99408"/>
                    <a:pt x="24317" y="99408"/>
                  </a:cubicBezTo>
                  <a:cubicBezTo>
                    <a:pt x="24317" y="99408"/>
                    <a:pt x="24845" y="99408"/>
                    <a:pt x="25374" y="99408"/>
                  </a:cubicBezTo>
                  <a:cubicBezTo>
                    <a:pt x="25903" y="99763"/>
                    <a:pt x="26960" y="99763"/>
                    <a:pt x="26960" y="100118"/>
                  </a:cubicBezTo>
                  <a:cubicBezTo>
                    <a:pt x="27488" y="100473"/>
                    <a:pt x="27488" y="100473"/>
                    <a:pt x="28017" y="100473"/>
                  </a:cubicBezTo>
                  <a:cubicBezTo>
                    <a:pt x="28017" y="100473"/>
                    <a:pt x="28546" y="100473"/>
                    <a:pt x="28546" y="100473"/>
                  </a:cubicBezTo>
                  <a:cubicBezTo>
                    <a:pt x="28546" y="100828"/>
                    <a:pt x="29074" y="100828"/>
                    <a:pt x="29074" y="101183"/>
                  </a:cubicBezTo>
                  <a:cubicBezTo>
                    <a:pt x="29074" y="101538"/>
                    <a:pt x="29074" y="101538"/>
                    <a:pt x="29074" y="101538"/>
                  </a:cubicBezTo>
                  <a:cubicBezTo>
                    <a:pt x="29074" y="101538"/>
                    <a:pt x="29603" y="101538"/>
                    <a:pt x="30132" y="101538"/>
                  </a:cubicBezTo>
                  <a:cubicBezTo>
                    <a:pt x="30132" y="101183"/>
                    <a:pt x="30660" y="101183"/>
                    <a:pt x="31189" y="101183"/>
                  </a:cubicBezTo>
                  <a:cubicBezTo>
                    <a:pt x="31189" y="101183"/>
                    <a:pt x="31189" y="101183"/>
                    <a:pt x="31718" y="101183"/>
                  </a:cubicBezTo>
                  <a:cubicBezTo>
                    <a:pt x="31718" y="101538"/>
                    <a:pt x="31718" y="101893"/>
                    <a:pt x="31718" y="102248"/>
                  </a:cubicBezTo>
                  <a:cubicBezTo>
                    <a:pt x="31718" y="102603"/>
                    <a:pt x="31718" y="102958"/>
                    <a:pt x="31718" y="102958"/>
                  </a:cubicBezTo>
                  <a:cubicBezTo>
                    <a:pt x="31718" y="102958"/>
                    <a:pt x="31718" y="102958"/>
                    <a:pt x="31718" y="102958"/>
                  </a:cubicBezTo>
                  <a:cubicBezTo>
                    <a:pt x="32246" y="102958"/>
                    <a:pt x="32246" y="102958"/>
                    <a:pt x="32246" y="102958"/>
                  </a:cubicBezTo>
                  <a:cubicBezTo>
                    <a:pt x="32246" y="102958"/>
                    <a:pt x="32775" y="102958"/>
                    <a:pt x="33303" y="102958"/>
                  </a:cubicBezTo>
                  <a:cubicBezTo>
                    <a:pt x="33303" y="103313"/>
                    <a:pt x="33303" y="103313"/>
                    <a:pt x="33303" y="103668"/>
                  </a:cubicBezTo>
                  <a:cubicBezTo>
                    <a:pt x="33303" y="103668"/>
                    <a:pt x="33303" y="104023"/>
                    <a:pt x="33303" y="104023"/>
                  </a:cubicBezTo>
                  <a:cubicBezTo>
                    <a:pt x="33832" y="104733"/>
                    <a:pt x="33832" y="105088"/>
                    <a:pt x="33832" y="105798"/>
                  </a:cubicBezTo>
                  <a:cubicBezTo>
                    <a:pt x="33832" y="106508"/>
                    <a:pt x="34361" y="106508"/>
                    <a:pt x="34889" y="106863"/>
                  </a:cubicBezTo>
                  <a:cubicBezTo>
                    <a:pt x="35418" y="107218"/>
                    <a:pt x="35947" y="107218"/>
                    <a:pt x="35947" y="107573"/>
                  </a:cubicBezTo>
                  <a:cubicBezTo>
                    <a:pt x="36475" y="107928"/>
                    <a:pt x="36475" y="107928"/>
                    <a:pt x="36475" y="107928"/>
                  </a:cubicBezTo>
                  <a:cubicBezTo>
                    <a:pt x="37004" y="107928"/>
                    <a:pt x="37533" y="107928"/>
                    <a:pt x="37533" y="108639"/>
                  </a:cubicBezTo>
                  <a:cubicBezTo>
                    <a:pt x="38061" y="108639"/>
                    <a:pt x="38590" y="108994"/>
                    <a:pt x="39118" y="109349"/>
                  </a:cubicBezTo>
                  <a:cubicBezTo>
                    <a:pt x="39118" y="109349"/>
                    <a:pt x="39647" y="109704"/>
                    <a:pt x="39647" y="109704"/>
                  </a:cubicBezTo>
                  <a:cubicBezTo>
                    <a:pt x="40176" y="110059"/>
                    <a:pt x="40176" y="110059"/>
                    <a:pt x="40704" y="110059"/>
                  </a:cubicBezTo>
                  <a:cubicBezTo>
                    <a:pt x="40704" y="110059"/>
                    <a:pt x="41233" y="110059"/>
                    <a:pt x="41233" y="110769"/>
                  </a:cubicBezTo>
                  <a:cubicBezTo>
                    <a:pt x="41762" y="110769"/>
                    <a:pt x="42290" y="110769"/>
                    <a:pt x="42819" y="111124"/>
                  </a:cubicBezTo>
                  <a:cubicBezTo>
                    <a:pt x="43876" y="111124"/>
                    <a:pt x="44405" y="111124"/>
                    <a:pt x="44933" y="111479"/>
                  </a:cubicBezTo>
                  <a:cubicBezTo>
                    <a:pt x="45462" y="111479"/>
                    <a:pt x="45462" y="112189"/>
                    <a:pt x="45462" y="112544"/>
                  </a:cubicBezTo>
                  <a:cubicBezTo>
                    <a:pt x="45462" y="112544"/>
                    <a:pt x="45462" y="112544"/>
                    <a:pt x="45462" y="112544"/>
                  </a:cubicBezTo>
                  <a:cubicBezTo>
                    <a:pt x="45462" y="112899"/>
                    <a:pt x="45462" y="112899"/>
                    <a:pt x="45462" y="112899"/>
                  </a:cubicBezTo>
                  <a:cubicBezTo>
                    <a:pt x="45991" y="112899"/>
                    <a:pt x="45991" y="112899"/>
                    <a:pt x="45991" y="112899"/>
                  </a:cubicBezTo>
                  <a:cubicBezTo>
                    <a:pt x="45991" y="113254"/>
                    <a:pt x="47048" y="113254"/>
                    <a:pt x="47577" y="113254"/>
                  </a:cubicBezTo>
                  <a:cubicBezTo>
                    <a:pt x="48105" y="113609"/>
                    <a:pt x="48634" y="113609"/>
                    <a:pt x="48634" y="113609"/>
                  </a:cubicBezTo>
                  <a:cubicBezTo>
                    <a:pt x="49162" y="113609"/>
                    <a:pt x="50220" y="113609"/>
                    <a:pt x="50748" y="113254"/>
                  </a:cubicBezTo>
                  <a:cubicBezTo>
                    <a:pt x="51277" y="113254"/>
                    <a:pt x="51806" y="113254"/>
                    <a:pt x="51806" y="113254"/>
                  </a:cubicBezTo>
                  <a:cubicBezTo>
                    <a:pt x="52334" y="113254"/>
                    <a:pt x="52863" y="113254"/>
                    <a:pt x="52863" y="113254"/>
                  </a:cubicBezTo>
                  <a:cubicBezTo>
                    <a:pt x="53392" y="113609"/>
                    <a:pt x="53392" y="113964"/>
                    <a:pt x="53392" y="114319"/>
                  </a:cubicBezTo>
                  <a:cubicBezTo>
                    <a:pt x="53920" y="114319"/>
                    <a:pt x="53920" y="114674"/>
                    <a:pt x="53920" y="114674"/>
                  </a:cubicBezTo>
                  <a:cubicBezTo>
                    <a:pt x="53920" y="115029"/>
                    <a:pt x="53920" y="115029"/>
                    <a:pt x="53920" y="115029"/>
                  </a:cubicBezTo>
                  <a:cubicBezTo>
                    <a:pt x="53920" y="115029"/>
                    <a:pt x="53920" y="115029"/>
                    <a:pt x="53920" y="115029"/>
                  </a:cubicBezTo>
                  <a:cubicBezTo>
                    <a:pt x="54977" y="115739"/>
                    <a:pt x="55506" y="116094"/>
                    <a:pt x="56563" y="116094"/>
                  </a:cubicBezTo>
                  <a:cubicBezTo>
                    <a:pt x="57621" y="116094"/>
                    <a:pt x="58149" y="116449"/>
                    <a:pt x="58149" y="116804"/>
                  </a:cubicBezTo>
                  <a:cubicBezTo>
                    <a:pt x="58678" y="117159"/>
                    <a:pt x="58678" y="117159"/>
                    <a:pt x="59207" y="117514"/>
                  </a:cubicBezTo>
                  <a:cubicBezTo>
                    <a:pt x="59207" y="117514"/>
                    <a:pt x="59735" y="117869"/>
                    <a:pt x="59735" y="118579"/>
                  </a:cubicBezTo>
                  <a:cubicBezTo>
                    <a:pt x="59735" y="118579"/>
                    <a:pt x="59735" y="118579"/>
                    <a:pt x="59735" y="118579"/>
                  </a:cubicBezTo>
                  <a:cubicBezTo>
                    <a:pt x="61321" y="119289"/>
                    <a:pt x="61321" y="119289"/>
                    <a:pt x="61321" y="119289"/>
                  </a:cubicBezTo>
                  <a:cubicBezTo>
                    <a:pt x="61850" y="119289"/>
                    <a:pt x="61850" y="119289"/>
                    <a:pt x="61850" y="119289"/>
                  </a:cubicBezTo>
                  <a:cubicBezTo>
                    <a:pt x="61850" y="118934"/>
                    <a:pt x="62378" y="118224"/>
                    <a:pt x="62907" y="118224"/>
                  </a:cubicBezTo>
                  <a:cubicBezTo>
                    <a:pt x="63436" y="118224"/>
                    <a:pt x="63964" y="118224"/>
                    <a:pt x="64493" y="118224"/>
                  </a:cubicBezTo>
                  <a:cubicBezTo>
                    <a:pt x="65022" y="118579"/>
                    <a:pt x="65022" y="118579"/>
                    <a:pt x="65550" y="118934"/>
                  </a:cubicBezTo>
                  <a:cubicBezTo>
                    <a:pt x="65550" y="118934"/>
                    <a:pt x="66079" y="119289"/>
                    <a:pt x="66607" y="119289"/>
                  </a:cubicBezTo>
                  <a:cubicBezTo>
                    <a:pt x="67136" y="119289"/>
                    <a:pt x="70308" y="120000"/>
                    <a:pt x="70837" y="120000"/>
                  </a:cubicBezTo>
                  <a:cubicBezTo>
                    <a:pt x="72422" y="120000"/>
                    <a:pt x="72422" y="120000"/>
                    <a:pt x="72422" y="119289"/>
                  </a:cubicBezTo>
                  <a:cubicBezTo>
                    <a:pt x="72422" y="119289"/>
                    <a:pt x="72422" y="118934"/>
                    <a:pt x="72422" y="118579"/>
                  </a:cubicBezTo>
                  <a:cubicBezTo>
                    <a:pt x="72951" y="117869"/>
                    <a:pt x="73480" y="117869"/>
                    <a:pt x="74008" y="117514"/>
                  </a:cubicBezTo>
                  <a:cubicBezTo>
                    <a:pt x="74008" y="117514"/>
                    <a:pt x="74537" y="117514"/>
                    <a:pt x="75066" y="117159"/>
                  </a:cubicBezTo>
                  <a:cubicBezTo>
                    <a:pt x="75066" y="116804"/>
                    <a:pt x="76123" y="116804"/>
                    <a:pt x="76651" y="116804"/>
                  </a:cubicBezTo>
                  <a:cubicBezTo>
                    <a:pt x="77180" y="116449"/>
                    <a:pt x="77709" y="116449"/>
                    <a:pt x="77709" y="116449"/>
                  </a:cubicBezTo>
                  <a:cubicBezTo>
                    <a:pt x="78237" y="116094"/>
                    <a:pt x="78237" y="116094"/>
                    <a:pt x="78237" y="116094"/>
                  </a:cubicBezTo>
                  <a:cubicBezTo>
                    <a:pt x="78237" y="116449"/>
                    <a:pt x="78237" y="116449"/>
                    <a:pt x="78237" y="116449"/>
                  </a:cubicBezTo>
                  <a:cubicBezTo>
                    <a:pt x="78766" y="116449"/>
                    <a:pt x="78766" y="116449"/>
                    <a:pt x="78766" y="116449"/>
                  </a:cubicBezTo>
                  <a:cubicBezTo>
                    <a:pt x="78766" y="116804"/>
                    <a:pt x="79295" y="117514"/>
                    <a:pt x="79823" y="117514"/>
                  </a:cubicBezTo>
                  <a:cubicBezTo>
                    <a:pt x="80352" y="117159"/>
                    <a:pt x="80352" y="117159"/>
                    <a:pt x="80352" y="117159"/>
                  </a:cubicBezTo>
                  <a:cubicBezTo>
                    <a:pt x="80881" y="116804"/>
                    <a:pt x="81938" y="116804"/>
                    <a:pt x="82466" y="116804"/>
                  </a:cubicBezTo>
                  <a:cubicBezTo>
                    <a:pt x="82995" y="116449"/>
                    <a:pt x="83524" y="116449"/>
                    <a:pt x="83524" y="116094"/>
                  </a:cubicBezTo>
                  <a:cubicBezTo>
                    <a:pt x="85110" y="115384"/>
                    <a:pt x="86696" y="116094"/>
                    <a:pt x="87753" y="116804"/>
                  </a:cubicBezTo>
                  <a:cubicBezTo>
                    <a:pt x="87753" y="116804"/>
                    <a:pt x="88281" y="117159"/>
                    <a:pt x="88281" y="117159"/>
                  </a:cubicBezTo>
                  <a:cubicBezTo>
                    <a:pt x="88810" y="116804"/>
                    <a:pt x="88810" y="116804"/>
                    <a:pt x="88810" y="116804"/>
                  </a:cubicBezTo>
                  <a:cubicBezTo>
                    <a:pt x="88810" y="116449"/>
                    <a:pt x="88810" y="116449"/>
                    <a:pt x="88810" y="116449"/>
                  </a:cubicBezTo>
                  <a:cubicBezTo>
                    <a:pt x="88810" y="116094"/>
                    <a:pt x="90396" y="114319"/>
                    <a:pt x="91453" y="113964"/>
                  </a:cubicBezTo>
                  <a:cubicBezTo>
                    <a:pt x="91982" y="113964"/>
                    <a:pt x="92511" y="113964"/>
                    <a:pt x="93039" y="113964"/>
                  </a:cubicBezTo>
                  <a:cubicBezTo>
                    <a:pt x="93039" y="114319"/>
                    <a:pt x="93568" y="114319"/>
                    <a:pt x="94096" y="113609"/>
                  </a:cubicBezTo>
                  <a:cubicBezTo>
                    <a:pt x="94096" y="113609"/>
                    <a:pt x="94625" y="113254"/>
                    <a:pt x="95154" y="113254"/>
                  </a:cubicBezTo>
                  <a:cubicBezTo>
                    <a:pt x="95682" y="113254"/>
                    <a:pt x="96211" y="112899"/>
                    <a:pt x="96211" y="112899"/>
                  </a:cubicBezTo>
                  <a:cubicBezTo>
                    <a:pt x="96211" y="112544"/>
                    <a:pt x="96740" y="111834"/>
                    <a:pt x="97268" y="111479"/>
                  </a:cubicBezTo>
                  <a:cubicBezTo>
                    <a:pt x="97797" y="111124"/>
                    <a:pt x="98325" y="110769"/>
                    <a:pt x="97797" y="110414"/>
                  </a:cubicBezTo>
                  <a:cubicBezTo>
                    <a:pt x="97268" y="110059"/>
                    <a:pt x="96740" y="110059"/>
                    <a:pt x="96211" y="110059"/>
                  </a:cubicBezTo>
                  <a:cubicBezTo>
                    <a:pt x="95682" y="110059"/>
                    <a:pt x="95682" y="110059"/>
                    <a:pt x="95154" y="110059"/>
                  </a:cubicBezTo>
                  <a:cubicBezTo>
                    <a:pt x="95154" y="110059"/>
                    <a:pt x="94625" y="110059"/>
                    <a:pt x="94096" y="110059"/>
                  </a:cubicBezTo>
                  <a:cubicBezTo>
                    <a:pt x="91453" y="110059"/>
                    <a:pt x="90925" y="110059"/>
                    <a:pt x="90396" y="110059"/>
                  </a:cubicBezTo>
                  <a:cubicBezTo>
                    <a:pt x="90396" y="109704"/>
                    <a:pt x="90396" y="109704"/>
                    <a:pt x="90396" y="109704"/>
                  </a:cubicBezTo>
                  <a:cubicBezTo>
                    <a:pt x="90396" y="108994"/>
                    <a:pt x="90925" y="108639"/>
                    <a:pt x="91453" y="108284"/>
                  </a:cubicBezTo>
                  <a:cubicBezTo>
                    <a:pt x="91982" y="108284"/>
                    <a:pt x="92511" y="108284"/>
                    <a:pt x="92511" y="107573"/>
                  </a:cubicBezTo>
                  <a:cubicBezTo>
                    <a:pt x="93039" y="107573"/>
                    <a:pt x="93039" y="107218"/>
                    <a:pt x="93568" y="106863"/>
                  </a:cubicBezTo>
                  <a:cubicBezTo>
                    <a:pt x="94625" y="106153"/>
                    <a:pt x="95154" y="105443"/>
                    <a:pt x="94625" y="105443"/>
                  </a:cubicBezTo>
                  <a:cubicBezTo>
                    <a:pt x="94625" y="105088"/>
                    <a:pt x="94096" y="104733"/>
                    <a:pt x="94096" y="104378"/>
                  </a:cubicBezTo>
                  <a:cubicBezTo>
                    <a:pt x="93568" y="104023"/>
                    <a:pt x="93039" y="103668"/>
                    <a:pt x="93039" y="103668"/>
                  </a:cubicBezTo>
                  <a:cubicBezTo>
                    <a:pt x="93568" y="103313"/>
                    <a:pt x="93568" y="103313"/>
                    <a:pt x="93568" y="103313"/>
                  </a:cubicBezTo>
                  <a:cubicBezTo>
                    <a:pt x="93568" y="103313"/>
                    <a:pt x="93568" y="103313"/>
                    <a:pt x="93568" y="103313"/>
                  </a:cubicBezTo>
                  <a:cubicBezTo>
                    <a:pt x="94096" y="102248"/>
                    <a:pt x="94096" y="101183"/>
                    <a:pt x="95154" y="101183"/>
                  </a:cubicBezTo>
                  <a:cubicBezTo>
                    <a:pt x="97268" y="101183"/>
                    <a:pt x="97268" y="100828"/>
                    <a:pt x="97797" y="100473"/>
                  </a:cubicBezTo>
                  <a:cubicBezTo>
                    <a:pt x="97797" y="100118"/>
                    <a:pt x="98325" y="99763"/>
                    <a:pt x="99383" y="99763"/>
                  </a:cubicBezTo>
                  <a:cubicBezTo>
                    <a:pt x="99911" y="99763"/>
                    <a:pt x="99911" y="99408"/>
                    <a:pt x="99911" y="99053"/>
                  </a:cubicBezTo>
                  <a:cubicBezTo>
                    <a:pt x="100440" y="97988"/>
                    <a:pt x="100969" y="97633"/>
                    <a:pt x="104669" y="97988"/>
                  </a:cubicBezTo>
                  <a:cubicBezTo>
                    <a:pt x="105726" y="98343"/>
                    <a:pt x="106255" y="98343"/>
                    <a:pt x="106784" y="98698"/>
                  </a:cubicBezTo>
                  <a:cubicBezTo>
                    <a:pt x="107312" y="98698"/>
                    <a:pt x="108370" y="99053"/>
                    <a:pt x="108898" y="99053"/>
                  </a:cubicBezTo>
                  <a:cubicBezTo>
                    <a:pt x="109955" y="99408"/>
                    <a:pt x="110484" y="99408"/>
                    <a:pt x="110484" y="99053"/>
                  </a:cubicBezTo>
                  <a:cubicBezTo>
                    <a:pt x="110484" y="98698"/>
                    <a:pt x="111013" y="98343"/>
                    <a:pt x="112070" y="97988"/>
                  </a:cubicBezTo>
                  <a:cubicBezTo>
                    <a:pt x="112070" y="97988"/>
                    <a:pt x="112599" y="97633"/>
                    <a:pt x="112599" y="97278"/>
                  </a:cubicBezTo>
                  <a:cubicBezTo>
                    <a:pt x="113127" y="96923"/>
                    <a:pt x="113127" y="96568"/>
                    <a:pt x="113656" y="96568"/>
                  </a:cubicBezTo>
                  <a:cubicBezTo>
                    <a:pt x="113656" y="96568"/>
                    <a:pt x="113656" y="96568"/>
                    <a:pt x="113656" y="96568"/>
                  </a:cubicBezTo>
                  <a:cubicBezTo>
                    <a:pt x="114713" y="96213"/>
                    <a:pt x="115242" y="96213"/>
                    <a:pt x="116299" y="95502"/>
                  </a:cubicBezTo>
                  <a:cubicBezTo>
                    <a:pt x="116299" y="95502"/>
                    <a:pt x="116299" y="95502"/>
                    <a:pt x="116828" y="95502"/>
                  </a:cubicBezTo>
                  <a:cubicBezTo>
                    <a:pt x="117356" y="95147"/>
                    <a:pt x="117885" y="94792"/>
                    <a:pt x="117885" y="94437"/>
                  </a:cubicBezTo>
                  <a:cubicBezTo>
                    <a:pt x="117885" y="93727"/>
                    <a:pt x="118414" y="93372"/>
                    <a:pt x="118414" y="93017"/>
                  </a:cubicBezTo>
                  <a:cubicBezTo>
                    <a:pt x="118942" y="92662"/>
                    <a:pt x="118942" y="92662"/>
                    <a:pt x="118942" y="92307"/>
                  </a:cubicBezTo>
                  <a:cubicBezTo>
                    <a:pt x="118942" y="91952"/>
                    <a:pt x="118942" y="91597"/>
                    <a:pt x="119471" y="91242"/>
                  </a:cubicBezTo>
                  <a:cubicBezTo>
                    <a:pt x="119471" y="90887"/>
                    <a:pt x="120000" y="90532"/>
                    <a:pt x="119471" y="90177"/>
                  </a:cubicBezTo>
                  <a:cubicBezTo>
                    <a:pt x="119471" y="90177"/>
                    <a:pt x="119471" y="90177"/>
                    <a:pt x="119471" y="90177"/>
                  </a:cubicBezTo>
                  <a:cubicBezTo>
                    <a:pt x="118942" y="89822"/>
                    <a:pt x="118942" y="89822"/>
                    <a:pt x="118942" y="89822"/>
                  </a:cubicBezTo>
                  <a:cubicBezTo>
                    <a:pt x="118942" y="89822"/>
                    <a:pt x="118942" y="89822"/>
                    <a:pt x="118942" y="89822"/>
                  </a:cubicBezTo>
                  <a:cubicBezTo>
                    <a:pt x="118414" y="90177"/>
                    <a:pt x="117885" y="90532"/>
                    <a:pt x="117356" y="90177"/>
                  </a:cubicBezTo>
                  <a:cubicBezTo>
                    <a:pt x="116828" y="89822"/>
                    <a:pt x="116299" y="89822"/>
                    <a:pt x="116299" y="89822"/>
                  </a:cubicBezTo>
                  <a:cubicBezTo>
                    <a:pt x="115242" y="89822"/>
                    <a:pt x="114185" y="89467"/>
                    <a:pt x="114185" y="88757"/>
                  </a:cubicBezTo>
                  <a:cubicBezTo>
                    <a:pt x="114185" y="85917"/>
                    <a:pt x="114185" y="85917"/>
                    <a:pt x="114185" y="85917"/>
                  </a:cubicBezTo>
                  <a:cubicBezTo>
                    <a:pt x="114185" y="85207"/>
                    <a:pt x="114185" y="84852"/>
                    <a:pt x="113656" y="84852"/>
                  </a:cubicBezTo>
                  <a:cubicBezTo>
                    <a:pt x="113656" y="84852"/>
                    <a:pt x="112599" y="84852"/>
                    <a:pt x="112070" y="85207"/>
                  </a:cubicBezTo>
                  <a:cubicBezTo>
                    <a:pt x="111541" y="85207"/>
                    <a:pt x="110484" y="85562"/>
                    <a:pt x="109955" y="85562"/>
                  </a:cubicBezTo>
                  <a:cubicBezTo>
                    <a:pt x="109955" y="85207"/>
                    <a:pt x="109955" y="85207"/>
                    <a:pt x="109955" y="84852"/>
                  </a:cubicBezTo>
                  <a:cubicBezTo>
                    <a:pt x="109427" y="84852"/>
                    <a:pt x="108898" y="84142"/>
                    <a:pt x="108370" y="83786"/>
                  </a:cubicBezTo>
                  <a:cubicBezTo>
                    <a:pt x="107312" y="83431"/>
                    <a:pt x="106784" y="82721"/>
                    <a:pt x="106784" y="82011"/>
                  </a:cubicBezTo>
                  <a:cubicBezTo>
                    <a:pt x="107841" y="80946"/>
                    <a:pt x="107841" y="80591"/>
                    <a:pt x="107841" y="80591"/>
                  </a:cubicBezTo>
                  <a:cubicBezTo>
                    <a:pt x="107841" y="80591"/>
                    <a:pt x="107841" y="80591"/>
                    <a:pt x="107841" y="80591"/>
                  </a:cubicBezTo>
                  <a:cubicBezTo>
                    <a:pt x="107312" y="80591"/>
                    <a:pt x="107312" y="80236"/>
                    <a:pt x="106784" y="80236"/>
                  </a:cubicBezTo>
                  <a:cubicBezTo>
                    <a:pt x="106255" y="79881"/>
                    <a:pt x="106255" y="79881"/>
                    <a:pt x="105726" y="79881"/>
                  </a:cubicBezTo>
                  <a:cubicBezTo>
                    <a:pt x="105726" y="79881"/>
                    <a:pt x="105198" y="80236"/>
                    <a:pt x="104669" y="80236"/>
                  </a:cubicBezTo>
                  <a:cubicBezTo>
                    <a:pt x="104669" y="80236"/>
                    <a:pt x="104669" y="80236"/>
                    <a:pt x="104140" y="80591"/>
                  </a:cubicBezTo>
                  <a:cubicBezTo>
                    <a:pt x="104140" y="80946"/>
                    <a:pt x="103612" y="80946"/>
                    <a:pt x="102555" y="80591"/>
                  </a:cubicBezTo>
                  <a:cubicBezTo>
                    <a:pt x="102555" y="80591"/>
                    <a:pt x="102555" y="80591"/>
                    <a:pt x="102555" y="80591"/>
                  </a:cubicBezTo>
                  <a:cubicBezTo>
                    <a:pt x="101497" y="80236"/>
                    <a:pt x="100440" y="79526"/>
                    <a:pt x="100440" y="79171"/>
                  </a:cubicBezTo>
                  <a:cubicBezTo>
                    <a:pt x="100440" y="78816"/>
                    <a:pt x="99911" y="78816"/>
                    <a:pt x="99911" y="78816"/>
                  </a:cubicBezTo>
                  <a:cubicBezTo>
                    <a:pt x="99911" y="78816"/>
                    <a:pt x="99383" y="79171"/>
                    <a:pt x="99383" y="79526"/>
                  </a:cubicBezTo>
                  <a:cubicBezTo>
                    <a:pt x="98854" y="80236"/>
                    <a:pt x="98854" y="80591"/>
                    <a:pt x="98325" y="80946"/>
                  </a:cubicBezTo>
                  <a:cubicBezTo>
                    <a:pt x="98325" y="80946"/>
                    <a:pt x="97797" y="80946"/>
                    <a:pt x="97797" y="80946"/>
                  </a:cubicBezTo>
                  <a:cubicBezTo>
                    <a:pt x="97797" y="80946"/>
                    <a:pt x="97797" y="80946"/>
                    <a:pt x="97797" y="80946"/>
                  </a:cubicBezTo>
                  <a:cubicBezTo>
                    <a:pt x="97797" y="81301"/>
                    <a:pt x="97797" y="81656"/>
                    <a:pt x="97268" y="82011"/>
                  </a:cubicBezTo>
                  <a:cubicBezTo>
                    <a:pt x="97268" y="82011"/>
                    <a:pt x="96740" y="82011"/>
                    <a:pt x="96740" y="82011"/>
                  </a:cubicBezTo>
                  <a:cubicBezTo>
                    <a:pt x="95682" y="81656"/>
                    <a:pt x="94625" y="82011"/>
                    <a:pt x="94625" y="82011"/>
                  </a:cubicBezTo>
                  <a:cubicBezTo>
                    <a:pt x="94096" y="82366"/>
                    <a:pt x="94096" y="82366"/>
                    <a:pt x="93568" y="82366"/>
                  </a:cubicBezTo>
                  <a:cubicBezTo>
                    <a:pt x="93039" y="82366"/>
                    <a:pt x="92511" y="82366"/>
                    <a:pt x="92511" y="82721"/>
                  </a:cubicBezTo>
                  <a:cubicBezTo>
                    <a:pt x="91982" y="83076"/>
                    <a:pt x="91982" y="83431"/>
                    <a:pt x="90925" y="83431"/>
                  </a:cubicBezTo>
                  <a:cubicBezTo>
                    <a:pt x="90396" y="83431"/>
                    <a:pt x="89867" y="83076"/>
                    <a:pt x="89867" y="82366"/>
                  </a:cubicBezTo>
                  <a:cubicBezTo>
                    <a:pt x="89867" y="82011"/>
                    <a:pt x="89867" y="81656"/>
                    <a:pt x="88810" y="81656"/>
                  </a:cubicBezTo>
                  <a:cubicBezTo>
                    <a:pt x="87753" y="81301"/>
                    <a:pt x="87224" y="81301"/>
                    <a:pt x="87224" y="80946"/>
                  </a:cubicBezTo>
                  <a:cubicBezTo>
                    <a:pt x="87224" y="80946"/>
                    <a:pt x="86696" y="80946"/>
                    <a:pt x="86696" y="80946"/>
                  </a:cubicBezTo>
                  <a:cubicBezTo>
                    <a:pt x="86167" y="80591"/>
                    <a:pt x="86167" y="80591"/>
                    <a:pt x="86167" y="80591"/>
                  </a:cubicBezTo>
                  <a:cubicBezTo>
                    <a:pt x="85110" y="80591"/>
                    <a:pt x="84052" y="80591"/>
                    <a:pt x="83524" y="79881"/>
                  </a:cubicBezTo>
                  <a:cubicBezTo>
                    <a:pt x="82995" y="79881"/>
                    <a:pt x="82995" y="79881"/>
                    <a:pt x="82995" y="79526"/>
                  </a:cubicBezTo>
                  <a:cubicBezTo>
                    <a:pt x="82466" y="79171"/>
                    <a:pt x="82466" y="79171"/>
                    <a:pt x="82466" y="79171"/>
                  </a:cubicBezTo>
                  <a:cubicBezTo>
                    <a:pt x="82466" y="79526"/>
                    <a:pt x="82466" y="79526"/>
                    <a:pt x="82466" y="79526"/>
                  </a:cubicBezTo>
                  <a:cubicBezTo>
                    <a:pt x="81938" y="79171"/>
                    <a:pt x="81938" y="79171"/>
                    <a:pt x="81938" y="79171"/>
                  </a:cubicBezTo>
                  <a:cubicBezTo>
                    <a:pt x="81938" y="79171"/>
                    <a:pt x="81409" y="78816"/>
                    <a:pt x="80881" y="79171"/>
                  </a:cubicBezTo>
                  <a:cubicBezTo>
                    <a:pt x="80881" y="79171"/>
                    <a:pt x="80881" y="79171"/>
                    <a:pt x="80881" y="79171"/>
                  </a:cubicBezTo>
                  <a:cubicBezTo>
                    <a:pt x="80881" y="79171"/>
                    <a:pt x="80881" y="79526"/>
                    <a:pt x="81409" y="79881"/>
                  </a:cubicBezTo>
                  <a:cubicBezTo>
                    <a:pt x="81409" y="80591"/>
                    <a:pt x="81409" y="81301"/>
                    <a:pt x="81409" y="81656"/>
                  </a:cubicBezTo>
                  <a:cubicBezTo>
                    <a:pt x="80881" y="81656"/>
                    <a:pt x="80881" y="81656"/>
                    <a:pt x="80352" y="81656"/>
                  </a:cubicBezTo>
                  <a:cubicBezTo>
                    <a:pt x="80352" y="81656"/>
                    <a:pt x="79823" y="81656"/>
                    <a:pt x="79295" y="82011"/>
                  </a:cubicBezTo>
                  <a:cubicBezTo>
                    <a:pt x="77709" y="82011"/>
                    <a:pt x="77180" y="82011"/>
                    <a:pt x="77180" y="82011"/>
                  </a:cubicBezTo>
                  <a:cubicBezTo>
                    <a:pt x="77180" y="81656"/>
                    <a:pt x="77180" y="81656"/>
                    <a:pt x="77180" y="81656"/>
                  </a:cubicBezTo>
                  <a:cubicBezTo>
                    <a:pt x="77180" y="81656"/>
                    <a:pt x="76651" y="81301"/>
                    <a:pt x="76651" y="80946"/>
                  </a:cubicBezTo>
                  <a:cubicBezTo>
                    <a:pt x="76651" y="80591"/>
                    <a:pt x="76651" y="80236"/>
                    <a:pt x="77180" y="79526"/>
                  </a:cubicBezTo>
                  <a:cubicBezTo>
                    <a:pt x="77709" y="79171"/>
                    <a:pt x="78237" y="78816"/>
                    <a:pt x="77709" y="78106"/>
                  </a:cubicBezTo>
                  <a:cubicBezTo>
                    <a:pt x="77709" y="78106"/>
                    <a:pt x="77709" y="78106"/>
                    <a:pt x="77180" y="78106"/>
                  </a:cubicBezTo>
                  <a:cubicBezTo>
                    <a:pt x="76651" y="78106"/>
                    <a:pt x="76651" y="78106"/>
                    <a:pt x="76651" y="77751"/>
                  </a:cubicBezTo>
                  <a:cubicBezTo>
                    <a:pt x="76123" y="77396"/>
                    <a:pt x="76123" y="77041"/>
                    <a:pt x="76123" y="76686"/>
                  </a:cubicBezTo>
                  <a:cubicBezTo>
                    <a:pt x="76123" y="76331"/>
                    <a:pt x="76123" y="76331"/>
                    <a:pt x="76123" y="76331"/>
                  </a:cubicBezTo>
                  <a:cubicBezTo>
                    <a:pt x="76123" y="76331"/>
                    <a:pt x="76123" y="75976"/>
                    <a:pt x="75594" y="75621"/>
                  </a:cubicBezTo>
                  <a:cubicBezTo>
                    <a:pt x="75066" y="74911"/>
                    <a:pt x="74537" y="74201"/>
                    <a:pt x="75066" y="73846"/>
                  </a:cubicBezTo>
                  <a:cubicBezTo>
                    <a:pt x="75066" y="73846"/>
                    <a:pt x="75594" y="73846"/>
                    <a:pt x="76123" y="74201"/>
                  </a:cubicBezTo>
                  <a:cubicBezTo>
                    <a:pt x="76651" y="74201"/>
                    <a:pt x="77180" y="74911"/>
                    <a:pt x="78237" y="75266"/>
                  </a:cubicBezTo>
                  <a:cubicBezTo>
                    <a:pt x="78766" y="75976"/>
                    <a:pt x="79823" y="76686"/>
                    <a:pt x="80881" y="76686"/>
                  </a:cubicBezTo>
                  <a:cubicBezTo>
                    <a:pt x="81409" y="76686"/>
                    <a:pt x="81409" y="76686"/>
                    <a:pt x="81938" y="77041"/>
                  </a:cubicBezTo>
                  <a:cubicBezTo>
                    <a:pt x="82466" y="77041"/>
                    <a:pt x="82995" y="77041"/>
                    <a:pt x="83524" y="77041"/>
                  </a:cubicBezTo>
                  <a:cubicBezTo>
                    <a:pt x="85110" y="77041"/>
                    <a:pt x="86167" y="77396"/>
                    <a:pt x="86696" y="77751"/>
                  </a:cubicBezTo>
                  <a:cubicBezTo>
                    <a:pt x="87224" y="78461"/>
                    <a:pt x="88810" y="79171"/>
                    <a:pt x="89339" y="79171"/>
                  </a:cubicBezTo>
                  <a:cubicBezTo>
                    <a:pt x="89339" y="79171"/>
                    <a:pt x="89339" y="79171"/>
                    <a:pt x="89339" y="79171"/>
                  </a:cubicBezTo>
                  <a:cubicBezTo>
                    <a:pt x="89339" y="79171"/>
                    <a:pt x="89339" y="77751"/>
                    <a:pt x="88810" y="77396"/>
                  </a:cubicBezTo>
                  <a:cubicBezTo>
                    <a:pt x="87753" y="76686"/>
                    <a:pt x="86696" y="75621"/>
                    <a:pt x="87224" y="74911"/>
                  </a:cubicBezTo>
                  <a:cubicBezTo>
                    <a:pt x="87224" y="74911"/>
                    <a:pt x="87224" y="74556"/>
                    <a:pt x="87753" y="74556"/>
                  </a:cubicBezTo>
                  <a:cubicBezTo>
                    <a:pt x="87753" y="74556"/>
                    <a:pt x="88281" y="74556"/>
                    <a:pt x="88810" y="74911"/>
                  </a:cubicBezTo>
                  <a:cubicBezTo>
                    <a:pt x="89867" y="74911"/>
                    <a:pt x="90925" y="75266"/>
                    <a:pt x="90925" y="74911"/>
                  </a:cubicBezTo>
                  <a:cubicBezTo>
                    <a:pt x="91453" y="74911"/>
                    <a:pt x="91453" y="74911"/>
                    <a:pt x="90925" y="74556"/>
                  </a:cubicBezTo>
                  <a:cubicBezTo>
                    <a:pt x="90925" y="74556"/>
                    <a:pt x="90925" y="74201"/>
                    <a:pt x="90925" y="73846"/>
                  </a:cubicBezTo>
                  <a:cubicBezTo>
                    <a:pt x="91453" y="73491"/>
                    <a:pt x="91453" y="72781"/>
                    <a:pt x="90925" y="72781"/>
                  </a:cubicBezTo>
                  <a:cubicBezTo>
                    <a:pt x="90925" y="72781"/>
                    <a:pt x="90925" y="72781"/>
                    <a:pt x="90925" y="72781"/>
                  </a:cubicBezTo>
                  <a:cubicBezTo>
                    <a:pt x="89867" y="72781"/>
                    <a:pt x="89339" y="72426"/>
                    <a:pt x="89339" y="72071"/>
                  </a:cubicBezTo>
                  <a:cubicBezTo>
                    <a:pt x="88810" y="71715"/>
                    <a:pt x="88810" y="71715"/>
                    <a:pt x="88810" y="71715"/>
                  </a:cubicBezTo>
                  <a:cubicBezTo>
                    <a:pt x="88281" y="71715"/>
                    <a:pt x="87753" y="71715"/>
                    <a:pt x="87753" y="71715"/>
                  </a:cubicBezTo>
                  <a:cubicBezTo>
                    <a:pt x="87753" y="72071"/>
                    <a:pt x="88281" y="72781"/>
                    <a:pt x="88281" y="73136"/>
                  </a:cubicBezTo>
                  <a:cubicBezTo>
                    <a:pt x="88281" y="73491"/>
                    <a:pt x="88810" y="73491"/>
                    <a:pt x="88281" y="73491"/>
                  </a:cubicBezTo>
                  <a:cubicBezTo>
                    <a:pt x="88281" y="73491"/>
                    <a:pt x="88281" y="73491"/>
                    <a:pt x="88281" y="73491"/>
                  </a:cubicBezTo>
                  <a:cubicBezTo>
                    <a:pt x="88281" y="73491"/>
                    <a:pt x="88281" y="73491"/>
                    <a:pt x="88281" y="73491"/>
                  </a:cubicBezTo>
                  <a:cubicBezTo>
                    <a:pt x="88281" y="73491"/>
                    <a:pt x="87753" y="73491"/>
                    <a:pt x="87753" y="73491"/>
                  </a:cubicBezTo>
                  <a:cubicBezTo>
                    <a:pt x="85110" y="72781"/>
                    <a:pt x="84581" y="72781"/>
                    <a:pt x="84581" y="72426"/>
                  </a:cubicBezTo>
                  <a:cubicBezTo>
                    <a:pt x="84581" y="72071"/>
                    <a:pt x="83524" y="71715"/>
                    <a:pt x="82995" y="71360"/>
                  </a:cubicBezTo>
                  <a:cubicBezTo>
                    <a:pt x="82466" y="71360"/>
                    <a:pt x="81409" y="71360"/>
                    <a:pt x="81409" y="71715"/>
                  </a:cubicBezTo>
                  <a:cubicBezTo>
                    <a:pt x="80881" y="72071"/>
                    <a:pt x="81409" y="72426"/>
                    <a:pt x="81409" y="72426"/>
                  </a:cubicBezTo>
                  <a:cubicBezTo>
                    <a:pt x="81409" y="72781"/>
                    <a:pt x="81938" y="73136"/>
                    <a:pt x="81409" y="73491"/>
                  </a:cubicBezTo>
                  <a:cubicBezTo>
                    <a:pt x="81409" y="73846"/>
                    <a:pt x="80881" y="73846"/>
                    <a:pt x="80352" y="73491"/>
                  </a:cubicBezTo>
                  <a:cubicBezTo>
                    <a:pt x="79823" y="73491"/>
                    <a:pt x="79295" y="73491"/>
                    <a:pt x="79295" y="73491"/>
                  </a:cubicBezTo>
                  <a:cubicBezTo>
                    <a:pt x="78237" y="73491"/>
                    <a:pt x="77709" y="73136"/>
                    <a:pt x="76123" y="72781"/>
                  </a:cubicBezTo>
                  <a:cubicBezTo>
                    <a:pt x="75594" y="72781"/>
                    <a:pt x="74008" y="71360"/>
                    <a:pt x="74537" y="70650"/>
                  </a:cubicBezTo>
                  <a:cubicBezTo>
                    <a:pt x="74537" y="70295"/>
                    <a:pt x="74537" y="70295"/>
                    <a:pt x="74537" y="70295"/>
                  </a:cubicBezTo>
                  <a:cubicBezTo>
                    <a:pt x="74537" y="70295"/>
                    <a:pt x="74537" y="70295"/>
                    <a:pt x="74537" y="70295"/>
                  </a:cubicBezTo>
                  <a:cubicBezTo>
                    <a:pt x="75066" y="70295"/>
                    <a:pt x="75594" y="69940"/>
                    <a:pt x="75594" y="69585"/>
                  </a:cubicBezTo>
                  <a:cubicBezTo>
                    <a:pt x="76123" y="69230"/>
                    <a:pt x="76123" y="69230"/>
                    <a:pt x="76123" y="69230"/>
                  </a:cubicBezTo>
                  <a:cubicBezTo>
                    <a:pt x="75594" y="69230"/>
                    <a:pt x="75594" y="69230"/>
                    <a:pt x="75594" y="69230"/>
                  </a:cubicBezTo>
                  <a:cubicBezTo>
                    <a:pt x="75066" y="69230"/>
                    <a:pt x="74537" y="69230"/>
                    <a:pt x="74008" y="69230"/>
                  </a:cubicBezTo>
                  <a:cubicBezTo>
                    <a:pt x="73480" y="69230"/>
                    <a:pt x="71894" y="68520"/>
                    <a:pt x="71365" y="67810"/>
                  </a:cubicBezTo>
                  <a:cubicBezTo>
                    <a:pt x="71365" y="67455"/>
                    <a:pt x="71365" y="67100"/>
                    <a:pt x="71894" y="67100"/>
                  </a:cubicBezTo>
                  <a:cubicBezTo>
                    <a:pt x="71894" y="66745"/>
                    <a:pt x="71894" y="65680"/>
                    <a:pt x="72422" y="64970"/>
                  </a:cubicBezTo>
                  <a:cubicBezTo>
                    <a:pt x="72422" y="63550"/>
                    <a:pt x="72422" y="63550"/>
                    <a:pt x="72422" y="63550"/>
                  </a:cubicBezTo>
                  <a:cubicBezTo>
                    <a:pt x="73480" y="63195"/>
                    <a:pt x="74008" y="62840"/>
                    <a:pt x="74537" y="62485"/>
                  </a:cubicBezTo>
                  <a:cubicBezTo>
                    <a:pt x="74537" y="62130"/>
                    <a:pt x="74008" y="61775"/>
                    <a:pt x="73480" y="61420"/>
                  </a:cubicBezTo>
                  <a:cubicBezTo>
                    <a:pt x="73480" y="61065"/>
                    <a:pt x="73480" y="61065"/>
                    <a:pt x="72951" y="60710"/>
                  </a:cubicBezTo>
                  <a:cubicBezTo>
                    <a:pt x="72951" y="60710"/>
                    <a:pt x="72422" y="60355"/>
                    <a:pt x="71894" y="60355"/>
                  </a:cubicBezTo>
                  <a:cubicBezTo>
                    <a:pt x="71894" y="60355"/>
                    <a:pt x="71365" y="60355"/>
                    <a:pt x="70837" y="60000"/>
                  </a:cubicBezTo>
                  <a:cubicBezTo>
                    <a:pt x="70837" y="60000"/>
                    <a:pt x="70837" y="60000"/>
                    <a:pt x="70837" y="59644"/>
                  </a:cubicBezTo>
                  <a:cubicBezTo>
                    <a:pt x="71365" y="58934"/>
                    <a:pt x="71894" y="58579"/>
                    <a:pt x="72422" y="58224"/>
                  </a:cubicBezTo>
                  <a:cubicBezTo>
                    <a:pt x="72422" y="58224"/>
                    <a:pt x="72951" y="58224"/>
                    <a:pt x="73480" y="58579"/>
                  </a:cubicBezTo>
                  <a:cubicBezTo>
                    <a:pt x="74008" y="58579"/>
                    <a:pt x="74537" y="58934"/>
                    <a:pt x="75594" y="58934"/>
                  </a:cubicBezTo>
                  <a:cubicBezTo>
                    <a:pt x="76123" y="58934"/>
                    <a:pt x="77180" y="58934"/>
                    <a:pt x="77709" y="58934"/>
                  </a:cubicBezTo>
                  <a:cubicBezTo>
                    <a:pt x="78766" y="58934"/>
                    <a:pt x="80352" y="58934"/>
                    <a:pt x="80881" y="58579"/>
                  </a:cubicBezTo>
                  <a:cubicBezTo>
                    <a:pt x="81409" y="57869"/>
                    <a:pt x="81938" y="56449"/>
                    <a:pt x="81938" y="55739"/>
                  </a:cubicBezTo>
                  <a:cubicBezTo>
                    <a:pt x="81409" y="55384"/>
                    <a:pt x="81409" y="55029"/>
                    <a:pt x="80881" y="55029"/>
                  </a:cubicBezTo>
                  <a:cubicBezTo>
                    <a:pt x="80352" y="54674"/>
                    <a:pt x="80352" y="54319"/>
                    <a:pt x="79823" y="53964"/>
                  </a:cubicBezTo>
                  <a:cubicBezTo>
                    <a:pt x="79823" y="53609"/>
                    <a:pt x="79823" y="53609"/>
                    <a:pt x="79823" y="53609"/>
                  </a:cubicBezTo>
                  <a:cubicBezTo>
                    <a:pt x="79295" y="53609"/>
                    <a:pt x="79295" y="53609"/>
                    <a:pt x="79295" y="53609"/>
                  </a:cubicBezTo>
                  <a:cubicBezTo>
                    <a:pt x="79295" y="53254"/>
                    <a:pt x="79295" y="53254"/>
                    <a:pt x="79295" y="53254"/>
                  </a:cubicBezTo>
                  <a:cubicBezTo>
                    <a:pt x="79295" y="52899"/>
                    <a:pt x="78766" y="52189"/>
                    <a:pt x="78237" y="52189"/>
                  </a:cubicBezTo>
                  <a:cubicBezTo>
                    <a:pt x="77180" y="52189"/>
                    <a:pt x="76651" y="52189"/>
                    <a:pt x="76651" y="51834"/>
                  </a:cubicBezTo>
                  <a:cubicBezTo>
                    <a:pt x="76651" y="51479"/>
                    <a:pt x="77180" y="51124"/>
                    <a:pt x="78237" y="50769"/>
                  </a:cubicBezTo>
                  <a:cubicBezTo>
                    <a:pt x="78766" y="50414"/>
                    <a:pt x="79295" y="50059"/>
                    <a:pt x="79295" y="50059"/>
                  </a:cubicBezTo>
                  <a:cubicBezTo>
                    <a:pt x="79295" y="50059"/>
                    <a:pt x="79295" y="50059"/>
                    <a:pt x="79295" y="50059"/>
                  </a:cubicBezTo>
                  <a:cubicBezTo>
                    <a:pt x="79295" y="49704"/>
                    <a:pt x="79295" y="49704"/>
                    <a:pt x="79295" y="49704"/>
                  </a:cubicBezTo>
                  <a:cubicBezTo>
                    <a:pt x="79823" y="48994"/>
                    <a:pt x="80352" y="48639"/>
                    <a:pt x="80881" y="48639"/>
                  </a:cubicBezTo>
                  <a:cubicBezTo>
                    <a:pt x="80881" y="48639"/>
                    <a:pt x="81409" y="48284"/>
                    <a:pt x="80881" y="47573"/>
                  </a:cubicBezTo>
                  <a:cubicBezTo>
                    <a:pt x="80352" y="47218"/>
                    <a:pt x="80352" y="47218"/>
                    <a:pt x="80352" y="46863"/>
                  </a:cubicBezTo>
                  <a:cubicBezTo>
                    <a:pt x="80352" y="46508"/>
                    <a:pt x="80352" y="46153"/>
                    <a:pt x="80352" y="45798"/>
                  </a:cubicBezTo>
                  <a:cubicBezTo>
                    <a:pt x="79823" y="45798"/>
                    <a:pt x="79823" y="45798"/>
                    <a:pt x="79823" y="45798"/>
                  </a:cubicBezTo>
                  <a:cubicBezTo>
                    <a:pt x="79295" y="45443"/>
                    <a:pt x="78766" y="45443"/>
                    <a:pt x="78766" y="45088"/>
                  </a:cubicBezTo>
                  <a:cubicBezTo>
                    <a:pt x="78766" y="44378"/>
                    <a:pt x="79823" y="42958"/>
                    <a:pt x="81409" y="42958"/>
                  </a:cubicBezTo>
                  <a:cubicBezTo>
                    <a:pt x="81938" y="42958"/>
                    <a:pt x="82466" y="42958"/>
                    <a:pt x="82995" y="42958"/>
                  </a:cubicBezTo>
                  <a:cubicBezTo>
                    <a:pt x="84052" y="42603"/>
                    <a:pt x="84581" y="42603"/>
                    <a:pt x="85110" y="42603"/>
                  </a:cubicBezTo>
                  <a:cubicBezTo>
                    <a:pt x="85110" y="42603"/>
                    <a:pt x="85638" y="42958"/>
                    <a:pt x="85638" y="42958"/>
                  </a:cubicBezTo>
                  <a:cubicBezTo>
                    <a:pt x="85638" y="44023"/>
                    <a:pt x="85638" y="44023"/>
                    <a:pt x="87224" y="44378"/>
                  </a:cubicBezTo>
                  <a:cubicBezTo>
                    <a:pt x="88281" y="44378"/>
                    <a:pt x="88810" y="44023"/>
                    <a:pt x="89339" y="43668"/>
                  </a:cubicBezTo>
                  <a:cubicBezTo>
                    <a:pt x="89867" y="43668"/>
                    <a:pt x="90396" y="43313"/>
                    <a:pt x="90925" y="43313"/>
                  </a:cubicBezTo>
                  <a:cubicBezTo>
                    <a:pt x="90925" y="43313"/>
                    <a:pt x="91453" y="43313"/>
                    <a:pt x="91453" y="43313"/>
                  </a:cubicBezTo>
                  <a:cubicBezTo>
                    <a:pt x="91453" y="43313"/>
                    <a:pt x="91453" y="42958"/>
                    <a:pt x="91453" y="42603"/>
                  </a:cubicBezTo>
                  <a:cubicBezTo>
                    <a:pt x="91453" y="42603"/>
                    <a:pt x="91453" y="42248"/>
                    <a:pt x="91453" y="42248"/>
                  </a:cubicBezTo>
                  <a:cubicBezTo>
                    <a:pt x="91453" y="41893"/>
                    <a:pt x="91453" y="41538"/>
                    <a:pt x="91453" y="41538"/>
                  </a:cubicBezTo>
                  <a:cubicBezTo>
                    <a:pt x="91453" y="41183"/>
                    <a:pt x="91453" y="40828"/>
                    <a:pt x="91453" y="40828"/>
                  </a:cubicBezTo>
                  <a:cubicBezTo>
                    <a:pt x="91453" y="40828"/>
                    <a:pt x="91453" y="40473"/>
                    <a:pt x="91453" y="40473"/>
                  </a:cubicBezTo>
                  <a:cubicBezTo>
                    <a:pt x="91982" y="39408"/>
                    <a:pt x="91982" y="38698"/>
                    <a:pt x="91982" y="38343"/>
                  </a:cubicBezTo>
                  <a:cubicBezTo>
                    <a:pt x="91982" y="38343"/>
                    <a:pt x="91982" y="38343"/>
                    <a:pt x="91982" y="38343"/>
                  </a:cubicBezTo>
                  <a:cubicBezTo>
                    <a:pt x="92511" y="38343"/>
                    <a:pt x="92511" y="38343"/>
                    <a:pt x="92511" y="38343"/>
                  </a:cubicBezTo>
                  <a:cubicBezTo>
                    <a:pt x="93568" y="37988"/>
                    <a:pt x="94096" y="37633"/>
                    <a:pt x="94096" y="37633"/>
                  </a:cubicBezTo>
                  <a:cubicBezTo>
                    <a:pt x="94625" y="37278"/>
                    <a:pt x="94625" y="36923"/>
                    <a:pt x="94625" y="36923"/>
                  </a:cubicBezTo>
                  <a:cubicBezTo>
                    <a:pt x="94096" y="36923"/>
                    <a:pt x="94096" y="36923"/>
                    <a:pt x="94096" y="36923"/>
                  </a:cubicBezTo>
                  <a:cubicBezTo>
                    <a:pt x="94096" y="36923"/>
                    <a:pt x="93568" y="36923"/>
                    <a:pt x="93039" y="36923"/>
                  </a:cubicBezTo>
                  <a:cubicBezTo>
                    <a:pt x="92511" y="36568"/>
                    <a:pt x="91982" y="36568"/>
                    <a:pt x="91982" y="36213"/>
                  </a:cubicBezTo>
                  <a:cubicBezTo>
                    <a:pt x="91453" y="35857"/>
                    <a:pt x="91453" y="35857"/>
                    <a:pt x="90925" y="36213"/>
                  </a:cubicBezTo>
                  <a:cubicBezTo>
                    <a:pt x="89339" y="36923"/>
                    <a:pt x="88810" y="36213"/>
                    <a:pt x="87753" y="35857"/>
                  </a:cubicBezTo>
                  <a:cubicBezTo>
                    <a:pt x="87753" y="35857"/>
                    <a:pt x="87224" y="35502"/>
                    <a:pt x="87224" y="35502"/>
                  </a:cubicBezTo>
                  <a:cubicBezTo>
                    <a:pt x="86696" y="35147"/>
                    <a:pt x="86167" y="35147"/>
                    <a:pt x="86167" y="35147"/>
                  </a:cubicBezTo>
                  <a:cubicBezTo>
                    <a:pt x="85638" y="35147"/>
                    <a:pt x="85638" y="35147"/>
                    <a:pt x="85638" y="34792"/>
                  </a:cubicBezTo>
                  <a:cubicBezTo>
                    <a:pt x="85638" y="34792"/>
                    <a:pt x="85638" y="34792"/>
                    <a:pt x="86167" y="34437"/>
                  </a:cubicBezTo>
                  <a:cubicBezTo>
                    <a:pt x="86696" y="34437"/>
                    <a:pt x="86696" y="34437"/>
                    <a:pt x="86696" y="34437"/>
                  </a:cubicBezTo>
                  <a:cubicBezTo>
                    <a:pt x="87224" y="34082"/>
                    <a:pt x="90925" y="31952"/>
                    <a:pt x="90925" y="31597"/>
                  </a:cubicBezTo>
                  <a:cubicBezTo>
                    <a:pt x="90396" y="31242"/>
                    <a:pt x="90396" y="31242"/>
                    <a:pt x="90396" y="30887"/>
                  </a:cubicBezTo>
                  <a:cubicBezTo>
                    <a:pt x="90396" y="30887"/>
                    <a:pt x="90396" y="30532"/>
                    <a:pt x="90925" y="30177"/>
                  </a:cubicBezTo>
                  <a:cubicBezTo>
                    <a:pt x="90925" y="30177"/>
                    <a:pt x="90925" y="30177"/>
                    <a:pt x="90925" y="30177"/>
                  </a:cubicBezTo>
                  <a:cubicBezTo>
                    <a:pt x="90925" y="29822"/>
                    <a:pt x="89867" y="28402"/>
                    <a:pt x="89867" y="27692"/>
                  </a:cubicBezTo>
                  <a:cubicBezTo>
                    <a:pt x="90396" y="27337"/>
                    <a:pt x="90396" y="27337"/>
                    <a:pt x="90396" y="27337"/>
                  </a:cubicBezTo>
                  <a:cubicBezTo>
                    <a:pt x="91453" y="26627"/>
                    <a:pt x="91453" y="26272"/>
                    <a:pt x="90925" y="25917"/>
                  </a:cubicBezTo>
                  <a:cubicBezTo>
                    <a:pt x="90925" y="25562"/>
                    <a:pt x="90925" y="25562"/>
                    <a:pt x="90925" y="25562"/>
                  </a:cubicBezTo>
                  <a:cubicBezTo>
                    <a:pt x="90925" y="24852"/>
                    <a:pt x="91453" y="23786"/>
                    <a:pt x="91453" y="23431"/>
                  </a:cubicBezTo>
                  <a:cubicBezTo>
                    <a:pt x="91453" y="23431"/>
                    <a:pt x="91453" y="23431"/>
                    <a:pt x="91453" y="23431"/>
                  </a:cubicBezTo>
                  <a:cubicBezTo>
                    <a:pt x="90396" y="23431"/>
                    <a:pt x="89339" y="23431"/>
                    <a:pt x="89339" y="23076"/>
                  </a:cubicBezTo>
                  <a:cubicBezTo>
                    <a:pt x="89339" y="22721"/>
                    <a:pt x="89339" y="22721"/>
                    <a:pt x="89339" y="22721"/>
                  </a:cubicBezTo>
                  <a:cubicBezTo>
                    <a:pt x="89867" y="21656"/>
                    <a:pt x="90925" y="20946"/>
                    <a:pt x="91982" y="20591"/>
                  </a:cubicBezTo>
                  <a:cubicBezTo>
                    <a:pt x="92511" y="20236"/>
                    <a:pt x="93039" y="19881"/>
                    <a:pt x="93568" y="19171"/>
                  </a:cubicBezTo>
                  <a:cubicBezTo>
                    <a:pt x="94096" y="18816"/>
                    <a:pt x="94625" y="18461"/>
                    <a:pt x="95154" y="18461"/>
                  </a:cubicBezTo>
                  <a:cubicBezTo>
                    <a:pt x="96211" y="18106"/>
                    <a:pt x="96740" y="17751"/>
                    <a:pt x="97268" y="17396"/>
                  </a:cubicBezTo>
                  <a:cubicBezTo>
                    <a:pt x="97797" y="16686"/>
                    <a:pt x="97797" y="16686"/>
                    <a:pt x="98325" y="16331"/>
                  </a:cubicBezTo>
                  <a:cubicBezTo>
                    <a:pt x="97797" y="16331"/>
                    <a:pt x="97797" y="16331"/>
                    <a:pt x="97797" y="16331"/>
                  </a:cubicBezTo>
                  <a:cubicBezTo>
                    <a:pt x="97268" y="16686"/>
                    <a:pt x="96740" y="16686"/>
                    <a:pt x="96740" y="16686"/>
                  </a:cubicBezTo>
                  <a:cubicBezTo>
                    <a:pt x="96211" y="16686"/>
                    <a:pt x="96211" y="16331"/>
                    <a:pt x="96211" y="16331"/>
                  </a:cubicBezTo>
                  <a:cubicBezTo>
                    <a:pt x="96211" y="16331"/>
                    <a:pt x="95682" y="16331"/>
                    <a:pt x="95154" y="16331"/>
                  </a:cubicBezTo>
                  <a:cubicBezTo>
                    <a:pt x="95154" y="16331"/>
                    <a:pt x="94625" y="16331"/>
                    <a:pt x="94096" y="15976"/>
                  </a:cubicBezTo>
                  <a:cubicBezTo>
                    <a:pt x="94096" y="15976"/>
                    <a:pt x="94096" y="15976"/>
                    <a:pt x="94096" y="15976"/>
                  </a:cubicBezTo>
                  <a:cubicBezTo>
                    <a:pt x="94096" y="15621"/>
                    <a:pt x="94096" y="15621"/>
                    <a:pt x="94096" y="15621"/>
                  </a:cubicBezTo>
                  <a:cubicBezTo>
                    <a:pt x="94096" y="15621"/>
                    <a:pt x="93568" y="15621"/>
                    <a:pt x="93568" y="15621"/>
                  </a:cubicBezTo>
                  <a:cubicBezTo>
                    <a:pt x="93039" y="15621"/>
                    <a:pt x="92511" y="15621"/>
                    <a:pt x="92511" y="15621"/>
                  </a:cubicBezTo>
                  <a:cubicBezTo>
                    <a:pt x="92511" y="15266"/>
                    <a:pt x="92511" y="15266"/>
                    <a:pt x="92511" y="15266"/>
                  </a:cubicBezTo>
                  <a:cubicBezTo>
                    <a:pt x="91982" y="15266"/>
                    <a:pt x="91982" y="15266"/>
                    <a:pt x="91453" y="14911"/>
                  </a:cubicBezTo>
                  <a:cubicBezTo>
                    <a:pt x="91453" y="14556"/>
                    <a:pt x="90396" y="14201"/>
                    <a:pt x="90925" y="13846"/>
                  </a:cubicBezTo>
                  <a:cubicBezTo>
                    <a:pt x="91982" y="13491"/>
                    <a:pt x="92511" y="12781"/>
                    <a:pt x="93568" y="12426"/>
                  </a:cubicBezTo>
                  <a:cubicBezTo>
                    <a:pt x="94625" y="12071"/>
                    <a:pt x="95682" y="11005"/>
                    <a:pt x="95682" y="9585"/>
                  </a:cubicBezTo>
                  <a:cubicBezTo>
                    <a:pt x="95682" y="9585"/>
                    <a:pt x="95682" y="8165"/>
                    <a:pt x="95682" y="7810"/>
                  </a:cubicBezTo>
                  <a:cubicBezTo>
                    <a:pt x="94625" y="7455"/>
                    <a:pt x="94625" y="7455"/>
                    <a:pt x="94625" y="6745"/>
                  </a:cubicBezTo>
                  <a:cubicBezTo>
                    <a:pt x="94625" y="6390"/>
                    <a:pt x="94625" y="6035"/>
                    <a:pt x="94625" y="6035"/>
                  </a:cubicBezTo>
                  <a:cubicBezTo>
                    <a:pt x="94096" y="5325"/>
                    <a:pt x="93568" y="4970"/>
                    <a:pt x="94096" y="4260"/>
                  </a:cubicBezTo>
                  <a:cubicBezTo>
                    <a:pt x="95154" y="3905"/>
                    <a:pt x="94625" y="3550"/>
                    <a:pt x="94625" y="3550"/>
                  </a:cubicBezTo>
                  <a:cubicBezTo>
                    <a:pt x="94625" y="3550"/>
                    <a:pt x="94096" y="3195"/>
                    <a:pt x="94096" y="2840"/>
                  </a:cubicBezTo>
                  <a:cubicBezTo>
                    <a:pt x="93568" y="2840"/>
                    <a:pt x="93568" y="2840"/>
                    <a:pt x="93568" y="2840"/>
                  </a:cubicBezTo>
                  <a:cubicBezTo>
                    <a:pt x="93568" y="2840"/>
                    <a:pt x="93039" y="2840"/>
                    <a:pt x="93039" y="2485"/>
                  </a:cubicBezTo>
                  <a:cubicBezTo>
                    <a:pt x="92511" y="3195"/>
                    <a:pt x="91982" y="3905"/>
                    <a:pt x="90396" y="3550"/>
                  </a:cubicBezTo>
                  <a:cubicBezTo>
                    <a:pt x="89339" y="3550"/>
                    <a:pt x="89339" y="2130"/>
                    <a:pt x="88810" y="1420"/>
                  </a:cubicBezTo>
                  <a:cubicBezTo>
                    <a:pt x="88810" y="1065"/>
                    <a:pt x="88281" y="710"/>
                    <a:pt x="88281" y="355"/>
                  </a:cubicBezTo>
                  <a:cubicBezTo>
                    <a:pt x="88281" y="0"/>
                    <a:pt x="87753" y="0"/>
                    <a:pt x="87753" y="0"/>
                  </a:cubicBezTo>
                  <a:cubicBezTo>
                    <a:pt x="86696" y="355"/>
                    <a:pt x="85110" y="2485"/>
                    <a:pt x="84581" y="2485"/>
                  </a:cubicBezTo>
                  <a:cubicBezTo>
                    <a:pt x="84052" y="4260"/>
                    <a:pt x="81409" y="4615"/>
                    <a:pt x="79295" y="4970"/>
                  </a:cubicBezTo>
                  <a:cubicBezTo>
                    <a:pt x="79295" y="5325"/>
                    <a:pt x="78766" y="5325"/>
                    <a:pt x="78766" y="5325"/>
                  </a:cubicBezTo>
                  <a:cubicBezTo>
                    <a:pt x="77709" y="5325"/>
                    <a:pt x="77180" y="6035"/>
                    <a:pt x="77180" y="6745"/>
                  </a:cubicBezTo>
                  <a:cubicBezTo>
                    <a:pt x="76651" y="7100"/>
                    <a:pt x="76651" y="7455"/>
                    <a:pt x="76651" y="7455"/>
                  </a:cubicBezTo>
                  <a:cubicBezTo>
                    <a:pt x="76651" y="7810"/>
                    <a:pt x="76651" y="7810"/>
                    <a:pt x="76651" y="7810"/>
                  </a:cubicBezTo>
                  <a:cubicBezTo>
                    <a:pt x="76651" y="7810"/>
                    <a:pt x="76651" y="7810"/>
                    <a:pt x="76651" y="7810"/>
                  </a:cubicBezTo>
                  <a:cubicBezTo>
                    <a:pt x="76123" y="7810"/>
                    <a:pt x="76123" y="7810"/>
                    <a:pt x="76123" y="7810"/>
                  </a:cubicBezTo>
                  <a:cubicBezTo>
                    <a:pt x="76123" y="7810"/>
                    <a:pt x="76123" y="8165"/>
                    <a:pt x="76651" y="8520"/>
                  </a:cubicBezTo>
                  <a:cubicBezTo>
                    <a:pt x="76651" y="8520"/>
                    <a:pt x="76651" y="8875"/>
                    <a:pt x="76651" y="9230"/>
                  </a:cubicBezTo>
                  <a:cubicBezTo>
                    <a:pt x="76123" y="10295"/>
                    <a:pt x="75066" y="9940"/>
                    <a:pt x="74537" y="9940"/>
                  </a:cubicBezTo>
                  <a:cubicBezTo>
                    <a:pt x="74008" y="9940"/>
                    <a:pt x="73480" y="9940"/>
                    <a:pt x="73480" y="10295"/>
                  </a:cubicBezTo>
                  <a:cubicBezTo>
                    <a:pt x="72951" y="10295"/>
                    <a:pt x="72951" y="10650"/>
                    <a:pt x="72951" y="11005"/>
                  </a:cubicBezTo>
                  <a:cubicBezTo>
                    <a:pt x="72951" y="11715"/>
                    <a:pt x="71365" y="13491"/>
                    <a:pt x="70837" y="13491"/>
                  </a:cubicBezTo>
                  <a:cubicBezTo>
                    <a:pt x="70308" y="13491"/>
                    <a:pt x="70308" y="13491"/>
                    <a:pt x="70308" y="13136"/>
                  </a:cubicBezTo>
                  <a:cubicBezTo>
                    <a:pt x="69779" y="12781"/>
                    <a:pt x="69779" y="12781"/>
                    <a:pt x="69779" y="12426"/>
                  </a:cubicBezTo>
                  <a:cubicBezTo>
                    <a:pt x="69779" y="12071"/>
                    <a:pt x="69779" y="12071"/>
                    <a:pt x="69779" y="11715"/>
                  </a:cubicBezTo>
                  <a:cubicBezTo>
                    <a:pt x="69251" y="12071"/>
                    <a:pt x="69251" y="12071"/>
                    <a:pt x="69251" y="12071"/>
                  </a:cubicBezTo>
                  <a:cubicBezTo>
                    <a:pt x="69251" y="12426"/>
                    <a:pt x="68722" y="12781"/>
                    <a:pt x="68193" y="12426"/>
                  </a:cubicBezTo>
                  <a:cubicBezTo>
                    <a:pt x="67665" y="12426"/>
                    <a:pt x="67136" y="12071"/>
                    <a:pt x="67136" y="11360"/>
                  </a:cubicBezTo>
                  <a:cubicBezTo>
                    <a:pt x="67136" y="11715"/>
                    <a:pt x="66607" y="11715"/>
                    <a:pt x="66607" y="12071"/>
                  </a:cubicBezTo>
                  <a:cubicBezTo>
                    <a:pt x="66079" y="12426"/>
                    <a:pt x="65550" y="13136"/>
                    <a:pt x="65022" y="13491"/>
                  </a:cubicBezTo>
                  <a:cubicBezTo>
                    <a:pt x="64493" y="13491"/>
                    <a:pt x="64493" y="13491"/>
                    <a:pt x="64493" y="13491"/>
                  </a:cubicBezTo>
                  <a:cubicBezTo>
                    <a:pt x="64493" y="13491"/>
                    <a:pt x="64493" y="13491"/>
                    <a:pt x="64493" y="13491"/>
                  </a:cubicBezTo>
                  <a:cubicBezTo>
                    <a:pt x="63436" y="13491"/>
                    <a:pt x="61850" y="14911"/>
                    <a:pt x="61850" y="16331"/>
                  </a:cubicBezTo>
                  <a:cubicBezTo>
                    <a:pt x="61850" y="16686"/>
                    <a:pt x="62378" y="17041"/>
                    <a:pt x="62907" y="17041"/>
                  </a:cubicBezTo>
                  <a:cubicBezTo>
                    <a:pt x="63436" y="17041"/>
                    <a:pt x="64493" y="17396"/>
                    <a:pt x="64493" y="17751"/>
                  </a:cubicBezTo>
                  <a:cubicBezTo>
                    <a:pt x="65022" y="18106"/>
                    <a:pt x="64493" y="18461"/>
                    <a:pt x="64493" y="18816"/>
                  </a:cubicBezTo>
                  <a:cubicBezTo>
                    <a:pt x="63964" y="19171"/>
                    <a:pt x="62907" y="19171"/>
                    <a:pt x="61850" y="18816"/>
                  </a:cubicBezTo>
                  <a:cubicBezTo>
                    <a:pt x="60792" y="18461"/>
                    <a:pt x="59207" y="18816"/>
                    <a:pt x="58149" y="18816"/>
                  </a:cubicBezTo>
                  <a:cubicBezTo>
                    <a:pt x="57621" y="19171"/>
                    <a:pt x="57092" y="19171"/>
                    <a:pt x="56563" y="19171"/>
                  </a:cubicBezTo>
                  <a:cubicBezTo>
                    <a:pt x="56035" y="19171"/>
                    <a:pt x="55506" y="19171"/>
                    <a:pt x="55506" y="18816"/>
                  </a:cubicBezTo>
                  <a:cubicBezTo>
                    <a:pt x="54977" y="18461"/>
                    <a:pt x="53920" y="18461"/>
                    <a:pt x="51806" y="18816"/>
                  </a:cubicBezTo>
                  <a:cubicBezTo>
                    <a:pt x="50748" y="18816"/>
                    <a:pt x="46519" y="18106"/>
                    <a:pt x="46519" y="17751"/>
                  </a:cubicBezTo>
                  <a:cubicBezTo>
                    <a:pt x="45991" y="17041"/>
                    <a:pt x="43876" y="17041"/>
                    <a:pt x="43348" y="17041"/>
                  </a:cubicBezTo>
                  <a:cubicBezTo>
                    <a:pt x="42290" y="16686"/>
                    <a:pt x="42290" y="17396"/>
                    <a:pt x="42290" y="17396"/>
                  </a:cubicBezTo>
                  <a:cubicBezTo>
                    <a:pt x="42290" y="17751"/>
                    <a:pt x="42290" y="18106"/>
                    <a:pt x="42819" y="18106"/>
                  </a:cubicBezTo>
                  <a:cubicBezTo>
                    <a:pt x="43348" y="18461"/>
                    <a:pt x="43348" y="18461"/>
                    <a:pt x="43348" y="18461"/>
                  </a:cubicBezTo>
                  <a:cubicBezTo>
                    <a:pt x="43348" y="18461"/>
                    <a:pt x="43348" y="18461"/>
                    <a:pt x="43348" y="18461"/>
                  </a:cubicBezTo>
                  <a:cubicBezTo>
                    <a:pt x="43348" y="18461"/>
                    <a:pt x="43876" y="18461"/>
                    <a:pt x="43876" y="18816"/>
                  </a:cubicBezTo>
                  <a:cubicBezTo>
                    <a:pt x="44405" y="19171"/>
                    <a:pt x="43876" y="19881"/>
                    <a:pt x="43348" y="20591"/>
                  </a:cubicBezTo>
                  <a:cubicBezTo>
                    <a:pt x="43348" y="20591"/>
                    <a:pt x="43348" y="20946"/>
                    <a:pt x="43348" y="20946"/>
                  </a:cubicBezTo>
                  <a:cubicBezTo>
                    <a:pt x="43348" y="21301"/>
                    <a:pt x="43876" y="21656"/>
                    <a:pt x="43876" y="22011"/>
                  </a:cubicBezTo>
                  <a:cubicBezTo>
                    <a:pt x="43876" y="22366"/>
                    <a:pt x="43876" y="22366"/>
                    <a:pt x="43876" y="22366"/>
                  </a:cubicBezTo>
                  <a:cubicBezTo>
                    <a:pt x="44405" y="22721"/>
                    <a:pt x="44405" y="23786"/>
                    <a:pt x="43876" y="24497"/>
                  </a:cubicBezTo>
                  <a:cubicBezTo>
                    <a:pt x="43876" y="24852"/>
                    <a:pt x="43348" y="24852"/>
                    <a:pt x="43348" y="24852"/>
                  </a:cubicBezTo>
                  <a:cubicBezTo>
                    <a:pt x="42290" y="24852"/>
                    <a:pt x="41762" y="24852"/>
                    <a:pt x="41233" y="24852"/>
                  </a:cubicBezTo>
                  <a:cubicBezTo>
                    <a:pt x="40176" y="24852"/>
                    <a:pt x="39118" y="24497"/>
                    <a:pt x="38061" y="24497"/>
                  </a:cubicBezTo>
                  <a:cubicBezTo>
                    <a:pt x="37004" y="24497"/>
                    <a:pt x="35947" y="24497"/>
                    <a:pt x="35418" y="24852"/>
                  </a:cubicBezTo>
                  <a:cubicBezTo>
                    <a:pt x="34361" y="25207"/>
                    <a:pt x="33832" y="25562"/>
                    <a:pt x="33832" y="25562"/>
                  </a:cubicBezTo>
                  <a:cubicBezTo>
                    <a:pt x="32775" y="26272"/>
                    <a:pt x="32246" y="26627"/>
                    <a:pt x="30660" y="26272"/>
                  </a:cubicBezTo>
                  <a:cubicBezTo>
                    <a:pt x="29603" y="26272"/>
                    <a:pt x="29074" y="25917"/>
                    <a:pt x="28017" y="25917"/>
                  </a:cubicBezTo>
                  <a:cubicBezTo>
                    <a:pt x="27488" y="25562"/>
                    <a:pt x="26431" y="25207"/>
                    <a:pt x="25903" y="25207"/>
                  </a:cubicBezTo>
                  <a:cubicBezTo>
                    <a:pt x="25374" y="24852"/>
                    <a:pt x="25374" y="24852"/>
                    <a:pt x="24845" y="25207"/>
                  </a:cubicBezTo>
                  <a:cubicBezTo>
                    <a:pt x="24845" y="25207"/>
                    <a:pt x="24845" y="25562"/>
                    <a:pt x="24845" y="26272"/>
                  </a:cubicBezTo>
                  <a:cubicBezTo>
                    <a:pt x="24845" y="26627"/>
                    <a:pt x="24845" y="26982"/>
                    <a:pt x="24317" y="26982"/>
                  </a:cubicBezTo>
                  <a:cubicBezTo>
                    <a:pt x="24317" y="27337"/>
                    <a:pt x="24317" y="27692"/>
                    <a:pt x="24317" y="27692"/>
                  </a:cubicBezTo>
                  <a:cubicBezTo>
                    <a:pt x="24317" y="28402"/>
                    <a:pt x="23788" y="28402"/>
                    <a:pt x="22731" y="28402"/>
                  </a:cubicBezTo>
                  <a:cubicBezTo>
                    <a:pt x="21145" y="28402"/>
                    <a:pt x="19030" y="28757"/>
                    <a:pt x="18502" y="29467"/>
                  </a:cubicBezTo>
                  <a:cubicBezTo>
                    <a:pt x="17973" y="29822"/>
                    <a:pt x="16387" y="30887"/>
                    <a:pt x="14801" y="30887"/>
                  </a:cubicBezTo>
                  <a:cubicBezTo>
                    <a:pt x="14273" y="30887"/>
                    <a:pt x="13744" y="30887"/>
                    <a:pt x="13744" y="30532"/>
                  </a:cubicBezTo>
                  <a:cubicBezTo>
                    <a:pt x="12687" y="29822"/>
                    <a:pt x="12158" y="30177"/>
                    <a:pt x="11101" y="30887"/>
                  </a:cubicBezTo>
                  <a:cubicBezTo>
                    <a:pt x="11101" y="30887"/>
                    <a:pt x="10572" y="31242"/>
                    <a:pt x="10572" y="31242"/>
                  </a:cubicBezTo>
                  <a:cubicBezTo>
                    <a:pt x="9515" y="31597"/>
                    <a:pt x="8986" y="31597"/>
                    <a:pt x="8458" y="31597"/>
                  </a:cubicBezTo>
                  <a:cubicBezTo>
                    <a:pt x="7929" y="31242"/>
                    <a:pt x="6872" y="31242"/>
                    <a:pt x="6343" y="31597"/>
                  </a:cubicBezTo>
                  <a:cubicBezTo>
                    <a:pt x="6343" y="31952"/>
                    <a:pt x="5814" y="31952"/>
                    <a:pt x="5814" y="32307"/>
                  </a:cubicBezTo>
                  <a:cubicBezTo>
                    <a:pt x="6343" y="32307"/>
                    <a:pt x="6343" y="32307"/>
                    <a:pt x="6343" y="32662"/>
                  </a:cubicBezTo>
                  <a:cubicBezTo>
                    <a:pt x="6872" y="32662"/>
                    <a:pt x="6872" y="32662"/>
                    <a:pt x="7400" y="33017"/>
                  </a:cubicBezTo>
                  <a:cubicBezTo>
                    <a:pt x="7929" y="33372"/>
                    <a:pt x="7929" y="33727"/>
                    <a:pt x="8458" y="34082"/>
                  </a:cubicBezTo>
                  <a:cubicBezTo>
                    <a:pt x="8458" y="34437"/>
                    <a:pt x="8458" y="34437"/>
                    <a:pt x="8458" y="34437"/>
                  </a:cubicBezTo>
                  <a:cubicBezTo>
                    <a:pt x="8458" y="34437"/>
                    <a:pt x="8458" y="34792"/>
                    <a:pt x="8458" y="34792"/>
                  </a:cubicBezTo>
                  <a:cubicBezTo>
                    <a:pt x="8458" y="35147"/>
                    <a:pt x="8458" y="35147"/>
                    <a:pt x="8458" y="35147"/>
                  </a:cubicBezTo>
                  <a:cubicBezTo>
                    <a:pt x="8458" y="35502"/>
                    <a:pt x="8458" y="35502"/>
                    <a:pt x="8458" y="35502"/>
                  </a:cubicBezTo>
                  <a:cubicBezTo>
                    <a:pt x="8458" y="35502"/>
                    <a:pt x="8458" y="35502"/>
                    <a:pt x="8458" y="35502"/>
                  </a:cubicBezTo>
                  <a:cubicBezTo>
                    <a:pt x="8458" y="36213"/>
                    <a:pt x="10044" y="36213"/>
                    <a:pt x="10572" y="36213"/>
                  </a:cubicBezTo>
                  <a:cubicBezTo>
                    <a:pt x="11629" y="36568"/>
                    <a:pt x="11629" y="37278"/>
                    <a:pt x="11629" y="37988"/>
                  </a:cubicBezTo>
                  <a:cubicBezTo>
                    <a:pt x="11629" y="38698"/>
                    <a:pt x="11101" y="39053"/>
                    <a:pt x="10572" y="39408"/>
                  </a:cubicBezTo>
                  <a:cubicBezTo>
                    <a:pt x="10044" y="39408"/>
                    <a:pt x="10044" y="39408"/>
                    <a:pt x="10044" y="39408"/>
                  </a:cubicBezTo>
                  <a:cubicBezTo>
                    <a:pt x="10044" y="39763"/>
                    <a:pt x="10044" y="39763"/>
                    <a:pt x="10044" y="39763"/>
                  </a:cubicBezTo>
                  <a:cubicBezTo>
                    <a:pt x="10572" y="40118"/>
                    <a:pt x="11101" y="40828"/>
                    <a:pt x="10572" y="41183"/>
                  </a:cubicBezTo>
                  <a:cubicBezTo>
                    <a:pt x="10572" y="41183"/>
                    <a:pt x="10572" y="41183"/>
                    <a:pt x="10572" y="41538"/>
                  </a:cubicBezTo>
                  <a:cubicBezTo>
                    <a:pt x="10572" y="42248"/>
                    <a:pt x="10044" y="43313"/>
                    <a:pt x="8986" y="43668"/>
                  </a:cubicBezTo>
                  <a:cubicBezTo>
                    <a:pt x="8458" y="43668"/>
                    <a:pt x="7400" y="44378"/>
                    <a:pt x="6872" y="44733"/>
                  </a:cubicBezTo>
                  <a:cubicBezTo>
                    <a:pt x="6343" y="44733"/>
                    <a:pt x="6343" y="44733"/>
                    <a:pt x="6343" y="45088"/>
                  </a:cubicBezTo>
                  <a:cubicBezTo>
                    <a:pt x="5814" y="45088"/>
                    <a:pt x="5814" y="45088"/>
                    <a:pt x="5814" y="45088"/>
                  </a:cubicBezTo>
                  <a:cubicBezTo>
                    <a:pt x="5286" y="45443"/>
                    <a:pt x="4229" y="45088"/>
                    <a:pt x="4229" y="45088"/>
                  </a:cubicBezTo>
                  <a:cubicBezTo>
                    <a:pt x="3700" y="44733"/>
                    <a:pt x="3171" y="44733"/>
                    <a:pt x="2643" y="44733"/>
                  </a:cubicBezTo>
                  <a:cubicBezTo>
                    <a:pt x="2114" y="45443"/>
                    <a:pt x="2114" y="45443"/>
                    <a:pt x="1585" y="46153"/>
                  </a:cubicBezTo>
                  <a:cubicBezTo>
                    <a:pt x="1585" y="46153"/>
                    <a:pt x="1585" y="46508"/>
                    <a:pt x="1585" y="46508"/>
                  </a:cubicBezTo>
                  <a:cubicBezTo>
                    <a:pt x="3171" y="46508"/>
                    <a:pt x="3171" y="46508"/>
                    <a:pt x="3700" y="46153"/>
                  </a:cubicBezTo>
                  <a:cubicBezTo>
                    <a:pt x="3700" y="46153"/>
                    <a:pt x="3700" y="46153"/>
                    <a:pt x="3700" y="46153"/>
                  </a:cubicBezTo>
                  <a:cubicBezTo>
                    <a:pt x="4229" y="46153"/>
                    <a:pt x="4757" y="46508"/>
                    <a:pt x="4757" y="46863"/>
                  </a:cubicBezTo>
                  <a:cubicBezTo>
                    <a:pt x="5286" y="46863"/>
                    <a:pt x="5286" y="47218"/>
                    <a:pt x="5286" y="47218"/>
                  </a:cubicBezTo>
                  <a:cubicBezTo>
                    <a:pt x="5814" y="47573"/>
                    <a:pt x="5814" y="47573"/>
                    <a:pt x="5814" y="48284"/>
                  </a:cubicBezTo>
                  <a:cubicBezTo>
                    <a:pt x="5814" y="48639"/>
                    <a:pt x="6343" y="48994"/>
                    <a:pt x="6343" y="49349"/>
                  </a:cubicBezTo>
                  <a:cubicBezTo>
                    <a:pt x="7400" y="50059"/>
                    <a:pt x="6343" y="50414"/>
                    <a:pt x="5814" y="51124"/>
                  </a:cubicBezTo>
                  <a:cubicBezTo>
                    <a:pt x="5814" y="51124"/>
                    <a:pt x="5814" y="51124"/>
                    <a:pt x="5814" y="51124"/>
                  </a:cubicBezTo>
                  <a:cubicBezTo>
                    <a:pt x="5286" y="51479"/>
                    <a:pt x="5286" y="51479"/>
                    <a:pt x="5814" y="51834"/>
                  </a:cubicBezTo>
                  <a:cubicBezTo>
                    <a:pt x="5814" y="52189"/>
                    <a:pt x="5814" y="52189"/>
                    <a:pt x="5814" y="52544"/>
                  </a:cubicBezTo>
                  <a:cubicBezTo>
                    <a:pt x="5814" y="52899"/>
                    <a:pt x="5814" y="53254"/>
                    <a:pt x="5286" y="53609"/>
                  </a:cubicBezTo>
                  <a:cubicBezTo>
                    <a:pt x="5286" y="53964"/>
                    <a:pt x="4757" y="54319"/>
                    <a:pt x="4757" y="54674"/>
                  </a:cubicBezTo>
                  <a:cubicBezTo>
                    <a:pt x="4757" y="54674"/>
                    <a:pt x="5286" y="54674"/>
                    <a:pt x="5286" y="55029"/>
                  </a:cubicBezTo>
                  <a:cubicBezTo>
                    <a:pt x="5286" y="55384"/>
                    <a:pt x="5286" y="55739"/>
                    <a:pt x="4757" y="56094"/>
                  </a:cubicBezTo>
                  <a:cubicBezTo>
                    <a:pt x="4757" y="56804"/>
                    <a:pt x="4757" y="57514"/>
                    <a:pt x="4757" y="58224"/>
                  </a:cubicBezTo>
                  <a:cubicBezTo>
                    <a:pt x="4757" y="58579"/>
                    <a:pt x="4757" y="58934"/>
                    <a:pt x="4757" y="58934"/>
                  </a:cubicBezTo>
                  <a:cubicBezTo>
                    <a:pt x="4757" y="59289"/>
                    <a:pt x="4757" y="59289"/>
                    <a:pt x="4229" y="59644"/>
                  </a:cubicBezTo>
                  <a:cubicBezTo>
                    <a:pt x="4229" y="60000"/>
                    <a:pt x="3700" y="60000"/>
                    <a:pt x="3700" y="60355"/>
                  </a:cubicBezTo>
                  <a:cubicBezTo>
                    <a:pt x="3700" y="60710"/>
                    <a:pt x="3171" y="60710"/>
                    <a:pt x="3171" y="60710"/>
                  </a:cubicBezTo>
                  <a:cubicBezTo>
                    <a:pt x="2643" y="60710"/>
                    <a:pt x="2643" y="60710"/>
                    <a:pt x="2643" y="60710"/>
                  </a:cubicBezTo>
                  <a:cubicBezTo>
                    <a:pt x="2114" y="60710"/>
                    <a:pt x="1057" y="60710"/>
                    <a:pt x="1057" y="60355"/>
                  </a:cubicBezTo>
                  <a:cubicBezTo>
                    <a:pt x="528" y="60355"/>
                    <a:pt x="528" y="60355"/>
                    <a:pt x="528" y="60710"/>
                  </a:cubicBezTo>
                  <a:cubicBezTo>
                    <a:pt x="528" y="60710"/>
                    <a:pt x="528" y="60710"/>
                    <a:pt x="528" y="60710"/>
                  </a:cubicBezTo>
                  <a:cubicBezTo>
                    <a:pt x="528" y="60710"/>
                    <a:pt x="1057" y="60710"/>
                    <a:pt x="1585" y="61065"/>
                  </a:cubicBezTo>
                  <a:cubicBezTo>
                    <a:pt x="1585" y="61420"/>
                    <a:pt x="1057" y="62130"/>
                    <a:pt x="528" y="62130"/>
                  </a:cubicBezTo>
                  <a:cubicBezTo>
                    <a:pt x="528" y="62485"/>
                    <a:pt x="0" y="62840"/>
                    <a:pt x="0" y="63195"/>
                  </a:cubicBezTo>
                  <a:cubicBezTo>
                    <a:pt x="0" y="63550"/>
                    <a:pt x="1057" y="63195"/>
                    <a:pt x="1585" y="63195"/>
                  </a:cubicBezTo>
                  <a:cubicBezTo>
                    <a:pt x="2114" y="63550"/>
                    <a:pt x="2643" y="63550"/>
                    <a:pt x="3171" y="63550"/>
                  </a:cubicBezTo>
                  <a:cubicBezTo>
                    <a:pt x="3700" y="63550"/>
                    <a:pt x="3700" y="64615"/>
                    <a:pt x="4229" y="64970"/>
                  </a:cubicBezTo>
                  <a:cubicBezTo>
                    <a:pt x="4757" y="65325"/>
                    <a:pt x="4757" y="65325"/>
                    <a:pt x="4757" y="66035"/>
                  </a:cubicBezTo>
                  <a:cubicBezTo>
                    <a:pt x="4757" y="66745"/>
                    <a:pt x="5286" y="67100"/>
                    <a:pt x="6343" y="67100"/>
                  </a:cubicBezTo>
                  <a:cubicBezTo>
                    <a:pt x="6872" y="67100"/>
                    <a:pt x="6872" y="67810"/>
                    <a:pt x="6872" y="67810"/>
                  </a:cubicBezTo>
                  <a:cubicBezTo>
                    <a:pt x="7400" y="68165"/>
                    <a:pt x="7400" y="68165"/>
                    <a:pt x="7400" y="68875"/>
                  </a:cubicBezTo>
                  <a:cubicBezTo>
                    <a:pt x="7400" y="69230"/>
                    <a:pt x="6872" y="69585"/>
                    <a:pt x="6872" y="70295"/>
                  </a:cubicBezTo>
                  <a:cubicBezTo>
                    <a:pt x="6872" y="70295"/>
                    <a:pt x="7400" y="70295"/>
                    <a:pt x="7400" y="70650"/>
                  </a:cubicBezTo>
                  <a:cubicBezTo>
                    <a:pt x="7929" y="71005"/>
                    <a:pt x="8986" y="71715"/>
                    <a:pt x="9515" y="71715"/>
                  </a:cubicBezTo>
                  <a:cubicBezTo>
                    <a:pt x="10044" y="72071"/>
                    <a:pt x="8986" y="73491"/>
                    <a:pt x="8986" y="73491"/>
                  </a:cubicBezTo>
                  <a:cubicBezTo>
                    <a:pt x="8458" y="74201"/>
                    <a:pt x="7929" y="73846"/>
                    <a:pt x="7929" y="74556"/>
                  </a:cubicBezTo>
                  <a:cubicBezTo>
                    <a:pt x="7929" y="75266"/>
                    <a:pt x="8458" y="75266"/>
                    <a:pt x="8986" y="75266"/>
                  </a:cubicBezTo>
                  <a:cubicBezTo>
                    <a:pt x="9515" y="75266"/>
                    <a:pt x="9515" y="75976"/>
                    <a:pt x="9515" y="76331"/>
                  </a:cubicBezTo>
                  <a:cubicBezTo>
                    <a:pt x="10044" y="77041"/>
                    <a:pt x="9515" y="77041"/>
                    <a:pt x="10572" y="77396"/>
                  </a:cubicBezTo>
                  <a:cubicBezTo>
                    <a:pt x="11629" y="77396"/>
                    <a:pt x="11101" y="77751"/>
                    <a:pt x="11629" y="78106"/>
                  </a:cubicBezTo>
                  <a:cubicBezTo>
                    <a:pt x="12158" y="78461"/>
                    <a:pt x="12158" y="78461"/>
                    <a:pt x="12158" y="79171"/>
                  </a:cubicBezTo>
                  <a:cubicBezTo>
                    <a:pt x="12158" y="79881"/>
                    <a:pt x="12158" y="80236"/>
                    <a:pt x="12687" y="80591"/>
                  </a:cubicBezTo>
                  <a:cubicBezTo>
                    <a:pt x="13215" y="80946"/>
                    <a:pt x="12158" y="81301"/>
                    <a:pt x="13215" y="81301"/>
                  </a:cubicBezTo>
                  <a:cubicBezTo>
                    <a:pt x="14273" y="81656"/>
                    <a:pt x="14273" y="81301"/>
                    <a:pt x="14801" y="82011"/>
                  </a:cubicBezTo>
                  <a:cubicBezTo>
                    <a:pt x="14801" y="82366"/>
                    <a:pt x="15330" y="82366"/>
                    <a:pt x="14801" y="82721"/>
                  </a:cubicBezTo>
                  <a:cubicBezTo>
                    <a:pt x="14801" y="83076"/>
                    <a:pt x="13744" y="83076"/>
                    <a:pt x="13744" y="83431"/>
                  </a:cubicBezTo>
                  <a:cubicBezTo>
                    <a:pt x="13744" y="83786"/>
                    <a:pt x="13744" y="84142"/>
                    <a:pt x="13744" y="84497"/>
                  </a:cubicBezTo>
                  <a:cubicBezTo>
                    <a:pt x="13215" y="85562"/>
                    <a:pt x="15330" y="85207"/>
                    <a:pt x="15330" y="85917"/>
                  </a:cubicBezTo>
                  <a:cubicBezTo>
                    <a:pt x="15330" y="86627"/>
                    <a:pt x="14273" y="86272"/>
                    <a:pt x="14273" y="86627"/>
                  </a:cubicBezTo>
                  <a:cubicBezTo>
                    <a:pt x="13744" y="87337"/>
                    <a:pt x="14273" y="88047"/>
                    <a:pt x="14273" y="88757"/>
                  </a:cubicBezTo>
                  <a:cubicBezTo>
                    <a:pt x="14273" y="89467"/>
                    <a:pt x="14273" y="89467"/>
                    <a:pt x="14801" y="90177"/>
                  </a:cubicBezTo>
                  <a:cubicBezTo>
                    <a:pt x="15330" y="90177"/>
                    <a:pt x="14801" y="91242"/>
                    <a:pt x="14801" y="91242"/>
                  </a:cubicBezTo>
                  <a:cubicBezTo>
                    <a:pt x="14801" y="91952"/>
                    <a:pt x="15330" y="92307"/>
                    <a:pt x="15330" y="92662"/>
                  </a:cubicBezTo>
                  <a:cubicBezTo>
                    <a:pt x="15859" y="93372"/>
                    <a:pt x="15859" y="93372"/>
                    <a:pt x="16387" y="93727"/>
                  </a:cubicBezTo>
                  <a:cubicBezTo>
                    <a:pt x="16916" y="93727"/>
                    <a:pt x="16916" y="94437"/>
                    <a:pt x="16916" y="94792"/>
                  </a:cubicBezTo>
                  <a:cubicBezTo>
                    <a:pt x="16916" y="95147"/>
                    <a:pt x="17444" y="95147"/>
                    <a:pt x="17444" y="95857"/>
                  </a:cubicBezTo>
                  <a:cubicBezTo>
                    <a:pt x="17444" y="96923"/>
                    <a:pt x="17444" y="96923"/>
                    <a:pt x="17444" y="96923"/>
                  </a:cubicBezTo>
                  <a:cubicBezTo>
                    <a:pt x="17444" y="97278"/>
                    <a:pt x="17973" y="97278"/>
                    <a:pt x="17973" y="97633"/>
                  </a:cubicBezTo>
                  <a:cubicBezTo>
                    <a:pt x="17973" y="97633"/>
                    <a:pt x="17973" y="97988"/>
                    <a:pt x="18502" y="98343"/>
                  </a:cubicBezTo>
                  <a:lnTo>
                    <a:pt x="19030" y="98343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3" name="Google Shape;1583;p349"/>
            <p:cNvSpPr/>
            <p:nvPr/>
          </p:nvSpPr>
          <p:spPr>
            <a:xfrm>
              <a:off x="3162297" y="5300668"/>
              <a:ext cx="484200" cy="834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906" y="120000"/>
                  </a:moveTo>
                  <a:cubicBezTo>
                    <a:pt x="107906" y="119459"/>
                    <a:pt x="107906" y="119459"/>
                    <a:pt x="107906" y="119459"/>
                  </a:cubicBezTo>
                  <a:cubicBezTo>
                    <a:pt x="107906" y="119459"/>
                    <a:pt x="107906" y="119459"/>
                    <a:pt x="107906" y="119459"/>
                  </a:cubicBezTo>
                  <a:cubicBezTo>
                    <a:pt x="107906" y="119459"/>
                    <a:pt x="107906" y="119459"/>
                    <a:pt x="107906" y="119459"/>
                  </a:cubicBezTo>
                  <a:cubicBezTo>
                    <a:pt x="109767" y="118918"/>
                    <a:pt x="109767" y="118378"/>
                    <a:pt x="109767" y="117837"/>
                  </a:cubicBezTo>
                  <a:cubicBezTo>
                    <a:pt x="109767" y="117297"/>
                    <a:pt x="110697" y="116756"/>
                    <a:pt x="110697" y="116756"/>
                  </a:cubicBezTo>
                  <a:cubicBezTo>
                    <a:pt x="112558" y="115675"/>
                    <a:pt x="112558" y="115675"/>
                    <a:pt x="112558" y="115135"/>
                  </a:cubicBezTo>
                  <a:cubicBezTo>
                    <a:pt x="111627" y="115135"/>
                    <a:pt x="111627" y="115135"/>
                    <a:pt x="111627" y="114594"/>
                  </a:cubicBezTo>
                  <a:cubicBezTo>
                    <a:pt x="111627" y="114054"/>
                    <a:pt x="110697" y="112972"/>
                    <a:pt x="109767" y="112432"/>
                  </a:cubicBezTo>
                  <a:cubicBezTo>
                    <a:pt x="108837" y="111351"/>
                    <a:pt x="107906" y="111351"/>
                    <a:pt x="108837" y="110810"/>
                  </a:cubicBezTo>
                  <a:cubicBezTo>
                    <a:pt x="108837" y="110810"/>
                    <a:pt x="108837" y="110810"/>
                    <a:pt x="108837" y="110810"/>
                  </a:cubicBezTo>
                  <a:cubicBezTo>
                    <a:pt x="108837" y="110270"/>
                    <a:pt x="108837" y="109729"/>
                    <a:pt x="109767" y="109729"/>
                  </a:cubicBezTo>
                  <a:cubicBezTo>
                    <a:pt x="109767" y="109729"/>
                    <a:pt x="109767" y="109729"/>
                    <a:pt x="109767" y="109729"/>
                  </a:cubicBezTo>
                  <a:cubicBezTo>
                    <a:pt x="110697" y="109729"/>
                    <a:pt x="111627" y="109729"/>
                    <a:pt x="111627" y="109189"/>
                  </a:cubicBezTo>
                  <a:cubicBezTo>
                    <a:pt x="112558" y="108108"/>
                    <a:pt x="112558" y="106486"/>
                    <a:pt x="112558" y="106486"/>
                  </a:cubicBezTo>
                  <a:cubicBezTo>
                    <a:pt x="111627" y="105945"/>
                    <a:pt x="111627" y="105945"/>
                    <a:pt x="111627" y="105945"/>
                  </a:cubicBezTo>
                  <a:cubicBezTo>
                    <a:pt x="111627" y="105945"/>
                    <a:pt x="110697" y="105945"/>
                    <a:pt x="110697" y="105405"/>
                  </a:cubicBezTo>
                  <a:cubicBezTo>
                    <a:pt x="108837" y="104864"/>
                    <a:pt x="107906" y="103783"/>
                    <a:pt x="108837" y="102702"/>
                  </a:cubicBezTo>
                  <a:cubicBezTo>
                    <a:pt x="108837" y="102162"/>
                    <a:pt x="108837" y="101621"/>
                    <a:pt x="110697" y="101621"/>
                  </a:cubicBezTo>
                  <a:cubicBezTo>
                    <a:pt x="113488" y="100540"/>
                    <a:pt x="113488" y="98918"/>
                    <a:pt x="114418" y="97297"/>
                  </a:cubicBezTo>
                  <a:cubicBezTo>
                    <a:pt x="114418" y="95675"/>
                    <a:pt x="114418" y="94054"/>
                    <a:pt x="117209" y="93513"/>
                  </a:cubicBezTo>
                  <a:cubicBezTo>
                    <a:pt x="118139" y="92972"/>
                    <a:pt x="119069" y="91351"/>
                    <a:pt x="120000" y="90270"/>
                  </a:cubicBezTo>
                  <a:cubicBezTo>
                    <a:pt x="120000" y="89729"/>
                    <a:pt x="120000" y="88648"/>
                    <a:pt x="119069" y="88108"/>
                  </a:cubicBezTo>
                  <a:cubicBezTo>
                    <a:pt x="118139" y="87567"/>
                    <a:pt x="118139" y="87027"/>
                    <a:pt x="117209" y="86486"/>
                  </a:cubicBezTo>
                  <a:cubicBezTo>
                    <a:pt x="117209" y="86486"/>
                    <a:pt x="117209" y="85945"/>
                    <a:pt x="117209" y="85945"/>
                  </a:cubicBezTo>
                  <a:cubicBezTo>
                    <a:pt x="116279" y="85945"/>
                    <a:pt x="116279" y="85945"/>
                    <a:pt x="115348" y="86486"/>
                  </a:cubicBezTo>
                  <a:cubicBezTo>
                    <a:pt x="112558" y="88108"/>
                    <a:pt x="110697" y="88648"/>
                    <a:pt x="109767" y="88108"/>
                  </a:cubicBezTo>
                  <a:cubicBezTo>
                    <a:pt x="108837" y="87567"/>
                    <a:pt x="109767" y="85405"/>
                    <a:pt x="109767" y="84864"/>
                  </a:cubicBezTo>
                  <a:cubicBezTo>
                    <a:pt x="110697" y="83783"/>
                    <a:pt x="111627" y="83243"/>
                    <a:pt x="112558" y="82702"/>
                  </a:cubicBezTo>
                  <a:cubicBezTo>
                    <a:pt x="112558" y="82162"/>
                    <a:pt x="113488" y="82162"/>
                    <a:pt x="113488" y="82162"/>
                  </a:cubicBezTo>
                  <a:cubicBezTo>
                    <a:pt x="112558" y="81621"/>
                    <a:pt x="112558" y="81081"/>
                    <a:pt x="112558" y="80540"/>
                  </a:cubicBezTo>
                  <a:cubicBezTo>
                    <a:pt x="112558" y="78378"/>
                    <a:pt x="113488" y="76216"/>
                    <a:pt x="114418" y="75675"/>
                  </a:cubicBezTo>
                  <a:cubicBezTo>
                    <a:pt x="114418" y="75135"/>
                    <a:pt x="114418" y="75135"/>
                    <a:pt x="114418" y="75135"/>
                  </a:cubicBezTo>
                  <a:cubicBezTo>
                    <a:pt x="113488" y="74594"/>
                    <a:pt x="111627" y="73513"/>
                    <a:pt x="111627" y="72432"/>
                  </a:cubicBezTo>
                  <a:cubicBezTo>
                    <a:pt x="111627" y="71891"/>
                    <a:pt x="112558" y="71351"/>
                    <a:pt x="113488" y="70810"/>
                  </a:cubicBezTo>
                  <a:cubicBezTo>
                    <a:pt x="113488" y="70810"/>
                    <a:pt x="116279" y="69729"/>
                    <a:pt x="115348" y="68648"/>
                  </a:cubicBezTo>
                  <a:cubicBezTo>
                    <a:pt x="115348" y="68648"/>
                    <a:pt x="115348" y="68108"/>
                    <a:pt x="114418" y="68108"/>
                  </a:cubicBezTo>
                  <a:cubicBezTo>
                    <a:pt x="112558" y="68108"/>
                    <a:pt x="112558" y="68108"/>
                    <a:pt x="112558" y="67567"/>
                  </a:cubicBezTo>
                  <a:cubicBezTo>
                    <a:pt x="112558" y="67567"/>
                    <a:pt x="112558" y="67567"/>
                    <a:pt x="112558" y="67567"/>
                  </a:cubicBezTo>
                  <a:cubicBezTo>
                    <a:pt x="112558" y="67027"/>
                    <a:pt x="111627" y="67027"/>
                    <a:pt x="110697" y="67027"/>
                  </a:cubicBezTo>
                  <a:cubicBezTo>
                    <a:pt x="110697" y="67567"/>
                    <a:pt x="110697" y="67567"/>
                    <a:pt x="110697" y="67567"/>
                  </a:cubicBezTo>
                  <a:cubicBezTo>
                    <a:pt x="109767" y="67567"/>
                    <a:pt x="109767" y="68108"/>
                    <a:pt x="108837" y="68108"/>
                  </a:cubicBezTo>
                  <a:cubicBezTo>
                    <a:pt x="108837" y="68108"/>
                    <a:pt x="107906" y="68108"/>
                    <a:pt x="107906" y="68648"/>
                  </a:cubicBezTo>
                  <a:cubicBezTo>
                    <a:pt x="106976" y="68648"/>
                    <a:pt x="106046" y="69189"/>
                    <a:pt x="105116" y="69189"/>
                  </a:cubicBezTo>
                  <a:cubicBezTo>
                    <a:pt x="105116" y="69189"/>
                    <a:pt x="104186" y="69729"/>
                    <a:pt x="103255" y="69729"/>
                  </a:cubicBezTo>
                  <a:cubicBezTo>
                    <a:pt x="102325" y="70270"/>
                    <a:pt x="101395" y="70810"/>
                    <a:pt x="99534" y="70810"/>
                  </a:cubicBezTo>
                  <a:cubicBezTo>
                    <a:pt x="99534" y="70810"/>
                    <a:pt x="98604" y="70810"/>
                    <a:pt x="98604" y="70270"/>
                  </a:cubicBezTo>
                  <a:cubicBezTo>
                    <a:pt x="98604" y="70270"/>
                    <a:pt x="97674" y="69729"/>
                    <a:pt x="97674" y="69729"/>
                  </a:cubicBezTo>
                  <a:cubicBezTo>
                    <a:pt x="94883" y="68108"/>
                    <a:pt x="93023" y="67027"/>
                    <a:pt x="93023" y="65945"/>
                  </a:cubicBezTo>
                  <a:cubicBezTo>
                    <a:pt x="93953" y="65945"/>
                    <a:pt x="93953" y="65945"/>
                    <a:pt x="93953" y="65945"/>
                  </a:cubicBezTo>
                  <a:cubicBezTo>
                    <a:pt x="93953" y="65945"/>
                    <a:pt x="93953" y="65945"/>
                    <a:pt x="93953" y="65945"/>
                  </a:cubicBezTo>
                  <a:cubicBezTo>
                    <a:pt x="93953" y="65405"/>
                    <a:pt x="93953" y="65405"/>
                    <a:pt x="93953" y="65405"/>
                  </a:cubicBezTo>
                  <a:cubicBezTo>
                    <a:pt x="94883" y="63243"/>
                    <a:pt x="94883" y="60540"/>
                    <a:pt x="93953" y="60540"/>
                  </a:cubicBezTo>
                  <a:cubicBezTo>
                    <a:pt x="93023" y="60000"/>
                    <a:pt x="92093" y="60000"/>
                    <a:pt x="92093" y="59459"/>
                  </a:cubicBezTo>
                  <a:cubicBezTo>
                    <a:pt x="92093" y="58918"/>
                    <a:pt x="93023" y="58378"/>
                    <a:pt x="94883" y="57837"/>
                  </a:cubicBezTo>
                  <a:cubicBezTo>
                    <a:pt x="96744" y="57297"/>
                    <a:pt x="98604" y="56216"/>
                    <a:pt x="97674" y="55135"/>
                  </a:cubicBezTo>
                  <a:cubicBezTo>
                    <a:pt x="97674" y="55135"/>
                    <a:pt x="97674" y="54594"/>
                    <a:pt x="97674" y="54594"/>
                  </a:cubicBezTo>
                  <a:cubicBezTo>
                    <a:pt x="97674" y="54054"/>
                    <a:pt x="96744" y="53513"/>
                    <a:pt x="95813" y="53513"/>
                  </a:cubicBezTo>
                  <a:cubicBezTo>
                    <a:pt x="93953" y="53513"/>
                    <a:pt x="87441" y="51891"/>
                    <a:pt x="86511" y="50810"/>
                  </a:cubicBezTo>
                  <a:cubicBezTo>
                    <a:pt x="86511" y="50810"/>
                    <a:pt x="86511" y="50810"/>
                    <a:pt x="86511" y="50810"/>
                  </a:cubicBezTo>
                  <a:cubicBezTo>
                    <a:pt x="86511" y="50270"/>
                    <a:pt x="86511" y="50270"/>
                    <a:pt x="86511" y="50270"/>
                  </a:cubicBezTo>
                  <a:cubicBezTo>
                    <a:pt x="86511" y="49729"/>
                    <a:pt x="86511" y="49729"/>
                    <a:pt x="87441" y="49189"/>
                  </a:cubicBezTo>
                  <a:cubicBezTo>
                    <a:pt x="89302" y="48108"/>
                    <a:pt x="89302" y="47567"/>
                    <a:pt x="89302" y="46486"/>
                  </a:cubicBezTo>
                  <a:cubicBezTo>
                    <a:pt x="89302" y="45945"/>
                    <a:pt x="89302" y="45945"/>
                    <a:pt x="88372" y="45405"/>
                  </a:cubicBezTo>
                  <a:cubicBezTo>
                    <a:pt x="87441" y="44864"/>
                    <a:pt x="86511" y="44864"/>
                    <a:pt x="85581" y="44324"/>
                  </a:cubicBezTo>
                  <a:cubicBezTo>
                    <a:pt x="83720" y="44324"/>
                    <a:pt x="82790" y="43783"/>
                    <a:pt x="81860" y="42162"/>
                  </a:cubicBezTo>
                  <a:cubicBezTo>
                    <a:pt x="81860" y="42162"/>
                    <a:pt x="81860" y="42162"/>
                    <a:pt x="81860" y="42162"/>
                  </a:cubicBezTo>
                  <a:cubicBezTo>
                    <a:pt x="80930" y="41621"/>
                    <a:pt x="80930" y="41621"/>
                    <a:pt x="80930" y="41081"/>
                  </a:cubicBezTo>
                  <a:cubicBezTo>
                    <a:pt x="80930" y="39459"/>
                    <a:pt x="80000" y="38918"/>
                    <a:pt x="78139" y="38918"/>
                  </a:cubicBezTo>
                  <a:cubicBezTo>
                    <a:pt x="77209" y="38378"/>
                    <a:pt x="75348" y="38378"/>
                    <a:pt x="74418" y="37297"/>
                  </a:cubicBezTo>
                  <a:cubicBezTo>
                    <a:pt x="73488" y="36756"/>
                    <a:pt x="73488" y="36756"/>
                    <a:pt x="73488" y="36756"/>
                  </a:cubicBezTo>
                  <a:cubicBezTo>
                    <a:pt x="72558" y="36756"/>
                    <a:pt x="72558" y="36756"/>
                    <a:pt x="72558" y="36756"/>
                  </a:cubicBezTo>
                  <a:cubicBezTo>
                    <a:pt x="72558" y="36216"/>
                    <a:pt x="71627" y="36216"/>
                    <a:pt x="71627" y="35675"/>
                  </a:cubicBezTo>
                  <a:cubicBezTo>
                    <a:pt x="71627" y="35135"/>
                    <a:pt x="70697" y="34054"/>
                    <a:pt x="70697" y="32972"/>
                  </a:cubicBezTo>
                  <a:cubicBezTo>
                    <a:pt x="70697" y="31891"/>
                    <a:pt x="70697" y="29729"/>
                    <a:pt x="69767" y="29729"/>
                  </a:cubicBezTo>
                  <a:cubicBezTo>
                    <a:pt x="68837" y="29189"/>
                    <a:pt x="68837" y="28648"/>
                    <a:pt x="67906" y="28648"/>
                  </a:cubicBezTo>
                  <a:cubicBezTo>
                    <a:pt x="67906" y="27567"/>
                    <a:pt x="66976" y="27567"/>
                    <a:pt x="66046" y="27567"/>
                  </a:cubicBezTo>
                  <a:cubicBezTo>
                    <a:pt x="64186" y="27567"/>
                    <a:pt x="62325" y="26486"/>
                    <a:pt x="61395" y="25945"/>
                  </a:cubicBezTo>
                  <a:cubicBezTo>
                    <a:pt x="61395" y="25945"/>
                    <a:pt x="61395" y="25945"/>
                    <a:pt x="61395" y="25945"/>
                  </a:cubicBezTo>
                  <a:cubicBezTo>
                    <a:pt x="60465" y="25405"/>
                    <a:pt x="60465" y="25405"/>
                    <a:pt x="60465" y="24864"/>
                  </a:cubicBezTo>
                  <a:cubicBezTo>
                    <a:pt x="60465" y="24864"/>
                    <a:pt x="60465" y="24864"/>
                    <a:pt x="60465" y="24864"/>
                  </a:cubicBezTo>
                  <a:cubicBezTo>
                    <a:pt x="59534" y="24864"/>
                    <a:pt x="59534" y="24864"/>
                    <a:pt x="59534" y="24864"/>
                  </a:cubicBezTo>
                  <a:cubicBezTo>
                    <a:pt x="59534" y="24324"/>
                    <a:pt x="59534" y="24324"/>
                    <a:pt x="59534" y="24324"/>
                  </a:cubicBezTo>
                  <a:cubicBezTo>
                    <a:pt x="59534" y="23783"/>
                    <a:pt x="59534" y="23243"/>
                    <a:pt x="59534" y="23243"/>
                  </a:cubicBezTo>
                  <a:cubicBezTo>
                    <a:pt x="58604" y="23243"/>
                    <a:pt x="58604" y="23243"/>
                    <a:pt x="57674" y="23243"/>
                  </a:cubicBezTo>
                  <a:cubicBezTo>
                    <a:pt x="57674" y="23243"/>
                    <a:pt x="56744" y="23243"/>
                    <a:pt x="56744" y="23243"/>
                  </a:cubicBezTo>
                  <a:cubicBezTo>
                    <a:pt x="53953" y="23783"/>
                    <a:pt x="53023" y="23783"/>
                    <a:pt x="52093" y="23783"/>
                  </a:cubicBezTo>
                  <a:cubicBezTo>
                    <a:pt x="52093" y="23783"/>
                    <a:pt x="51162" y="23783"/>
                    <a:pt x="50232" y="23243"/>
                  </a:cubicBezTo>
                  <a:cubicBezTo>
                    <a:pt x="48372" y="23243"/>
                    <a:pt x="47441" y="22702"/>
                    <a:pt x="46511" y="22702"/>
                  </a:cubicBezTo>
                  <a:cubicBezTo>
                    <a:pt x="46511" y="22702"/>
                    <a:pt x="46511" y="22702"/>
                    <a:pt x="46511" y="22702"/>
                  </a:cubicBezTo>
                  <a:cubicBezTo>
                    <a:pt x="45581" y="22162"/>
                    <a:pt x="45581" y="22162"/>
                    <a:pt x="45581" y="22162"/>
                  </a:cubicBezTo>
                  <a:cubicBezTo>
                    <a:pt x="45581" y="22162"/>
                    <a:pt x="45581" y="22162"/>
                    <a:pt x="45581" y="22162"/>
                  </a:cubicBezTo>
                  <a:cubicBezTo>
                    <a:pt x="45581" y="22162"/>
                    <a:pt x="45581" y="22162"/>
                    <a:pt x="45581" y="22162"/>
                  </a:cubicBezTo>
                  <a:cubicBezTo>
                    <a:pt x="45581" y="21621"/>
                    <a:pt x="45581" y="21621"/>
                    <a:pt x="45581" y="21621"/>
                  </a:cubicBezTo>
                  <a:cubicBezTo>
                    <a:pt x="45581" y="21081"/>
                    <a:pt x="45581" y="20540"/>
                    <a:pt x="44651" y="20000"/>
                  </a:cubicBezTo>
                  <a:cubicBezTo>
                    <a:pt x="44651" y="20000"/>
                    <a:pt x="42790" y="20000"/>
                    <a:pt x="41860" y="19459"/>
                  </a:cubicBezTo>
                  <a:cubicBezTo>
                    <a:pt x="40000" y="19459"/>
                    <a:pt x="39069" y="19459"/>
                    <a:pt x="39069" y="18918"/>
                  </a:cubicBezTo>
                  <a:cubicBezTo>
                    <a:pt x="38139" y="18378"/>
                    <a:pt x="38139" y="18378"/>
                    <a:pt x="37209" y="18378"/>
                  </a:cubicBezTo>
                  <a:cubicBezTo>
                    <a:pt x="37209" y="18378"/>
                    <a:pt x="36279" y="18378"/>
                    <a:pt x="36279" y="17837"/>
                  </a:cubicBezTo>
                  <a:cubicBezTo>
                    <a:pt x="35348" y="17297"/>
                    <a:pt x="35348" y="17297"/>
                    <a:pt x="34418" y="17297"/>
                  </a:cubicBezTo>
                  <a:cubicBezTo>
                    <a:pt x="33488" y="16756"/>
                    <a:pt x="32558" y="16216"/>
                    <a:pt x="32558" y="15675"/>
                  </a:cubicBezTo>
                  <a:cubicBezTo>
                    <a:pt x="31627" y="15135"/>
                    <a:pt x="31627" y="15135"/>
                    <a:pt x="30697" y="15135"/>
                  </a:cubicBezTo>
                  <a:cubicBezTo>
                    <a:pt x="30697" y="15135"/>
                    <a:pt x="29767" y="14594"/>
                    <a:pt x="29767" y="14594"/>
                  </a:cubicBezTo>
                  <a:cubicBezTo>
                    <a:pt x="28837" y="14054"/>
                    <a:pt x="28837" y="13513"/>
                    <a:pt x="27906" y="13513"/>
                  </a:cubicBezTo>
                  <a:cubicBezTo>
                    <a:pt x="26976" y="12972"/>
                    <a:pt x="25116" y="12432"/>
                    <a:pt x="25116" y="11351"/>
                  </a:cubicBezTo>
                  <a:cubicBezTo>
                    <a:pt x="25116" y="10810"/>
                    <a:pt x="25116" y="9729"/>
                    <a:pt x="25116" y="8648"/>
                  </a:cubicBezTo>
                  <a:cubicBezTo>
                    <a:pt x="24186" y="8648"/>
                    <a:pt x="24186" y="8108"/>
                    <a:pt x="24186" y="8108"/>
                  </a:cubicBezTo>
                  <a:cubicBezTo>
                    <a:pt x="24186" y="7567"/>
                    <a:pt x="24186" y="7567"/>
                    <a:pt x="24186" y="7567"/>
                  </a:cubicBezTo>
                  <a:cubicBezTo>
                    <a:pt x="24186" y="7567"/>
                    <a:pt x="23255" y="7567"/>
                    <a:pt x="23255" y="7567"/>
                  </a:cubicBezTo>
                  <a:cubicBezTo>
                    <a:pt x="22325" y="7567"/>
                    <a:pt x="22325" y="7567"/>
                    <a:pt x="21395" y="7567"/>
                  </a:cubicBezTo>
                  <a:cubicBezTo>
                    <a:pt x="21395" y="7027"/>
                    <a:pt x="21395" y="7027"/>
                    <a:pt x="21395" y="7027"/>
                  </a:cubicBezTo>
                  <a:cubicBezTo>
                    <a:pt x="21395" y="7027"/>
                    <a:pt x="21395" y="6486"/>
                    <a:pt x="21395" y="5945"/>
                  </a:cubicBezTo>
                  <a:cubicBezTo>
                    <a:pt x="21395" y="5405"/>
                    <a:pt x="21395" y="4864"/>
                    <a:pt x="21395" y="4864"/>
                  </a:cubicBezTo>
                  <a:cubicBezTo>
                    <a:pt x="21395" y="4864"/>
                    <a:pt x="21395" y="4864"/>
                    <a:pt x="21395" y="4864"/>
                  </a:cubicBezTo>
                  <a:cubicBezTo>
                    <a:pt x="20465" y="4864"/>
                    <a:pt x="20465" y="4864"/>
                    <a:pt x="19534" y="4864"/>
                  </a:cubicBezTo>
                  <a:cubicBezTo>
                    <a:pt x="18604" y="5405"/>
                    <a:pt x="17674" y="5945"/>
                    <a:pt x="16744" y="5405"/>
                  </a:cubicBezTo>
                  <a:cubicBezTo>
                    <a:pt x="16744" y="5405"/>
                    <a:pt x="16744" y="4864"/>
                    <a:pt x="16744" y="4324"/>
                  </a:cubicBezTo>
                  <a:cubicBezTo>
                    <a:pt x="16744" y="3783"/>
                    <a:pt x="15813" y="3783"/>
                    <a:pt x="15813" y="3783"/>
                  </a:cubicBezTo>
                  <a:cubicBezTo>
                    <a:pt x="15813" y="3783"/>
                    <a:pt x="15813" y="3783"/>
                    <a:pt x="15813" y="3783"/>
                  </a:cubicBezTo>
                  <a:cubicBezTo>
                    <a:pt x="14883" y="3783"/>
                    <a:pt x="13953" y="3783"/>
                    <a:pt x="13023" y="3243"/>
                  </a:cubicBezTo>
                  <a:cubicBezTo>
                    <a:pt x="13023" y="2702"/>
                    <a:pt x="11162" y="2162"/>
                    <a:pt x="10232" y="2162"/>
                  </a:cubicBezTo>
                  <a:cubicBezTo>
                    <a:pt x="9302" y="2162"/>
                    <a:pt x="8372" y="1621"/>
                    <a:pt x="8372" y="1621"/>
                  </a:cubicBezTo>
                  <a:cubicBezTo>
                    <a:pt x="8372" y="1081"/>
                    <a:pt x="8372" y="1081"/>
                    <a:pt x="8372" y="1081"/>
                  </a:cubicBezTo>
                  <a:cubicBezTo>
                    <a:pt x="8372" y="540"/>
                    <a:pt x="7441" y="0"/>
                    <a:pt x="7441" y="0"/>
                  </a:cubicBezTo>
                  <a:cubicBezTo>
                    <a:pt x="6511" y="0"/>
                    <a:pt x="6511" y="0"/>
                    <a:pt x="5581" y="0"/>
                  </a:cubicBezTo>
                  <a:cubicBezTo>
                    <a:pt x="4651" y="540"/>
                    <a:pt x="2790" y="0"/>
                    <a:pt x="1860" y="0"/>
                  </a:cubicBezTo>
                  <a:cubicBezTo>
                    <a:pt x="930" y="0"/>
                    <a:pt x="930" y="0"/>
                    <a:pt x="0" y="0"/>
                  </a:cubicBezTo>
                  <a:cubicBezTo>
                    <a:pt x="0" y="0"/>
                    <a:pt x="0" y="540"/>
                    <a:pt x="0" y="540"/>
                  </a:cubicBezTo>
                  <a:cubicBezTo>
                    <a:pt x="0" y="540"/>
                    <a:pt x="0" y="1081"/>
                    <a:pt x="0" y="1081"/>
                  </a:cubicBezTo>
                  <a:cubicBezTo>
                    <a:pt x="0" y="2162"/>
                    <a:pt x="1860" y="2162"/>
                    <a:pt x="1860" y="3243"/>
                  </a:cubicBezTo>
                  <a:cubicBezTo>
                    <a:pt x="1860" y="3783"/>
                    <a:pt x="2790" y="3783"/>
                    <a:pt x="3720" y="4324"/>
                  </a:cubicBezTo>
                  <a:cubicBezTo>
                    <a:pt x="3720" y="4324"/>
                    <a:pt x="4651" y="6486"/>
                    <a:pt x="4651" y="7027"/>
                  </a:cubicBezTo>
                  <a:cubicBezTo>
                    <a:pt x="4651" y="7567"/>
                    <a:pt x="4651" y="8108"/>
                    <a:pt x="5581" y="8648"/>
                  </a:cubicBezTo>
                  <a:cubicBezTo>
                    <a:pt x="5581" y="9189"/>
                    <a:pt x="5581" y="9729"/>
                    <a:pt x="6511" y="10270"/>
                  </a:cubicBezTo>
                  <a:cubicBezTo>
                    <a:pt x="6511" y="11351"/>
                    <a:pt x="6511" y="10810"/>
                    <a:pt x="7441" y="11351"/>
                  </a:cubicBezTo>
                  <a:cubicBezTo>
                    <a:pt x="7441" y="11891"/>
                    <a:pt x="8372" y="12972"/>
                    <a:pt x="8372" y="12972"/>
                  </a:cubicBezTo>
                  <a:cubicBezTo>
                    <a:pt x="9302" y="14054"/>
                    <a:pt x="10232" y="14594"/>
                    <a:pt x="10232" y="15135"/>
                  </a:cubicBezTo>
                  <a:cubicBezTo>
                    <a:pt x="11162" y="15675"/>
                    <a:pt x="11162" y="16756"/>
                    <a:pt x="11162" y="17297"/>
                  </a:cubicBezTo>
                  <a:cubicBezTo>
                    <a:pt x="12093" y="17837"/>
                    <a:pt x="12093" y="17837"/>
                    <a:pt x="12093" y="17837"/>
                  </a:cubicBezTo>
                  <a:cubicBezTo>
                    <a:pt x="12093" y="18378"/>
                    <a:pt x="14883" y="17297"/>
                    <a:pt x="15813" y="17837"/>
                  </a:cubicBezTo>
                  <a:cubicBezTo>
                    <a:pt x="15813" y="18378"/>
                    <a:pt x="16744" y="18918"/>
                    <a:pt x="17674" y="18918"/>
                  </a:cubicBezTo>
                  <a:cubicBezTo>
                    <a:pt x="18604" y="20000"/>
                    <a:pt x="19534" y="21081"/>
                    <a:pt x="20465" y="21621"/>
                  </a:cubicBezTo>
                  <a:cubicBezTo>
                    <a:pt x="21395" y="22162"/>
                    <a:pt x="22325" y="23243"/>
                    <a:pt x="23255" y="23783"/>
                  </a:cubicBezTo>
                  <a:cubicBezTo>
                    <a:pt x="24186" y="24324"/>
                    <a:pt x="25116" y="24864"/>
                    <a:pt x="26046" y="25405"/>
                  </a:cubicBezTo>
                  <a:cubicBezTo>
                    <a:pt x="26976" y="25945"/>
                    <a:pt x="27906" y="25945"/>
                    <a:pt x="27906" y="26486"/>
                  </a:cubicBezTo>
                  <a:cubicBezTo>
                    <a:pt x="28837" y="27567"/>
                    <a:pt x="28837" y="28108"/>
                    <a:pt x="30697" y="28108"/>
                  </a:cubicBezTo>
                  <a:cubicBezTo>
                    <a:pt x="31627" y="28108"/>
                    <a:pt x="30697" y="28648"/>
                    <a:pt x="30697" y="29189"/>
                  </a:cubicBezTo>
                  <a:cubicBezTo>
                    <a:pt x="30697" y="31351"/>
                    <a:pt x="30697" y="31351"/>
                    <a:pt x="30697" y="31351"/>
                  </a:cubicBezTo>
                  <a:cubicBezTo>
                    <a:pt x="30697" y="32432"/>
                    <a:pt x="31627" y="31891"/>
                    <a:pt x="32558" y="32432"/>
                  </a:cubicBezTo>
                  <a:cubicBezTo>
                    <a:pt x="32558" y="32972"/>
                    <a:pt x="34418" y="32972"/>
                    <a:pt x="34418" y="33513"/>
                  </a:cubicBezTo>
                  <a:cubicBezTo>
                    <a:pt x="34418" y="34054"/>
                    <a:pt x="34418" y="34594"/>
                    <a:pt x="35348" y="35135"/>
                  </a:cubicBezTo>
                  <a:cubicBezTo>
                    <a:pt x="36279" y="35135"/>
                    <a:pt x="37209" y="36216"/>
                    <a:pt x="37209" y="36216"/>
                  </a:cubicBezTo>
                  <a:cubicBezTo>
                    <a:pt x="38139" y="36756"/>
                    <a:pt x="38139" y="37297"/>
                    <a:pt x="38139" y="38378"/>
                  </a:cubicBezTo>
                  <a:cubicBezTo>
                    <a:pt x="38139" y="38918"/>
                    <a:pt x="40000" y="39459"/>
                    <a:pt x="40000" y="40540"/>
                  </a:cubicBezTo>
                  <a:cubicBezTo>
                    <a:pt x="40000" y="41621"/>
                    <a:pt x="41860" y="40540"/>
                    <a:pt x="41860" y="41621"/>
                  </a:cubicBezTo>
                  <a:cubicBezTo>
                    <a:pt x="41860" y="42702"/>
                    <a:pt x="41860" y="43243"/>
                    <a:pt x="42790" y="43783"/>
                  </a:cubicBezTo>
                  <a:cubicBezTo>
                    <a:pt x="42790" y="44324"/>
                    <a:pt x="42790" y="44864"/>
                    <a:pt x="43720" y="45405"/>
                  </a:cubicBezTo>
                  <a:cubicBezTo>
                    <a:pt x="43720" y="46486"/>
                    <a:pt x="43720" y="47567"/>
                    <a:pt x="43720" y="48108"/>
                  </a:cubicBezTo>
                  <a:cubicBezTo>
                    <a:pt x="43720" y="48648"/>
                    <a:pt x="45581" y="48648"/>
                    <a:pt x="45581" y="49729"/>
                  </a:cubicBezTo>
                  <a:cubicBezTo>
                    <a:pt x="46511" y="50270"/>
                    <a:pt x="45581" y="50810"/>
                    <a:pt x="47441" y="50810"/>
                  </a:cubicBezTo>
                  <a:cubicBezTo>
                    <a:pt x="50232" y="50810"/>
                    <a:pt x="48372" y="51351"/>
                    <a:pt x="47441" y="51891"/>
                  </a:cubicBezTo>
                  <a:cubicBezTo>
                    <a:pt x="47441" y="52432"/>
                    <a:pt x="47441" y="52972"/>
                    <a:pt x="47441" y="54054"/>
                  </a:cubicBezTo>
                  <a:cubicBezTo>
                    <a:pt x="47441" y="54594"/>
                    <a:pt x="47441" y="55135"/>
                    <a:pt x="48372" y="55675"/>
                  </a:cubicBezTo>
                  <a:cubicBezTo>
                    <a:pt x="49302" y="56756"/>
                    <a:pt x="49302" y="57297"/>
                    <a:pt x="50232" y="58378"/>
                  </a:cubicBezTo>
                  <a:cubicBezTo>
                    <a:pt x="50232" y="58918"/>
                    <a:pt x="52093" y="59459"/>
                    <a:pt x="52093" y="60000"/>
                  </a:cubicBezTo>
                  <a:cubicBezTo>
                    <a:pt x="52093" y="61081"/>
                    <a:pt x="53953" y="62162"/>
                    <a:pt x="54883" y="62702"/>
                  </a:cubicBezTo>
                  <a:cubicBezTo>
                    <a:pt x="54883" y="63243"/>
                    <a:pt x="54883" y="63243"/>
                    <a:pt x="54883" y="63243"/>
                  </a:cubicBezTo>
                  <a:cubicBezTo>
                    <a:pt x="55813" y="63783"/>
                    <a:pt x="55813" y="65945"/>
                    <a:pt x="55813" y="66486"/>
                  </a:cubicBezTo>
                  <a:cubicBezTo>
                    <a:pt x="56744" y="67567"/>
                    <a:pt x="56744" y="67567"/>
                    <a:pt x="58604" y="68108"/>
                  </a:cubicBezTo>
                  <a:cubicBezTo>
                    <a:pt x="59534" y="69189"/>
                    <a:pt x="60465" y="69189"/>
                    <a:pt x="60465" y="70270"/>
                  </a:cubicBezTo>
                  <a:cubicBezTo>
                    <a:pt x="60465" y="71351"/>
                    <a:pt x="62325" y="71351"/>
                    <a:pt x="62325" y="72432"/>
                  </a:cubicBezTo>
                  <a:cubicBezTo>
                    <a:pt x="62325" y="73513"/>
                    <a:pt x="61395" y="72972"/>
                    <a:pt x="60465" y="72432"/>
                  </a:cubicBezTo>
                  <a:cubicBezTo>
                    <a:pt x="60465" y="71351"/>
                    <a:pt x="59534" y="70810"/>
                    <a:pt x="59534" y="70270"/>
                  </a:cubicBezTo>
                  <a:cubicBezTo>
                    <a:pt x="58604" y="69189"/>
                    <a:pt x="57674" y="70270"/>
                    <a:pt x="57674" y="70810"/>
                  </a:cubicBezTo>
                  <a:cubicBezTo>
                    <a:pt x="57674" y="72972"/>
                    <a:pt x="57674" y="72972"/>
                    <a:pt x="57674" y="72972"/>
                  </a:cubicBezTo>
                  <a:cubicBezTo>
                    <a:pt x="57674" y="72972"/>
                    <a:pt x="59534" y="72972"/>
                    <a:pt x="59534" y="74054"/>
                  </a:cubicBezTo>
                  <a:cubicBezTo>
                    <a:pt x="59534" y="74594"/>
                    <a:pt x="60465" y="74594"/>
                    <a:pt x="60465" y="75675"/>
                  </a:cubicBezTo>
                  <a:cubicBezTo>
                    <a:pt x="60465" y="76216"/>
                    <a:pt x="62325" y="76216"/>
                    <a:pt x="62325" y="76756"/>
                  </a:cubicBezTo>
                  <a:cubicBezTo>
                    <a:pt x="62325" y="77297"/>
                    <a:pt x="62325" y="77297"/>
                    <a:pt x="62325" y="77297"/>
                  </a:cubicBezTo>
                  <a:cubicBezTo>
                    <a:pt x="64186" y="77837"/>
                    <a:pt x="63255" y="79459"/>
                    <a:pt x="63255" y="80000"/>
                  </a:cubicBezTo>
                  <a:cubicBezTo>
                    <a:pt x="63255" y="87027"/>
                    <a:pt x="63255" y="87027"/>
                    <a:pt x="63255" y="87027"/>
                  </a:cubicBezTo>
                  <a:cubicBezTo>
                    <a:pt x="63255" y="88108"/>
                    <a:pt x="63255" y="88108"/>
                    <a:pt x="65116" y="88108"/>
                  </a:cubicBezTo>
                  <a:cubicBezTo>
                    <a:pt x="66976" y="88648"/>
                    <a:pt x="66046" y="90270"/>
                    <a:pt x="66046" y="90810"/>
                  </a:cubicBezTo>
                  <a:cubicBezTo>
                    <a:pt x="66976" y="91891"/>
                    <a:pt x="67906" y="92972"/>
                    <a:pt x="68837" y="93513"/>
                  </a:cubicBezTo>
                  <a:cubicBezTo>
                    <a:pt x="68837" y="94054"/>
                    <a:pt x="68837" y="95135"/>
                    <a:pt x="69767" y="96216"/>
                  </a:cubicBezTo>
                  <a:cubicBezTo>
                    <a:pt x="69767" y="96756"/>
                    <a:pt x="71627" y="96756"/>
                    <a:pt x="71627" y="97297"/>
                  </a:cubicBezTo>
                  <a:cubicBezTo>
                    <a:pt x="71627" y="98378"/>
                    <a:pt x="72558" y="98378"/>
                    <a:pt x="72558" y="99459"/>
                  </a:cubicBezTo>
                  <a:cubicBezTo>
                    <a:pt x="72558" y="99459"/>
                    <a:pt x="72558" y="99459"/>
                    <a:pt x="72558" y="99459"/>
                  </a:cubicBezTo>
                  <a:cubicBezTo>
                    <a:pt x="74418" y="102162"/>
                    <a:pt x="74418" y="102162"/>
                    <a:pt x="74418" y="102162"/>
                  </a:cubicBezTo>
                  <a:cubicBezTo>
                    <a:pt x="74418" y="103243"/>
                    <a:pt x="74418" y="103243"/>
                    <a:pt x="75348" y="103243"/>
                  </a:cubicBezTo>
                  <a:cubicBezTo>
                    <a:pt x="77209" y="103783"/>
                    <a:pt x="77209" y="104324"/>
                    <a:pt x="79069" y="104864"/>
                  </a:cubicBezTo>
                  <a:cubicBezTo>
                    <a:pt x="80930" y="104864"/>
                    <a:pt x="80930" y="104324"/>
                    <a:pt x="81860" y="105405"/>
                  </a:cubicBezTo>
                  <a:cubicBezTo>
                    <a:pt x="81860" y="107027"/>
                    <a:pt x="82790" y="107027"/>
                    <a:pt x="84651" y="108108"/>
                  </a:cubicBezTo>
                  <a:cubicBezTo>
                    <a:pt x="85581" y="108648"/>
                    <a:pt x="84651" y="109189"/>
                    <a:pt x="86511" y="109729"/>
                  </a:cubicBezTo>
                  <a:cubicBezTo>
                    <a:pt x="87441" y="110270"/>
                    <a:pt x="88372" y="110810"/>
                    <a:pt x="88372" y="110810"/>
                  </a:cubicBezTo>
                  <a:cubicBezTo>
                    <a:pt x="89302" y="111351"/>
                    <a:pt x="90232" y="112432"/>
                    <a:pt x="91162" y="112972"/>
                  </a:cubicBezTo>
                  <a:cubicBezTo>
                    <a:pt x="92093" y="113513"/>
                    <a:pt x="93023" y="114054"/>
                    <a:pt x="94883" y="114054"/>
                  </a:cubicBezTo>
                  <a:cubicBezTo>
                    <a:pt x="95813" y="114054"/>
                    <a:pt x="96744" y="115135"/>
                    <a:pt x="96744" y="115675"/>
                  </a:cubicBezTo>
                  <a:cubicBezTo>
                    <a:pt x="99534" y="116756"/>
                    <a:pt x="99534" y="116756"/>
                    <a:pt x="99534" y="116756"/>
                  </a:cubicBezTo>
                  <a:cubicBezTo>
                    <a:pt x="100465" y="117297"/>
                    <a:pt x="101395" y="117837"/>
                    <a:pt x="101395" y="118378"/>
                  </a:cubicBezTo>
                  <a:cubicBezTo>
                    <a:pt x="102325" y="118378"/>
                    <a:pt x="103255" y="118918"/>
                    <a:pt x="105116" y="118918"/>
                  </a:cubicBezTo>
                  <a:cubicBezTo>
                    <a:pt x="106046" y="118918"/>
                    <a:pt x="106976" y="119459"/>
                    <a:pt x="107906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4" name="Google Shape;1584;p349"/>
            <p:cNvSpPr/>
            <p:nvPr/>
          </p:nvSpPr>
          <p:spPr>
            <a:xfrm>
              <a:off x="3451226" y="5165727"/>
              <a:ext cx="773100" cy="9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22" y="909"/>
                  </a:moveTo>
                  <a:cubicBezTo>
                    <a:pt x="115339" y="454"/>
                    <a:pt x="115339" y="0"/>
                    <a:pt x="114757" y="0"/>
                  </a:cubicBezTo>
                  <a:cubicBezTo>
                    <a:pt x="114174" y="454"/>
                    <a:pt x="114174" y="454"/>
                    <a:pt x="114174" y="454"/>
                  </a:cubicBezTo>
                  <a:cubicBezTo>
                    <a:pt x="114174" y="454"/>
                    <a:pt x="114174" y="454"/>
                    <a:pt x="113592" y="454"/>
                  </a:cubicBezTo>
                  <a:cubicBezTo>
                    <a:pt x="113592" y="454"/>
                    <a:pt x="113592" y="454"/>
                    <a:pt x="113592" y="454"/>
                  </a:cubicBezTo>
                  <a:cubicBezTo>
                    <a:pt x="113592" y="454"/>
                    <a:pt x="113592" y="454"/>
                    <a:pt x="113592" y="454"/>
                  </a:cubicBezTo>
                  <a:cubicBezTo>
                    <a:pt x="113009" y="454"/>
                    <a:pt x="113009" y="454"/>
                    <a:pt x="112427" y="454"/>
                  </a:cubicBezTo>
                  <a:cubicBezTo>
                    <a:pt x="111844" y="909"/>
                    <a:pt x="111844" y="909"/>
                    <a:pt x="111262" y="909"/>
                  </a:cubicBezTo>
                  <a:cubicBezTo>
                    <a:pt x="111262" y="1363"/>
                    <a:pt x="111262" y="1818"/>
                    <a:pt x="111844" y="1818"/>
                  </a:cubicBezTo>
                  <a:cubicBezTo>
                    <a:pt x="111844" y="2272"/>
                    <a:pt x="111844" y="2272"/>
                    <a:pt x="111844" y="2272"/>
                  </a:cubicBezTo>
                  <a:cubicBezTo>
                    <a:pt x="111262" y="2727"/>
                    <a:pt x="111262" y="2727"/>
                    <a:pt x="111262" y="2727"/>
                  </a:cubicBezTo>
                  <a:cubicBezTo>
                    <a:pt x="111262" y="2727"/>
                    <a:pt x="110679" y="2727"/>
                    <a:pt x="110679" y="2727"/>
                  </a:cubicBezTo>
                  <a:cubicBezTo>
                    <a:pt x="109514" y="2727"/>
                    <a:pt x="108932" y="2727"/>
                    <a:pt x="108932" y="2727"/>
                  </a:cubicBezTo>
                  <a:cubicBezTo>
                    <a:pt x="108932" y="3181"/>
                    <a:pt x="108932" y="3181"/>
                    <a:pt x="108349" y="3636"/>
                  </a:cubicBezTo>
                  <a:cubicBezTo>
                    <a:pt x="107766" y="4545"/>
                    <a:pt x="107184" y="5454"/>
                    <a:pt x="106601" y="5909"/>
                  </a:cubicBezTo>
                  <a:cubicBezTo>
                    <a:pt x="105436" y="6363"/>
                    <a:pt x="105436" y="6363"/>
                    <a:pt x="105436" y="6818"/>
                  </a:cubicBezTo>
                  <a:cubicBezTo>
                    <a:pt x="104854" y="6818"/>
                    <a:pt x="104854" y="7272"/>
                    <a:pt x="104854" y="7727"/>
                  </a:cubicBezTo>
                  <a:cubicBezTo>
                    <a:pt x="103689" y="8636"/>
                    <a:pt x="103106" y="9090"/>
                    <a:pt x="102524" y="9090"/>
                  </a:cubicBezTo>
                  <a:cubicBezTo>
                    <a:pt x="101941" y="9090"/>
                    <a:pt x="101359" y="8636"/>
                    <a:pt x="100776" y="8181"/>
                  </a:cubicBezTo>
                  <a:cubicBezTo>
                    <a:pt x="100776" y="7727"/>
                    <a:pt x="100194" y="7272"/>
                    <a:pt x="99611" y="7272"/>
                  </a:cubicBezTo>
                  <a:cubicBezTo>
                    <a:pt x="99611" y="6818"/>
                    <a:pt x="95533" y="6363"/>
                    <a:pt x="94951" y="6363"/>
                  </a:cubicBezTo>
                  <a:cubicBezTo>
                    <a:pt x="94951" y="6818"/>
                    <a:pt x="94368" y="6818"/>
                    <a:pt x="93786" y="6818"/>
                  </a:cubicBezTo>
                  <a:cubicBezTo>
                    <a:pt x="93203" y="6818"/>
                    <a:pt x="93203" y="6818"/>
                    <a:pt x="93203" y="7272"/>
                  </a:cubicBezTo>
                  <a:cubicBezTo>
                    <a:pt x="92621" y="8181"/>
                    <a:pt x="92621" y="8181"/>
                    <a:pt x="92038" y="8636"/>
                  </a:cubicBezTo>
                  <a:cubicBezTo>
                    <a:pt x="92038" y="8636"/>
                    <a:pt x="92038" y="8636"/>
                    <a:pt x="91456" y="9090"/>
                  </a:cubicBezTo>
                  <a:cubicBezTo>
                    <a:pt x="90873" y="9545"/>
                    <a:pt x="90291" y="10000"/>
                    <a:pt x="89708" y="10000"/>
                  </a:cubicBezTo>
                  <a:cubicBezTo>
                    <a:pt x="89126" y="10454"/>
                    <a:pt x="89126" y="10909"/>
                    <a:pt x="88543" y="10909"/>
                  </a:cubicBezTo>
                  <a:cubicBezTo>
                    <a:pt x="87961" y="11363"/>
                    <a:pt x="86796" y="11363"/>
                    <a:pt x="85631" y="11363"/>
                  </a:cubicBezTo>
                  <a:cubicBezTo>
                    <a:pt x="85048" y="11363"/>
                    <a:pt x="83883" y="11363"/>
                    <a:pt x="83883" y="11363"/>
                  </a:cubicBezTo>
                  <a:cubicBezTo>
                    <a:pt x="83300" y="11818"/>
                    <a:pt x="82135" y="11818"/>
                    <a:pt x="81553" y="12272"/>
                  </a:cubicBezTo>
                  <a:cubicBezTo>
                    <a:pt x="80970" y="12272"/>
                    <a:pt x="80970" y="12272"/>
                    <a:pt x="80388" y="12272"/>
                  </a:cubicBezTo>
                  <a:cubicBezTo>
                    <a:pt x="79223" y="12727"/>
                    <a:pt x="76310" y="11818"/>
                    <a:pt x="73980" y="11363"/>
                  </a:cubicBezTo>
                  <a:cubicBezTo>
                    <a:pt x="73398" y="11363"/>
                    <a:pt x="72815" y="10909"/>
                    <a:pt x="72233" y="10909"/>
                  </a:cubicBezTo>
                  <a:cubicBezTo>
                    <a:pt x="71067" y="12272"/>
                    <a:pt x="69902" y="12727"/>
                    <a:pt x="68737" y="13181"/>
                  </a:cubicBezTo>
                  <a:cubicBezTo>
                    <a:pt x="68737" y="13181"/>
                    <a:pt x="68737" y="13181"/>
                    <a:pt x="68737" y="13181"/>
                  </a:cubicBezTo>
                  <a:cubicBezTo>
                    <a:pt x="69320" y="14090"/>
                    <a:pt x="69320" y="14545"/>
                    <a:pt x="68737" y="15454"/>
                  </a:cubicBezTo>
                  <a:cubicBezTo>
                    <a:pt x="68737" y="15454"/>
                    <a:pt x="67572" y="17727"/>
                    <a:pt x="67572" y="18181"/>
                  </a:cubicBezTo>
                  <a:cubicBezTo>
                    <a:pt x="67572" y="18181"/>
                    <a:pt x="67572" y="18181"/>
                    <a:pt x="67572" y="18181"/>
                  </a:cubicBezTo>
                  <a:cubicBezTo>
                    <a:pt x="67572" y="19545"/>
                    <a:pt x="67572" y="20000"/>
                    <a:pt x="66990" y="20454"/>
                  </a:cubicBezTo>
                  <a:cubicBezTo>
                    <a:pt x="66407" y="20454"/>
                    <a:pt x="66407" y="20454"/>
                    <a:pt x="65825" y="20000"/>
                  </a:cubicBezTo>
                  <a:cubicBezTo>
                    <a:pt x="65242" y="19545"/>
                    <a:pt x="64660" y="19090"/>
                    <a:pt x="64077" y="19545"/>
                  </a:cubicBezTo>
                  <a:cubicBezTo>
                    <a:pt x="64077" y="19545"/>
                    <a:pt x="64077" y="19545"/>
                    <a:pt x="64077" y="20000"/>
                  </a:cubicBezTo>
                  <a:cubicBezTo>
                    <a:pt x="64077" y="20454"/>
                    <a:pt x="64077" y="20454"/>
                    <a:pt x="64077" y="20454"/>
                  </a:cubicBezTo>
                  <a:cubicBezTo>
                    <a:pt x="64660" y="20909"/>
                    <a:pt x="64660" y="21363"/>
                    <a:pt x="64660" y="21818"/>
                  </a:cubicBezTo>
                  <a:cubicBezTo>
                    <a:pt x="64077" y="21818"/>
                    <a:pt x="64077" y="21818"/>
                    <a:pt x="62912" y="21818"/>
                  </a:cubicBezTo>
                  <a:cubicBezTo>
                    <a:pt x="61747" y="21818"/>
                    <a:pt x="61165" y="21818"/>
                    <a:pt x="61165" y="21363"/>
                  </a:cubicBezTo>
                  <a:cubicBezTo>
                    <a:pt x="61165" y="21363"/>
                    <a:pt x="61165" y="20909"/>
                    <a:pt x="61165" y="20909"/>
                  </a:cubicBezTo>
                  <a:cubicBezTo>
                    <a:pt x="61165" y="20909"/>
                    <a:pt x="61165" y="20909"/>
                    <a:pt x="61165" y="20909"/>
                  </a:cubicBezTo>
                  <a:cubicBezTo>
                    <a:pt x="60582" y="20909"/>
                    <a:pt x="60000" y="20454"/>
                    <a:pt x="60000" y="20000"/>
                  </a:cubicBezTo>
                  <a:cubicBezTo>
                    <a:pt x="59417" y="20000"/>
                    <a:pt x="59417" y="19545"/>
                    <a:pt x="58834" y="19545"/>
                  </a:cubicBezTo>
                  <a:cubicBezTo>
                    <a:pt x="57669" y="19545"/>
                    <a:pt x="55922" y="19090"/>
                    <a:pt x="55339" y="18636"/>
                  </a:cubicBezTo>
                  <a:cubicBezTo>
                    <a:pt x="55339" y="18181"/>
                    <a:pt x="55339" y="18181"/>
                    <a:pt x="55339" y="18181"/>
                  </a:cubicBezTo>
                  <a:cubicBezTo>
                    <a:pt x="54757" y="18181"/>
                    <a:pt x="54174" y="17727"/>
                    <a:pt x="53592" y="17727"/>
                  </a:cubicBezTo>
                  <a:cubicBezTo>
                    <a:pt x="53009" y="17727"/>
                    <a:pt x="52427" y="17272"/>
                    <a:pt x="51844" y="17272"/>
                  </a:cubicBezTo>
                  <a:cubicBezTo>
                    <a:pt x="51262" y="16818"/>
                    <a:pt x="50097" y="16818"/>
                    <a:pt x="49514" y="16363"/>
                  </a:cubicBezTo>
                  <a:cubicBezTo>
                    <a:pt x="45436" y="15909"/>
                    <a:pt x="45436" y="16363"/>
                    <a:pt x="44854" y="17272"/>
                  </a:cubicBezTo>
                  <a:cubicBezTo>
                    <a:pt x="44854" y="17727"/>
                    <a:pt x="44854" y="18181"/>
                    <a:pt x="43689" y="18636"/>
                  </a:cubicBezTo>
                  <a:cubicBezTo>
                    <a:pt x="42524" y="18636"/>
                    <a:pt x="42524" y="19090"/>
                    <a:pt x="42524" y="19545"/>
                  </a:cubicBezTo>
                  <a:cubicBezTo>
                    <a:pt x="41941" y="20000"/>
                    <a:pt x="41359" y="20454"/>
                    <a:pt x="39029" y="20454"/>
                  </a:cubicBezTo>
                  <a:cubicBezTo>
                    <a:pt x="38446" y="20454"/>
                    <a:pt x="38446" y="21363"/>
                    <a:pt x="37864" y="22727"/>
                  </a:cubicBezTo>
                  <a:cubicBezTo>
                    <a:pt x="37281" y="23181"/>
                    <a:pt x="37281" y="23181"/>
                    <a:pt x="37281" y="23181"/>
                  </a:cubicBezTo>
                  <a:cubicBezTo>
                    <a:pt x="37281" y="23181"/>
                    <a:pt x="37281" y="23181"/>
                    <a:pt x="37281" y="23181"/>
                  </a:cubicBezTo>
                  <a:cubicBezTo>
                    <a:pt x="37281" y="23181"/>
                    <a:pt x="37864" y="23636"/>
                    <a:pt x="38446" y="24090"/>
                  </a:cubicBezTo>
                  <a:cubicBezTo>
                    <a:pt x="38446" y="24545"/>
                    <a:pt x="39029" y="25000"/>
                    <a:pt x="39029" y="25000"/>
                  </a:cubicBezTo>
                  <a:cubicBezTo>
                    <a:pt x="39611" y="25909"/>
                    <a:pt x="39029" y="26363"/>
                    <a:pt x="37864" y="27272"/>
                  </a:cubicBezTo>
                  <a:cubicBezTo>
                    <a:pt x="37281" y="27727"/>
                    <a:pt x="36699" y="28181"/>
                    <a:pt x="36699" y="28636"/>
                  </a:cubicBezTo>
                  <a:cubicBezTo>
                    <a:pt x="36116" y="29090"/>
                    <a:pt x="35533" y="29545"/>
                    <a:pt x="35533" y="29545"/>
                  </a:cubicBezTo>
                  <a:cubicBezTo>
                    <a:pt x="34951" y="30000"/>
                    <a:pt x="34368" y="30000"/>
                    <a:pt x="34368" y="30909"/>
                  </a:cubicBezTo>
                  <a:cubicBezTo>
                    <a:pt x="34951" y="30909"/>
                    <a:pt x="37281" y="30909"/>
                    <a:pt x="37864" y="30909"/>
                  </a:cubicBezTo>
                  <a:cubicBezTo>
                    <a:pt x="38446" y="30909"/>
                    <a:pt x="39029" y="30909"/>
                    <a:pt x="39029" y="30909"/>
                  </a:cubicBezTo>
                  <a:cubicBezTo>
                    <a:pt x="39611" y="30909"/>
                    <a:pt x="39611" y="30909"/>
                    <a:pt x="40194" y="30909"/>
                  </a:cubicBezTo>
                  <a:cubicBezTo>
                    <a:pt x="40776" y="30909"/>
                    <a:pt x="41941" y="30909"/>
                    <a:pt x="42524" y="31363"/>
                  </a:cubicBezTo>
                  <a:cubicBezTo>
                    <a:pt x="43106" y="32272"/>
                    <a:pt x="42524" y="32727"/>
                    <a:pt x="41359" y="33636"/>
                  </a:cubicBezTo>
                  <a:cubicBezTo>
                    <a:pt x="41359" y="34090"/>
                    <a:pt x="40776" y="34545"/>
                    <a:pt x="40776" y="35000"/>
                  </a:cubicBezTo>
                  <a:cubicBezTo>
                    <a:pt x="40776" y="35454"/>
                    <a:pt x="40194" y="35909"/>
                    <a:pt x="39029" y="35909"/>
                  </a:cubicBezTo>
                  <a:cubicBezTo>
                    <a:pt x="39029" y="35909"/>
                    <a:pt x="38446" y="35909"/>
                    <a:pt x="38446" y="36363"/>
                  </a:cubicBezTo>
                  <a:cubicBezTo>
                    <a:pt x="37281" y="37272"/>
                    <a:pt x="36699" y="36818"/>
                    <a:pt x="36116" y="36818"/>
                  </a:cubicBezTo>
                  <a:cubicBezTo>
                    <a:pt x="36116" y="36818"/>
                    <a:pt x="35533" y="36818"/>
                    <a:pt x="34951" y="36818"/>
                  </a:cubicBezTo>
                  <a:cubicBezTo>
                    <a:pt x="34368" y="37272"/>
                    <a:pt x="33203" y="39090"/>
                    <a:pt x="32621" y="40000"/>
                  </a:cubicBezTo>
                  <a:cubicBezTo>
                    <a:pt x="32038" y="40454"/>
                    <a:pt x="32038" y="40454"/>
                    <a:pt x="32038" y="40454"/>
                  </a:cubicBezTo>
                  <a:cubicBezTo>
                    <a:pt x="32038" y="40454"/>
                    <a:pt x="32038" y="40454"/>
                    <a:pt x="32038" y="40454"/>
                  </a:cubicBezTo>
                  <a:cubicBezTo>
                    <a:pt x="32038" y="40909"/>
                    <a:pt x="32038" y="40909"/>
                    <a:pt x="32038" y="40909"/>
                  </a:cubicBezTo>
                  <a:cubicBezTo>
                    <a:pt x="31456" y="40909"/>
                    <a:pt x="30873" y="40454"/>
                    <a:pt x="30291" y="40454"/>
                  </a:cubicBezTo>
                  <a:cubicBezTo>
                    <a:pt x="29126" y="39545"/>
                    <a:pt x="27961" y="39090"/>
                    <a:pt x="26796" y="39545"/>
                  </a:cubicBezTo>
                  <a:cubicBezTo>
                    <a:pt x="26213" y="40000"/>
                    <a:pt x="25631" y="40000"/>
                    <a:pt x="25048" y="40000"/>
                  </a:cubicBezTo>
                  <a:cubicBezTo>
                    <a:pt x="24466" y="40454"/>
                    <a:pt x="23883" y="40454"/>
                    <a:pt x="23300" y="40909"/>
                  </a:cubicBezTo>
                  <a:cubicBezTo>
                    <a:pt x="22718" y="40909"/>
                    <a:pt x="22718" y="41363"/>
                    <a:pt x="22135" y="41363"/>
                  </a:cubicBezTo>
                  <a:cubicBezTo>
                    <a:pt x="21553" y="40909"/>
                    <a:pt x="20970" y="40454"/>
                    <a:pt x="20388" y="40000"/>
                  </a:cubicBezTo>
                  <a:cubicBezTo>
                    <a:pt x="20388" y="39545"/>
                    <a:pt x="20388" y="39545"/>
                    <a:pt x="20388" y="39545"/>
                  </a:cubicBezTo>
                  <a:cubicBezTo>
                    <a:pt x="19805" y="40000"/>
                    <a:pt x="19223" y="40000"/>
                    <a:pt x="18640" y="40000"/>
                  </a:cubicBezTo>
                  <a:cubicBezTo>
                    <a:pt x="18058" y="40454"/>
                    <a:pt x="17475" y="40454"/>
                    <a:pt x="16893" y="40909"/>
                  </a:cubicBezTo>
                  <a:cubicBezTo>
                    <a:pt x="16893" y="40909"/>
                    <a:pt x="16310" y="41363"/>
                    <a:pt x="15728" y="41363"/>
                  </a:cubicBezTo>
                  <a:cubicBezTo>
                    <a:pt x="15145" y="41363"/>
                    <a:pt x="15145" y="41818"/>
                    <a:pt x="14563" y="42272"/>
                  </a:cubicBezTo>
                  <a:cubicBezTo>
                    <a:pt x="14563" y="42727"/>
                    <a:pt x="14563" y="43181"/>
                    <a:pt x="14563" y="43181"/>
                  </a:cubicBezTo>
                  <a:cubicBezTo>
                    <a:pt x="14563" y="44545"/>
                    <a:pt x="13980" y="44545"/>
                    <a:pt x="12233" y="44545"/>
                  </a:cubicBezTo>
                  <a:cubicBezTo>
                    <a:pt x="11650" y="44545"/>
                    <a:pt x="8155" y="43636"/>
                    <a:pt x="7572" y="43636"/>
                  </a:cubicBezTo>
                  <a:cubicBezTo>
                    <a:pt x="6990" y="43181"/>
                    <a:pt x="6407" y="43181"/>
                    <a:pt x="5825" y="42727"/>
                  </a:cubicBezTo>
                  <a:cubicBezTo>
                    <a:pt x="5825" y="42727"/>
                    <a:pt x="5242" y="42272"/>
                    <a:pt x="4660" y="42272"/>
                  </a:cubicBezTo>
                  <a:cubicBezTo>
                    <a:pt x="4660" y="42272"/>
                    <a:pt x="4077" y="42272"/>
                    <a:pt x="3495" y="42272"/>
                  </a:cubicBezTo>
                  <a:cubicBezTo>
                    <a:pt x="2912" y="42272"/>
                    <a:pt x="2912" y="42727"/>
                    <a:pt x="2330" y="43181"/>
                  </a:cubicBezTo>
                  <a:cubicBezTo>
                    <a:pt x="2330" y="43636"/>
                    <a:pt x="2330" y="43636"/>
                    <a:pt x="2330" y="43636"/>
                  </a:cubicBezTo>
                  <a:cubicBezTo>
                    <a:pt x="1747" y="43636"/>
                    <a:pt x="1165" y="43181"/>
                    <a:pt x="0" y="42727"/>
                  </a:cubicBezTo>
                  <a:cubicBezTo>
                    <a:pt x="0" y="43181"/>
                    <a:pt x="0" y="43636"/>
                    <a:pt x="0" y="44090"/>
                  </a:cubicBezTo>
                  <a:cubicBezTo>
                    <a:pt x="0" y="45000"/>
                    <a:pt x="0" y="45909"/>
                    <a:pt x="582" y="46363"/>
                  </a:cubicBezTo>
                  <a:cubicBezTo>
                    <a:pt x="582" y="46363"/>
                    <a:pt x="582" y="46818"/>
                    <a:pt x="1165" y="46818"/>
                  </a:cubicBezTo>
                  <a:cubicBezTo>
                    <a:pt x="1165" y="46818"/>
                    <a:pt x="1165" y="46818"/>
                    <a:pt x="1165" y="46818"/>
                  </a:cubicBezTo>
                  <a:cubicBezTo>
                    <a:pt x="2330" y="47727"/>
                    <a:pt x="2330" y="47727"/>
                    <a:pt x="2330" y="47727"/>
                  </a:cubicBezTo>
                  <a:cubicBezTo>
                    <a:pt x="2912" y="48181"/>
                    <a:pt x="3495" y="48181"/>
                    <a:pt x="4077" y="48636"/>
                  </a:cubicBezTo>
                  <a:cubicBezTo>
                    <a:pt x="5242" y="49090"/>
                    <a:pt x="6407" y="49090"/>
                    <a:pt x="6407" y="50909"/>
                  </a:cubicBezTo>
                  <a:cubicBezTo>
                    <a:pt x="6407" y="51363"/>
                    <a:pt x="6407" y="51363"/>
                    <a:pt x="6407" y="51363"/>
                  </a:cubicBezTo>
                  <a:cubicBezTo>
                    <a:pt x="6990" y="51818"/>
                    <a:pt x="6990" y="51818"/>
                    <a:pt x="6990" y="51818"/>
                  </a:cubicBezTo>
                  <a:cubicBezTo>
                    <a:pt x="6990" y="52727"/>
                    <a:pt x="8155" y="53181"/>
                    <a:pt x="8737" y="53181"/>
                  </a:cubicBezTo>
                  <a:cubicBezTo>
                    <a:pt x="9320" y="53636"/>
                    <a:pt x="9902" y="53636"/>
                    <a:pt x="10485" y="54090"/>
                  </a:cubicBezTo>
                  <a:cubicBezTo>
                    <a:pt x="11650" y="54545"/>
                    <a:pt x="11650" y="55000"/>
                    <a:pt x="11650" y="55454"/>
                  </a:cubicBezTo>
                  <a:cubicBezTo>
                    <a:pt x="11650" y="56363"/>
                    <a:pt x="11067" y="57272"/>
                    <a:pt x="9902" y="58181"/>
                  </a:cubicBezTo>
                  <a:cubicBezTo>
                    <a:pt x="9902" y="58181"/>
                    <a:pt x="9902" y="58181"/>
                    <a:pt x="9902" y="58636"/>
                  </a:cubicBezTo>
                  <a:cubicBezTo>
                    <a:pt x="9902" y="59090"/>
                    <a:pt x="9902" y="59090"/>
                    <a:pt x="9902" y="59090"/>
                  </a:cubicBezTo>
                  <a:cubicBezTo>
                    <a:pt x="9902" y="59090"/>
                    <a:pt x="9902" y="59090"/>
                    <a:pt x="9902" y="59090"/>
                  </a:cubicBezTo>
                  <a:cubicBezTo>
                    <a:pt x="9902" y="59090"/>
                    <a:pt x="9902" y="59090"/>
                    <a:pt x="9902" y="59090"/>
                  </a:cubicBezTo>
                  <a:cubicBezTo>
                    <a:pt x="9902" y="59545"/>
                    <a:pt x="13980" y="60909"/>
                    <a:pt x="15145" y="60909"/>
                  </a:cubicBezTo>
                  <a:cubicBezTo>
                    <a:pt x="16310" y="60909"/>
                    <a:pt x="16310" y="61363"/>
                    <a:pt x="16893" y="61818"/>
                  </a:cubicBezTo>
                  <a:cubicBezTo>
                    <a:pt x="16893" y="62272"/>
                    <a:pt x="16893" y="62272"/>
                    <a:pt x="16893" y="62727"/>
                  </a:cubicBezTo>
                  <a:cubicBezTo>
                    <a:pt x="18058" y="64090"/>
                    <a:pt x="16310" y="65000"/>
                    <a:pt x="14563" y="65454"/>
                  </a:cubicBezTo>
                  <a:cubicBezTo>
                    <a:pt x="13980" y="65909"/>
                    <a:pt x="13398" y="66363"/>
                    <a:pt x="13398" y="66363"/>
                  </a:cubicBezTo>
                  <a:cubicBezTo>
                    <a:pt x="13398" y="66363"/>
                    <a:pt x="13398" y="66818"/>
                    <a:pt x="14563" y="66818"/>
                  </a:cubicBezTo>
                  <a:cubicBezTo>
                    <a:pt x="15728" y="67272"/>
                    <a:pt x="14563" y="70909"/>
                    <a:pt x="14563" y="71363"/>
                  </a:cubicBezTo>
                  <a:cubicBezTo>
                    <a:pt x="14563" y="71818"/>
                    <a:pt x="14563" y="71818"/>
                    <a:pt x="14563" y="71818"/>
                  </a:cubicBezTo>
                  <a:cubicBezTo>
                    <a:pt x="13980" y="72272"/>
                    <a:pt x="13980" y="72272"/>
                    <a:pt x="13980" y="72272"/>
                  </a:cubicBezTo>
                  <a:cubicBezTo>
                    <a:pt x="13980" y="72727"/>
                    <a:pt x="15728" y="74090"/>
                    <a:pt x="16310" y="74545"/>
                  </a:cubicBezTo>
                  <a:cubicBezTo>
                    <a:pt x="16893" y="75000"/>
                    <a:pt x="17475" y="75000"/>
                    <a:pt x="17475" y="75454"/>
                  </a:cubicBezTo>
                  <a:cubicBezTo>
                    <a:pt x="17475" y="75454"/>
                    <a:pt x="17475" y="75454"/>
                    <a:pt x="18058" y="75454"/>
                  </a:cubicBezTo>
                  <a:cubicBezTo>
                    <a:pt x="18058" y="75454"/>
                    <a:pt x="19223" y="75000"/>
                    <a:pt x="19805" y="74545"/>
                  </a:cubicBezTo>
                  <a:cubicBezTo>
                    <a:pt x="20388" y="74545"/>
                    <a:pt x="20970" y="74090"/>
                    <a:pt x="20970" y="74090"/>
                  </a:cubicBezTo>
                  <a:cubicBezTo>
                    <a:pt x="21553" y="74090"/>
                    <a:pt x="21553" y="73636"/>
                    <a:pt x="22135" y="73636"/>
                  </a:cubicBezTo>
                  <a:cubicBezTo>
                    <a:pt x="22718" y="73636"/>
                    <a:pt x="22718" y="73181"/>
                    <a:pt x="23300" y="73181"/>
                  </a:cubicBezTo>
                  <a:cubicBezTo>
                    <a:pt x="23883" y="73181"/>
                    <a:pt x="23883" y="73181"/>
                    <a:pt x="23883" y="73181"/>
                  </a:cubicBezTo>
                  <a:cubicBezTo>
                    <a:pt x="23883" y="72727"/>
                    <a:pt x="23883" y="72727"/>
                    <a:pt x="24466" y="72727"/>
                  </a:cubicBezTo>
                  <a:cubicBezTo>
                    <a:pt x="26213" y="72727"/>
                    <a:pt x="26796" y="72727"/>
                    <a:pt x="26796" y="72727"/>
                  </a:cubicBezTo>
                  <a:cubicBezTo>
                    <a:pt x="26796" y="73181"/>
                    <a:pt x="26213" y="73181"/>
                    <a:pt x="26213" y="73181"/>
                  </a:cubicBezTo>
                  <a:cubicBezTo>
                    <a:pt x="26213" y="73181"/>
                    <a:pt x="26213" y="73181"/>
                    <a:pt x="26213" y="73181"/>
                  </a:cubicBezTo>
                  <a:cubicBezTo>
                    <a:pt x="26213" y="73181"/>
                    <a:pt x="26213" y="73181"/>
                    <a:pt x="26796" y="73181"/>
                  </a:cubicBezTo>
                  <a:cubicBezTo>
                    <a:pt x="27961" y="73636"/>
                    <a:pt x="27961" y="74090"/>
                    <a:pt x="27961" y="74090"/>
                  </a:cubicBezTo>
                  <a:cubicBezTo>
                    <a:pt x="27961" y="75000"/>
                    <a:pt x="26796" y="76363"/>
                    <a:pt x="26213" y="76363"/>
                  </a:cubicBezTo>
                  <a:cubicBezTo>
                    <a:pt x="25631" y="76818"/>
                    <a:pt x="25631" y="76818"/>
                    <a:pt x="25631" y="77272"/>
                  </a:cubicBezTo>
                  <a:cubicBezTo>
                    <a:pt x="25631" y="77727"/>
                    <a:pt x="26796" y="79090"/>
                    <a:pt x="26796" y="79090"/>
                  </a:cubicBezTo>
                  <a:cubicBezTo>
                    <a:pt x="27378" y="79545"/>
                    <a:pt x="27378" y="79545"/>
                    <a:pt x="26796" y="80000"/>
                  </a:cubicBezTo>
                  <a:cubicBezTo>
                    <a:pt x="26796" y="80909"/>
                    <a:pt x="26213" y="82272"/>
                    <a:pt x="26213" y="84090"/>
                  </a:cubicBezTo>
                  <a:cubicBezTo>
                    <a:pt x="26213" y="85000"/>
                    <a:pt x="26213" y="85000"/>
                    <a:pt x="26213" y="85000"/>
                  </a:cubicBezTo>
                  <a:cubicBezTo>
                    <a:pt x="26796" y="85000"/>
                    <a:pt x="26796" y="85000"/>
                    <a:pt x="26796" y="85000"/>
                  </a:cubicBezTo>
                  <a:cubicBezTo>
                    <a:pt x="26796" y="85000"/>
                    <a:pt x="26796" y="85000"/>
                    <a:pt x="26213" y="86363"/>
                  </a:cubicBezTo>
                  <a:cubicBezTo>
                    <a:pt x="25631" y="86818"/>
                    <a:pt x="25048" y="87272"/>
                    <a:pt x="24466" y="88181"/>
                  </a:cubicBezTo>
                  <a:cubicBezTo>
                    <a:pt x="23883" y="88636"/>
                    <a:pt x="23883" y="89545"/>
                    <a:pt x="24466" y="90000"/>
                  </a:cubicBezTo>
                  <a:cubicBezTo>
                    <a:pt x="24466" y="90000"/>
                    <a:pt x="25048" y="90454"/>
                    <a:pt x="26796" y="88636"/>
                  </a:cubicBezTo>
                  <a:cubicBezTo>
                    <a:pt x="27378" y="88181"/>
                    <a:pt x="27961" y="88181"/>
                    <a:pt x="28543" y="88181"/>
                  </a:cubicBezTo>
                  <a:cubicBezTo>
                    <a:pt x="28543" y="88181"/>
                    <a:pt x="29126" y="88636"/>
                    <a:pt x="29126" y="89090"/>
                  </a:cubicBezTo>
                  <a:cubicBezTo>
                    <a:pt x="29708" y="89545"/>
                    <a:pt x="29708" y="90000"/>
                    <a:pt x="30291" y="90000"/>
                  </a:cubicBezTo>
                  <a:cubicBezTo>
                    <a:pt x="30873" y="90454"/>
                    <a:pt x="30873" y="91363"/>
                    <a:pt x="30873" y="92272"/>
                  </a:cubicBezTo>
                  <a:cubicBezTo>
                    <a:pt x="30291" y="93636"/>
                    <a:pt x="29708" y="95000"/>
                    <a:pt x="28543" y="95000"/>
                  </a:cubicBezTo>
                  <a:cubicBezTo>
                    <a:pt x="27378" y="95909"/>
                    <a:pt x="27378" y="96818"/>
                    <a:pt x="27378" y="98181"/>
                  </a:cubicBezTo>
                  <a:cubicBezTo>
                    <a:pt x="26796" y="99545"/>
                    <a:pt x="26796" y="101363"/>
                    <a:pt x="24466" y="102272"/>
                  </a:cubicBezTo>
                  <a:cubicBezTo>
                    <a:pt x="23883" y="102272"/>
                    <a:pt x="23883" y="102272"/>
                    <a:pt x="23300" y="102727"/>
                  </a:cubicBezTo>
                  <a:cubicBezTo>
                    <a:pt x="23300" y="103636"/>
                    <a:pt x="23883" y="104545"/>
                    <a:pt x="24466" y="105000"/>
                  </a:cubicBezTo>
                  <a:cubicBezTo>
                    <a:pt x="25048" y="105000"/>
                    <a:pt x="25048" y="105000"/>
                    <a:pt x="25631" y="105454"/>
                  </a:cubicBezTo>
                  <a:cubicBezTo>
                    <a:pt x="25631" y="105454"/>
                    <a:pt x="25631" y="105454"/>
                    <a:pt x="25631" y="105454"/>
                  </a:cubicBezTo>
                  <a:cubicBezTo>
                    <a:pt x="26213" y="105909"/>
                    <a:pt x="26213" y="107272"/>
                    <a:pt x="25631" y="108181"/>
                  </a:cubicBezTo>
                  <a:cubicBezTo>
                    <a:pt x="25631" y="109090"/>
                    <a:pt x="25048" y="109090"/>
                    <a:pt x="23883" y="109090"/>
                  </a:cubicBezTo>
                  <a:cubicBezTo>
                    <a:pt x="23883" y="109545"/>
                    <a:pt x="23883" y="109545"/>
                    <a:pt x="23883" y="109545"/>
                  </a:cubicBezTo>
                  <a:cubicBezTo>
                    <a:pt x="23883" y="109545"/>
                    <a:pt x="23883" y="109545"/>
                    <a:pt x="23883" y="109545"/>
                  </a:cubicBezTo>
                  <a:cubicBezTo>
                    <a:pt x="23883" y="110000"/>
                    <a:pt x="23883" y="110000"/>
                    <a:pt x="23883" y="110000"/>
                  </a:cubicBezTo>
                  <a:cubicBezTo>
                    <a:pt x="23883" y="110000"/>
                    <a:pt x="23883" y="110000"/>
                    <a:pt x="23883" y="110000"/>
                  </a:cubicBezTo>
                  <a:cubicBezTo>
                    <a:pt x="23883" y="110000"/>
                    <a:pt x="23883" y="110454"/>
                    <a:pt x="24466" y="110454"/>
                  </a:cubicBezTo>
                  <a:cubicBezTo>
                    <a:pt x="25048" y="110909"/>
                    <a:pt x="25631" y="111818"/>
                    <a:pt x="25631" y="112727"/>
                  </a:cubicBezTo>
                  <a:cubicBezTo>
                    <a:pt x="25631" y="112727"/>
                    <a:pt x="25631" y="113181"/>
                    <a:pt x="25631" y="113181"/>
                  </a:cubicBezTo>
                  <a:cubicBezTo>
                    <a:pt x="26213" y="114090"/>
                    <a:pt x="25631" y="114090"/>
                    <a:pt x="25048" y="115000"/>
                  </a:cubicBezTo>
                  <a:cubicBezTo>
                    <a:pt x="24466" y="115000"/>
                    <a:pt x="24466" y="115000"/>
                    <a:pt x="24466" y="115454"/>
                  </a:cubicBezTo>
                  <a:cubicBezTo>
                    <a:pt x="24466" y="115909"/>
                    <a:pt x="23883" y="116363"/>
                    <a:pt x="23300" y="117272"/>
                  </a:cubicBezTo>
                  <a:cubicBezTo>
                    <a:pt x="23300" y="117727"/>
                    <a:pt x="23300" y="117727"/>
                    <a:pt x="23300" y="117727"/>
                  </a:cubicBezTo>
                  <a:cubicBezTo>
                    <a:pt x="23883" y="117727"/>
                    <a:pt x="25048" y="118181"/>
                    <a:pt x="25631" y="118636"/>
                  </a:cubicBezTo>
                  <a:cubicBezTo>
                    <a:pt x="26213" y="118636"/>
                    <a:pt x="26796" y="119090"/>
                    <a:pt x="27378" y="119545"/>
                  </a:cubicBezTo>
                  <a:cubicBezTo>
                    <a:pt x="27961" y="119545"/>
                    <a:pt x="29126" y="120000"/>
                    <a:pt x="29708" y="120000"/>
                  </a:cubicBezTo>
                  <a:cubicBezTo>
                    <a:pt x="31456" y="120000"/>
                    <a:pt x="31456" y="120000"/>
                    <a:pt x="31456" y="120000"/>
                  </a:cubicBezTo>
                  <a:cubicBezTo>
                    <a:pt x="32621" y="120000"/>
                    <a:pt x="32038" y="120000"/>
                    <a:pt x="33786" y="120000"/>
                  </a:cubicBezTo>
                  <a:cubicBezTo>
                    <a:pt x="34951" y="120000"/>
                    <a:pt x="35533" y="120000"/>
                    <a:pt x="34368" y="119545"/>
                  </a:cubicBezTo>
                  <a:cubicBezTo>
                    <a:pt x="33203" y="119545"/>
                    <a:pt x="36699" y="118636"/>
                    <a:pt x="37864" y="118636"/>
                  </a:cubicBezTo>
                  <a:cubicBezTo>
                    <a:pt x="40194" y="118181"/>
                    <a:pt x="39611" y="118181"/>
                    <a:pt x="41359" y="116818"/>
                  </a:cubicBezTo>
                  <a:cubicBezTo>
                    <a:pt x="41941" y="116363"/>
                    <a:pt x="43689" y="115909"/>
                    <a:pt x="44271" y="115909"/>
                  </a:cubicBezTo>
                  <a:cubicBezTo>
                    <a:pt x="44854" y="115909"/>
                    <a:pt x="45436" y="115000"/>
                    <a:pt x="46601" y="115000"/>
                  </a:cubicBezTo>
                  <a:cubicBezTo>
                    <a:pt x="47184" y="114545"/>
                    <a:pt x="47766" y="114545"/>
                    <a:pt x="48349" y="114090"/>
                  </a:cubicBezTo>
                  <a:cubicBezTo>
                    <a:pt x="48932" y="113636"/>
                    <a:pt x="49514" y="114090"/>
                    <a:pt x="50097" y="113636"/>
                  </a:cubicBezTo>
                  <a:cubicBezTo>
                    <a:pt x="50679" y="112727"/>
                    <a:pt x="51262" y="112727"/>
                    <a:pt x="52427" y="112272"/>
                  </a:cubicBezTo>
                  <a:cubicBezTo>
                    <a:pt x="53009" y="112272"/>
                    <a:pt x="52427" y="111363"/>
                    <a:pt x="52427" y="110909"/>
                  </a:cubicBezTo>
                  <a:cubicBezTo>
                    <a:pt x="52427" y="110000"/>
                    <a:pt x="52427" y="109545"/>
                    <a:pt x="52427" y="108636"/>
                  </a:cubicBezTo>
                  <a:cubicBezTo>
                    <a:pt x="52427" y="108181"/>
                    <a:pt x="52427" y="107727"/>
                    <a:pt x="52427" y="106818"/>
                  </a:cubicBezTo>
                  <a:cubicBezTo>
                    <a:pt x="52427" y="106363"/>
                    <a:pt x="52427" y="105909"/>
                    <a:pt x="52427" y="105454"/>
                  </a:cubicBezTo>
                  <a:cubicBezTo>
                    <a:pt x="53009" y="104545"/>
                    <a:pt x="52427" y="104090"/>
                    <a:pt x="53009" y="103636"/>
                  </a:cubicBezTo>
                  <a:cubicBezTo>
                    <a:pt x="53009" y="102727"/>
                    <a:pt x="53009" y="102272"/>
                    <a:pt x="53009" y="101818"/>
                  </a:cubicBezTo>
                  <a:cubicBezTo>
                    <a:pt x="53592" y="101363"/>
                    <a:pt x="54174" y="100909"/>
                    <a:pt x="54757" y="100454"/>
                  </a:cubicBezTo>
                  <a:cubicBezTo>
                    <a:pt x="54174" y="100454"/>
                    <a:pt x="56504" y="99545"/>
                    <a:pt x="57669" y="99090"/>
                  </a:cubicBezTo>
                  <a:cubicBezTo>
                    <a:pt x="58252" y="98636"/>
                    <a:pt x="59417" y="98636"/>
                    <a:pt x="60000" y="98181"/>
                  </a:cubicBezTo>
                  <a:cubicBezTo>
                    <a:pt x="61165" y="97727"/>
                    <a:pt x="62330" y="97272"/>
                    <a:pt x="63495" y="97272"/>
                  </a:cubicBezTo>
                  <a:cubicBezTo>
                    <a:pt x="65242" y="97272"/>
                    <a:pt x="66407" y="97727"/>
                    <a:pt x="67572" y="96818"/>
                  </a:cubicBezTo>
                  <a:cubicBezTo>
                    <a:pt x="68155" y="96363"/>
                    <a:pt x="68155" y="96363"/>
                    <a:pt x="68155" y="96363"/>
                  </a:cubicBezTo>
                  <a:cubicBezTo>
                    <a:pt x="68737" y="95909"/>
                    <a:pt x="69902" y="96363"/>
                    <a:pt x="71067" y="95909"/>
                  </a:cubicBezTo>
                  <a:cubicBezTo>
                    <a:pt x="71650" y="95454"/>
                    <a:pt x="72233" y="95000"/>
                    <a:pt x="73398" y="95000"/>
                  </a:cubicBezTo>
                  <a:cubicBezTo>
                    <a:pt x="74563" y="95000"/>
                    <a:pt x="75145" y="95000"/>
                    <a:pt x="75728" y="94545"/>
                  </a:cubicBezTo>
                  <a:cubicBezTo>
                    <a:pt x="76893" y="94090"/>
                    <a:pt x="78640" y="94545"/>
                    <a:pt x="79223" y="94545"/>
                  </a:cubicBezTo>
                  <a:cubicBezTo>
                    <a:pt x="79805" y="94545"/>
                    <a:pt x="80388" y="94545"/>
                    <a:pt x="80970" y="94545"/>
                  </a:cubicBezTo>
                  <a:cubicBezTo>
                    <a:pt x="80970" y="94545"/>
                    <a:pt x="81553" y="94545"/>
                    <a:pt x="81553" y="94545"/>
                  </a:cubicBezTo>
                  <a:cubicBezTo>
                    <a:pt x="82135" y="95000"/>
                    <a:pt x="82135" y="95000"/>
                    <a:pt x="83300" y="95000"/>
                  </a:cubicBezTo>
                  <a:cubicBezTo>
                    <a:pt x="84466" y="95000"/>
                    <a:pt x="85631" y="94545"/>
                    <a:pt x="86796" y="94545"/>
                  </a:cubicBezTo>
                  <a:cubicBezTo>
                    <a:pt x="87961" y="94545"/>
                    <a:pt x="89126" y="95454"/>
                    <a:pt x="89708" y="95909"/>
                  </a:cubicBezTo>
                  <a:cubicBezTo>
                    <a:pt x="90291" y="96363"/>
                    <a:pt x="89708" y="95909"/>
                    <a:pt x="90291" y="95909"/>
                  </a:cubicBezTo>
                  <a:cubicBezTo>
                    <a:pt x="92038" y="97272"/>
                    <a:pt x="90291" y="92272"/>
                    <a:pt x="86796" y="93636"/>
                  </a:cubicBezTo>
                  <a:cubicBezTo>
                    <a:pt x="85631" y="94090"/>
                    <a:pt x="84466" y="93636"/>
                    <a:pt x="83300" y="94090"/>
                  </a:cubicBezTo>
                  <a:cubicBezTo>
                    <a:pt x="82718" y="94545"/>
                    <a:pt x="80970" y="93636"/>
                    <a:pt x="79805" y="93636"/>
                  </a:cubicBezTo>
                  <a:cubicBezTo>
                    <a:pt x="78640" y="93636"/>
                    <a:pt x="77475" y="92727"/>
                    <a:pt x="76893" y="92272"/>
                  </a:cubicBezTo>
                  <a:cubicBezTo>
                    <a:pt x="75728" y="91363"/>
                    <a:pt x="75728" y="90000"/>
                    <a:pt x="75728" y="89090"/>
                  </a:cubicBezTo>
                  <a:cubicBezTo>
                    <a:pt x="75728" y="88636"/>
                    <a:pt x="75728" y="87727"/>
                    <a:pt x="76310" y="87272"/>
                  </a:cubicBezTo>
                  <a:cubicBezTo>
                    <a:pt x="76310" y="87272"/>
                    <a:pt x="76310" y="87272"/>
                    <a:pt x="76310" y="87272"/>
                  </a:cubicBezTo>
                  <a:cubicBezTo>
                    <a:pt x="76310" y="86363"/>
                    <a:pt x="78640" y="85000"/>
                    <a:pt x="78640" y="84545"/>
                  </a:cubicBezTo>
                  <a:cubicBezTo>
                    <a:pt x="79223" y="83636"/>
                    <a:pt x="80388" y="82727"/>
                    <a:pt x="80970" y="82272"/>
                  </a:cubicBezTo>
                  <a:cubicBezTo>
                    <a:pt x="82135" y="81363"/>
                    <a:pt x="83300" y="80454"/>
                    <a:pt x="84466" y="79545"/>
                  </a:cubicBezTo>
                  <a:cubicBezTo>
                    <a:pt x="85048" y="79090"/>
                    <a:pt x="85631" y="78636"/>
                    <a:pt x="85631" y="77727"/>
                  </a:cubicBezTo>
                  <a:cubicBezTo>
                    <a:pt x="86796" y="77272"/>
                    <a:pt x="85631" y="75909"/>
                    <a:pt x="85631" y="75454"/>
                  </a:cubicBezTo>
                  <a:cubicBezTo>
                    <a:pt x="85048" y="75000"/>
                    <a:pt x="85048" y="73636"/>
                    <a:pt x="85631" y="73181"/>
                  </a:cubicBezTo>
                  <a:cubicBezTo>
                    <a:pt x="86213" y="72272"/>
                    <a:pt x="88543" y="71363"/>
                    <a:pt x="89708" y="71363"/>
                  </a:cubicBezTo>
                  <a:cubicBezTo>
                    <a:pt x="89708" y="71363"/>
                    <a:pt x="89708" y="70909"/>
                    <a:pt x="90291" y="70909"/>
                  </a:cubicBezTo>
                  <a:cubicBezTo>
                    <a:pt x="90873" y="70909"/>
                    <a:pt x="92621" y="70909"/>
                    <a:pt x="93203" y="71363"/>
                  </a:cubicBezTo>
                  <a:cubicBezTo>
                    <a:pt x="94951" y="71363"/>
                    <a:pt x="94951" y="69090"/>
                    <a:pt x="96699" y="71363"/>
                  </a:cubicBezTo>
                  <a:cubicBezTo>
                    <a:pt x="97281" y="72727"/>
                    <a:pt x="97864" y="70454"/>
                    <a:pt x="98446" y="71363"/>
                  </a:cubicBezTo>
                  <a:cubicBezTo>
                    <a:pt x="99029" y="71818"/>
                    <a:pt x="100776" y="70454"/>
                    <a:pt x="101941" y="70909"/>
                  </a:cubicBezTo>
                  <a:cubicBezTo>
                    <a:pt x="102524" y="71363"/>
                    <a:pt x="102524" y="71363"/>
                    <a:pt x="103689" y="71363"/>
                  </a:cubicBezTo>
                  <a:cubicBezTo>
                    <a:pt x="104271" y="71363"/>
                    <a:pt x="104271" y="70454"/>
                    <a:pt x="104271" y="70000"/>
                  </a:cubicBezTo>
                  <a:cubicBezTo>
                    <a:pt x="104271" y="68181"/>
                    <a:pt x="104271" y="68181"/>
                    <a:pt x="104271" y="68181"/>
                  </a:cubicBezTo>
                  <a:cubicBezTo>
                    <a:pt x="104271" y="66818"/>
                    <a:pt x="103689" y="66363"/>
                    <a:pt x="103689" y="65909"/>
                  </a:cubicBezTo>
                  <a:cubicBezTo>
                    <a:pt x="103689" y="65454"/>
                    <a:pt x="103689" y="65000"/>
                    <a:pt x="103689" y="64090"/>
                  </a:cubicBezTo>
                  <a:cubicBezTo>
                    <a:pt x="103689" y="60000"/>
                    <a:pt x="103689" y="60000"/>
                    <a:pt x="103689" y="60000"/>
                  </a:cubicBezTo>
                  <a:cubicBezTo>
                    <a:pt x="103689" y="59545"/>
                    <a:pt x="103689" y="59090"/>
                    <a:pt x="103689" y="59090"/>
                  </a:cubicBezTo>
                  <a:cubicBezTo>
                    <a:pt x="103689" y="57272"/>
                    <a:pt x="103689" y="55909"/>
                    <a:pt x="103689" y="54545"/>
                  </a:cubicBezTo>
                  <a:cubicBezTo>
                    <a:pt x="103689" y="53181"/>
                    <a:pt x="103106" y="52272"/>
                    <a:pt x="103106" y="50909"/>
                  </a:cubicBezTo>
                  <a:cubicBezTo>
                    <a:pt x="103106" y="46818"/>
                    <a:pt x="103106" y="46818"/>
                    <a:pt x="103106" y="46818"/>
                  </a:cubicBezTo>
                  <a:cubicBezTo>
                    <a:pt x="103106" y="46363"/>
                    <a:pt x="101359" y="46363"/>
                    <a:pt x="100776" y="46363"/>
                  </a:cubicBezTo>
                  <a:cubicBezTo>
                    <a:pt x="100776" y="46363"/>
                    <a:pt x="101941" y="44545"/>
                    <a:pt x="101941" y="44090"/>
                  </a:cubicBezTo>
                  <a:cubicBezTo>
                    <a:pt x="102524" y="43181"/>
                    <a:pt x="101359" y="41818"/>
                    <a:pt x="101359" y="40909"/>
                  </a:cubicBezTo>
                  <a:cubicBezTo>
                    <a:pt x="101359" y="39545"/>
                    <a:pt x="102524" y="38636"/>
                    <a:pt x="102524" y="37727"/>
                  </a:cubicBezTo>
                  <a:cubicBezTo>
                    <a:pt x="102524" y="36818"/>
                    <a:pt x="102524" y="37727"/>
                    <a:pt x="102524" y="37272"/>
                  </a:cubicBezTo>
                  <a:cubicBezTo>
                    <a:pt x="102524" y="35454"/>
                    <a:pt x="103106" y="35000"/>
                    <a:pt x="103106" y="33636"/>
                  </a:cubicBezTo>
                  <a:cubicBezTo>
                    <a:pt x="103106" y="33181"/>
                    <a:pt x="104854" y="31363"/>
                    <a:pt x="105436" y="31363"/>
                  </a:cubicBezTo>
                  <a:cubicBezTo>
                    <a:pt x="105436" y="30000"/>
                    <a:pt x="107184" y="30000"/>
                    <a:pt x="107184" y="28636"/>
                  </a:cubicBezTo>
                  <a:cubicBezTo>
                    <a:pt x="107184" y="28181"/>
                    <a:pt x="110097" y="26818"/>
                    <a:pt x="110097" y="25909"/>
                  </a:cubicBezTo>
                  <a:cubicBezTo>
                    <a:pt x="110679" y="25000"/>
                    <a:pt x="110679" y="25000"/>
                    <a:pt x="111262" y="24090"/>
                  </a:cubicBezTo>
                  <a:cubicBezTo>
                    <a:pt x="111262" y="23636"/>
                    <a:pt x="111844" y="23181"/>
                    <a:pt x="111844" y="23181"/>
                  </a:cubicBezTo>
                  <a:cubicBezTo>
                    <a:pt x="112427" y="22272"/>
                    <a:pt x="110679" y="21818"/>
                    <a:pt x="110679" y="21818"/>
                  </a:cubicBezTo>
                  <a:cubicBezTo>
                    <a:pt x="110097" y="21363"/>
                    <a:pt x="109514" y="21363"/>
                    <a:pt x="109514" y="20909"/>
                  </a:cubicBezTo>
                  <a:cubicBezTo>
                    <a:pt x="108932" y="20454"/>
                    <a:pt x="111262" y="20454"/>
                    <a:pt x="111262" y="20454"/>
                  </a:cubicBezTo>
                  <a:cubicBezTo>
                    <a:pt x="113592" y="20454"/>
                    <a:pt x="112427" y="20454"/>
                    <a:pt x="112427" y="20454"/>
                  </a:cubicBezTo>
                  <a:cubicBezTo>
                    <a:pt x="112427" y="20000"/>
                    <a:pt x="113009" y="20000"/>
                    <a:pt x="113009" y="19545"/>
                  </a:cubicBezTo>
                  <a:cubicBezTo>
                    <a:pt x="113009" y="19090"/>
                    <a:pt x="114174" y="18636"/>
                    <a:pt x="114757" y="18181"/>
                  </a:cubicBezTo>
                  <a:cubicBezTo>
                    <a:pt x="115339" y="18181"/>
                    <a:pt x="115339" y="17272"/>
                    <a:pt x="115922" y="16818"/>
                  </a:cubicBezTo>
                  <a:cubicBezTo>
                    <a:pt x="115922" y="16363"/>
                    <a:pt x="115922" y="15454"/>
                    <a:pt x="115922" y="15000"/>
                  </a:cubicBezTo>
                  <a:cubicBezTo>
                    <a:pt x="116504" y="14545"/>
                    <a:pt x="115922" y="13636"/>
                    <a:pt x="116504" y="12727"/>
                  </a:cubicBezTo>
                  <a:cubicBezTo>
                    <a:pt x="117669" y="11363"/>
                    <a:pt x="115922" y="10909"/>
                    <a:pt x="117669" y="9545"/>
                  </a:cubicBezTo>
                  <a:cubicBezTo>
                    <a:pt x="117669" y="9545"/>
                    <a:pt x="117669" y="7272"/>
                    <a:pt x="118252" y="6818"/>
                  </a:cubicBezTo>
                  <a:cubicBezTo>
                    <a:pt x="118252" y="5454"/>
                    <a:pt x="118252" y="4545"/>
                    <a:pt x="119417" y="3636"/>
                  </a:cubicBezTo>
                  <a:cubicBezTo>
                    <a:pt x="120000" y="2272"/>
                    <a:pt x="117087" y="1818"/>
                    <a:pt x="115922" y="90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5" name="Google Shape;1585;p349"/>
            <p:cNvSpPr/>
            <p:nvPr/>
          </p:nvSpPr>
          <p:spPr>
            <a:xfrm>
              <a:off x="3533777" y="4011619"/>
              <a:ext cx="1451100" cy="133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689" y="9491"/>
                  </a:moveTo>
                  <a:cubicBezTo>
                    <a:pt x="119689" y="9830"/>
                    <a:pt x="119689" y="10169"/>
                    <a:pt x="119378" y="10508"/>
                  </a:cubicBezTo>
                  <a:cubicBezTo>
                    <a:pt x="119067" y="10847"/>
                    <a:pt x="118756" y="10847"/>
                    <a:pt x="118445" y="10847"/>
                  </a:cubicBezTo>
                  <a:cubicBezTo>
                    <a:pt x="118445" y="10847"/>
                    <a:pt x="118134" y="10508"/>
                    <a:pt x="117823" y="10847"/>
                  </a:cubicBezTo>
                  <a:cubicBezTo>
                    <a:pt x="117512" y="11186"/>
                    <a:pt x="117202" y="11864"/>
                    <a:pt x="117202" y="12203"/>
                  </a:cubicBezTo>
                  <a:cubicBezTo>
                    <a:pt x="116891" y="12542"/>
                    <a:pt x="116891" y="12542"/>
                    <a:pt x="116891" y="12542"/>
                  </a:cubicBezTo>
                  <a:cubicBezTo>
                    <a:pt x="116580" y="12881"/>
                    <a:pt x="116269" y="13220"/>
                    <a:pt x="115958" y="13559"/>
                  </a:cubicBezTo>
                  <a:cubicBezTo>
                    <a:pt x="115647" y="14237"/>
                    <a:pt x="115336" y="14576"/>
                    <a:pt x="114715" y="14915"/>
                  </a:cubicBezTo>
                  <a:cubicBezTo>
                    <a:pt x="114404" y="14915"/>
                    <a:pt x="113782" y="14915"/>
                    <a:pt x="113160" y="14915"/>
                  </a:cubicBezTo>
                  <a:cubicBezTo>
                    <a:pt x="112849" y="14915"/>
                    <a:pt x="112849" y="14915"/>
                    <a:pt x="112538" y="14915"/>
                  </a:cubicBezTo>
                  <a:cubicBezTo>
                    <a:pt x="112227" y="14915"/>
                    <a:pt x="112227" y="14915"/>
                    <a:pt x="111917" y="14915"/>
                  </a:cubicBezTo>
                  <a:cubicBezTo>
                    <a:pt x="110673" y="14915"/>
                    <a:pt x="109740" y="15254"/>
                    <a:pt x="109430" y="14915"/>
                  </a:cubicBezTo>
                  <a:cubicBezTo>
                    <a:pt x="109430" y="14576"/>
                    <a:pt x="109119" y="14576"/>
                    <a:pt x="109119" y="14576"/>
                  </a:cubicBezTo>
                  <a:cubicBezTo>
                    <a:pt x="108808" y="14576"/>
                    <a:pt x="108497" y="14576"/>
                    <a:pt x="108497" y="14237"/>
                  </a:cubicBezTo>
                  <a:cubicBezTo>
                    <a:pt x="108497" y="13898"/>
                    <a:pt x="108497" y="13559"/>
                    <a:pt x="108497" y="13559"/>
                  </a:cubicBezTo>
                  <a:cubicBezTo>
                    <a:pt x="108497" y="13559"/>
                    <a:pt x="108497" y="13559"/>
                    <a:pt x="108497" y="13559"/>
                  </a:cubicBezTo>
                  <a:cubicBezTo>
                    <a:pt x="108186" y="13559"/>
                    <a:pt x="107875" y="13559"/>
                    <a:pt x="107875" y="13220"/>
                  </a:cubicBezTo>
                  <a:cubicBezTo>
                    <a:pt x="107564" y="13220"/>
                    <a:pt x="107564" y="13220"/>
                    <a:pt x="107564" y="13220"/>
                  </a:cubicBezTo>
                  <a:cubicBezTo>
                    <a:pt x="107253" y="12542"/>
                    <a:pt x="107253" y="12203"/>
                    <a:pt x="107253" y="11864"/>
                  </a:cubicBezTo>
                  <a:cubicBezTo>
                    <a:pt x="106943" y="12542"/>
                    <a:pt x="106943" y="12881"/>
                    <a:pt x="106632" y="12881"/>
                  </a:cubicBezTo>
                  <a:cubicBezTo>
                    <a:pt x="106010" y="12881"/>
                    <a:pt x="105699" y="11186"/>
                    <a:pt x="105699" y="11186"/>
                  </a:cubicBezTo>
                  <a:cubicBezTo>
                    <a:pt x="105699" y="10508"/>
                    <a:pt x="105699" y="10508"/>
                    <a:pt x="105699" y="10508"/>
                  </a:cubicBezTo>
                  <a:cubicBezTo>
                    <a:pt x="105699" y="10169"/>
                    <a:pt x="105699" y="9830"/>
                    <a:pt x="105388" y="9830"/>
                  </a:cubicBezTo>
                  <a:cubicBezTo>
                    <a:pt x="105388" y="9830"/>
                    <a:pt x="105388" y="9830"/>
                    <a:pt x="105388" y="9830"/>
                  </a:cubicBezTo>
                  <a:cubicBezTo>
                    <a:pt x="105388" y="10169"/>
                    <a:pt x="105077" y="10847"/>
                    <a:pt x="104455" y="11186"/>
                  </a:cubicBezTo>
                  <a:cubicBezTo>
                    <a:pt x="104145" y="11525"/>
                    <a:pt x="103834" y="11186"/>
                    <a:pt x="103523" y="10847"/>
                  </a:cubicBezTo>
                  <a:cubicBezTo>
                    <a:pt x="103523" y="10508"/>
                    <a:pt x="103523" y="10508"/>
                    <a:pt x="103523" y="10508"/>
                  </a:cubicBezTo>
                  <a:cubicBezTo>
                    <a:pt x="103523" y="10847"/>
                    <a:pt x="103212" y="11186"/>
                    <a:pt x="102901" y="11186"/>
                  </a:cubicBezTo>
                  <a:cubicBezTo>
                    <a:pt x="102590" y="11186"/>
                    <a:pt x="102279" y="11525"/>
                    <a:pt x="102590" y="11525"/>
                  </a:cubicBezTo>
                  <a:cubicBezTo>
                    <a:pt x="102590" y="12542"/>
                    <a:pt x="102590" y="12542"/>
                    <a:pt x="101968" y="12881"/>
                  </a:cubicBezTo>
                  <a:cubicBezTo>
                    <a:pt x="101968" y="12881"/>
                    <a:pt x="101658" y="12881"/>
                    <a:pt x="101658" y="13220"/>
                  </a:cubicBezTo>
                  <a:cubicBezTo>
                    <a:pt x="101658" y="14237"/>
                    <a:pt x="101968" y="14576"/>
                    <a:pt x="101968" y="14576"/>
                  </a:cubicBezTo>
                  <a:cubicBezTo>
                    <a:pt x="101968" y="14576"/>
                    <a:pt x="101968" y="14915"/>
                    <a:pt x="101658" y="14915"/>
                  </a:cubicBezTo>
                  <a:cubicBezTo>
                    <a:pt x="101658" y="14915"/>
                    <a:pt x="101347" y="15254"/>
                    <a:pt x="101036" y="15932"/>
                  </a:cubicBezTo>
                  <a:cubicBezTo>
                    <a:pt x="100414" y="16949"/>
                    <a:pt x="99170" y="17627"/>
                    <a:pt x="98549" y="17627"/>
                  </a:cubicBezTo>
                  <a:cubicBezTo>
                    <a:pt x="98238" y="17627"/>
                    <a:pt x="97927" y="17966"/>
                    <a:pt x="97616" y="18305"/>
                  </a:cubicBezTo>
                  <a:cubicBezTo>
                    <a:pt x="97305" y="18644"/>
                    <a:pt x="97305" y="18983"/>
                    <a:pt x="97305" y="19322"/>
                  </a:cubicBezTo>
                  <a:cubicBezTo>
                    <a:pt x="97616" y="19661"/>
                    <a:pt x="97616" y="19661"/>
                    <a:pt x="97616" y="19661"/>
                  </a:cubicBezTo>
                  <a:cubicBezTo>
                    <a:pt x="97616" y="19661"/>
                    <a:pt x="97927" y="20338"/>
                    <a:pt x="97927" y="20677"/>
                  </a:cubicBezTo>
                  <a:cubicBezTo>
                    <a:pt x="97927" y="21016"/>
                    <a:pt x="97927" y="21355"/>
                    <a:pt x="97616" y="21355"/>
                  </a:cubicBezTo>
                  <a:cubicBezTo>
                    <a:pt x="97616" y="22033"/>
                    <a:pt x="97305" y="22372"/>
                    <a:pt x="97616" y="22372"/>
                  </a:cubicBezTo>
                  <a:cubicBezTo>
                    <a:pt x="97616" y="22711"/>
                    <a:pt x="97927" y="23050"/>
                    <a:pt x="97927" y="23389"/>
                  </a:cubicBezTo>
                  <a:cubicBezTo>
                    <a:pt x="97616" y="23728"/>
                    <a:pt x="96062" y="23389"/>
                    <a:pt x="96062" y="23389"/>
                  </a:cubicBezTo>
                  <a:cubicBezTo>
                    <a:pt x="95751" y="23389"/>
                    <a:pt x="95440" y="23050"/>
                    <a:pt x="95129" y="23050"/>
                  </a:cubicBezTo>
                  <a:cubicBezTo>
                    <a:pt x="94507" y="22711"/>
                    <a:pt x="94507" y="22711"/>
                    <a:pt x="94196" y="23050"/>
                  </a:cubicBezTo>
                  <a:cubicBezTo>
                    <a:pt x="93886" y="23050"/>
                    <a:pt x="93886" y="23389"/>
                    <a:pt x="93886" y="23728"/>
                  </a:cubicBezTo>
                  <a:cubicBezTo>
                    <a:pt x="93575" y="24067"/>
                    <a:pt x="93575" y="24745"/>
                    <a:pt x="92642" y="24745"/>
                  </a:cubicBezTo>
                  <a:cubicBezTo>
                    <a:pt x="92331" y="24745"/>
                    <a:pt x="91709" y="25084"/>
                    <a:pt x="91088" y="25423"/>
                  </a:cubicBezTo>
                  <a:cubicBezTo>
                    <a:pt x="90777" y="25762"/>
                    <a:pt x="90777" y="25762"/>
                    <a:pt x="90777" y="25762"/>
                  </a:cubicBezTo>
                  <a:cubicBezTo>
                    <a:pt x="90466" y="25762"/>
                    <a:pt x="90466" y="25762"/>
                    <a:pt x="90466" y="25762"/>
                  </a:cubicBezTo>
                  <a:cubicBezTo>
                    <a:pt x="90466" y="25084"/>
                    <a:pt x="90466" y="25084"/>
                    <a:pt x="90466" y="25084"/>
                  </a:cubicBezTo>
                  <a:cubicBezTo>
                    <a:pt x="90466" y="24067"/>
                    <a:pt x="90155" y="23728"/>
                    <a:pt x="89844" y="23389"/>
                  </a:cubicBezTo>
                  <a:cubicBezTo>
                    <a:pt x="89533" y="23050"/>
                    <a:pt x="89533" y="23050"/>
                    <a:pt x="89533" y="23050"/>
                  </a:cubicBezTo>
                  <a:cubicBezTo>
                    <a:pt x="89533" y="23050"/>
                    <a:pt x="89222" y="22372"/>
                    <a:pt x="89222" y="22033"/>
                  </a:cubicBezTo>
                  <a:cubicBezTo>
                    <a:pt x="88911" y="21694"/>
                    <a:pt x="88911" y="21355"/>
                    <a:pt x="88911" y="21355"/>
                  </a:cubicBezTo>
                  <a:cubicBezTo>
                    <a:pt x="88601" y="21355"/>
                    <a:pt x="88290" y="21694"/>
                    <a:pt x="87979" y="22033"/>
                  </a:cubicBezTo>
                  <a:cubicBezTo>
                    <a:pt x="87979" y="22372"/>
                    <a:pt x="87668" y="22372"/>
                    <a:pt x="87668" y="22711"/>
                  </a:cubicBezTo>
                  <a:cubicBezTo>
                    <a:pt x="87357" y="22711"/>
                    <a:pt x="87046" y="23050"/>
                    <a:pt x="87357" y="23728"/>
                  </a:cubicBezTo>
                  <a:cubicBezTo>
                    <a:pt x="87668" y="24406"/>
                    <a:pt x="87668" y="24745"/>
                    <a:pt x="87357" y="25084"/>
                  </a:cubicBezTo>
                  <a:cubicBezTo>
                    <a:pt x="87357" y="25084"/>
                    <a:pt x="87357" y="25423"/>
                    <a:pt x="87357" y="25762"/>
                  </a:cubicBezTo>
                  <a:cubicBezTo>
                    <a:pt x="87357" y="26101"/>
                    <a:pt x="87357" y="26440"/>
                    <a:pt x="87357" y="26779"/>
                  </a:cubicBezTo>
                  <a:cubicBezTo>
                    <a:pt x="87668" y="27457"/>
                    <a:pt x="87668" y="28135"/>
                    <a:pt x="87668" y="28135"/>
                  </a:cubicBezTo>
                  <a:cubicBezTo>
                    <a:pt x="87046" y="28474"/>
                    <a:pt x="86735" y="29152"/>
                    <a:pt x="86424" y="29830"/>
                  </a:cubicBezTo>
                  <a:cubicBezTo>
                    <a:pt x="86113" y="30169"/>
                    <a:pt x="86113" y="30169"/>
                    <a:pt x="86113" y="30169"/>
                  </a:cubicBezTo>
                  <a:cubicBezTo>
                    <a:pt x="85181" y="30169"/>
                    <a:pt x="85181" y="29830"/>
                    <a:pt x="84870" y="29491"/>
                  </a:cubicBezTo>
                  <a:cubicBezTo>
                    <a:pt x="84559" y="29152"/>
                    <a:pt x="84559" y="29152"/>
                    <a:pt x="83937" y="29152"/>
                  </a:cubicBezTo>
                  <a:cubicBezTo>
                    <a:pt x="83937" y="29152"/>
                    <a:pt x="83626" y="29152"/>
                    <a:pt x="83626" y="29152"/>
                  </a:cubicBezTo>
                  <a:cubicBezTo>
                    <a:pt x="83316" y="29152"/>
                    <a:pt x="82072" y="29152"/>
                    <a:pt x="82072" y="29152"/>
                  </a:cubicBezTo>
                  <a:cubicBezTo>
                    <a:pt x="81761" y="29491"/>
                    <a:pt x="80518" y="30847"/>
                    <a:pt x="79896" y="30847"/>
                  </a:cubicBezTo>
                  <a:cubicBezTo>
                    <a:pt x="79585" y="30847"/>
                    <a:pt x="79585" y="30847"/>
                    <a:pt x="79585" y="30847"/>
                  </a:cubicBezTo>
                  <a:cubicBezTo>
                    <a:pt x="78652" y="30847"/>
                    <a:pt x="78652" y="31186"/>
                    <a:pt x="78652" y="31525"/>
                  </a:cubicBezTo>
                  <a:cubicBezTo>
                    <a:pt x="78341" y="31525"/>
                    <a:pt x="78341" y="31864"/>
                    <a:pt x="78341" y="31864"/>
                  </a:cubicBezTo>
                  <a:cubicBezTo>
                    <a:pt x="77720" y="31864"/>
                    <a:pt x="77409" y="32203"/>
                    <a:pt x="77098" y="32542"/>
                  </a:cubicBezTo>
                  <a:cubicBezTo>
                    <a:pt x="76787" y="32542"/>
                    <a:pt x="76476" y="32881"/>
                    <a:pt x="75854" y="33220"/>
                  </a:cubicBezTo>
                  <a:cubicBezTo>
                    <a:pt x="75544" y="33220"/>
                    <a:pt x="75544" y="33220"/>
                    <a:pt x="75544" y="33220"/>
                  </a:cubicBezTo>
                  <a:cubicBezTo>
                    <a:pt x="75233" y="33220"/>
                    <a:pt x="74611" y="33559"/>
                    <a:pt x="74300" y="33559"/>
                  </a:cubicBezTo>
                  <a:cubicBezTo>
                    <a:pt x="73989" y="33559"/>
                    <a:pt x="72746" y="33898"/>
                    <a:pt x="72124" y="33898"/>
                  </a:cubicBezTo>
                  <a:cubicBezTo>
                    <a:pt x="72124" y="33898"/>
                    <a:pt x="72124" y="33898"/>
                    <a:pt x="72124" y="33898"/>
                  </a:cubicBezTo>
                  <a:cubicBezTo>
                    <a:pt x="71813" y="33898"/>
                    <a:pt x="71502" y="33898"/>
                    <a:pt x="71502" y="33898"/>
                  </a:cubicBezTo>
                  <a:cubicBezTo>
                    <a:pt x="70880" y="33559"/>
                    <a:pt x="70569" y="33220"/>
                    <a:pt x="69948" y="33220"/>
                  </a:cubicBezTo>
                  <a:cubicBezTo>
                    <a:pt x="69948" y="33220"/>
                    <a:pt x="69637" y="33220"/>
                    <a:pt x="69326" y="33220"/>
                  </a:cubicBezTo>
                  <a:cubicBezTo>
                    <a:pt x="68704" y="32881"/>
                    <a:pt x="68082" y="32881"/>
                    <a:pt x="68082" y="33559"/>
                  </a:cubicBezTo>
                  <a:cubicBezTo>
                    <a:pt x="68082" y="33898"/>
                    <a:pt x="67772" y="33898"/>
                    <a:pt x="67461" y="33898"/>
                  </a:cubicBezTo>
                  <a:cubicBezTo>
                    <a:pt x="67150" y="33898"/>
                    <a:pt x="66528" y="33898"/>
                    <a:pt x="66528" y="33559"/>
                  </a:cubicBezTo>
                  <a:cubicBezTo>
                    <a:pt x="66217" y="32881"/>
                    <a:pt x="66217" y="31864"/>
                    <a:pt x="66217" y="31525"/>
                  </a:cubicBezTo>
                  <a:cubicBezTo>
                    <a:pt x="66217" y="31186"/>
                    <a:pt x="65906" y="31186"/>
                    <a:pt x="65906" y="30847"/>
                  </a:cubicBezTo>
                  <a:cubicBezTo>
                    <a:pt x="65906" y="30508"/>
                    <a:pt x="65595" y="30169"/>
                    <a:pt x="65906" y="30169"/>
                  </a:cubicBezTo>
                  <a:cubicBezTo>
                    <a:pt x="65595" y="29830"/>
                    <a:pt x="65595" y="29830"/>
                    <a:pt x="65595" y="29830"/>
                  </a:cubicBezTo>
                  <a:cubicBezTo>
                    <a:pt x="65284" y="29491"/>
                    <a:pt x="65284" y="29152"/>
                    <a:pt x="65595" y="28813"/>
                  </a:cubicBezTo>
                  <a:cubicBezTo>
                    <a:pt x="65595" y="28813"/>
                    <a:pt x="65595" y="28813"/>
                    <a:pt x="65595" y="28813"/>
                  </a:cubicBezTo>
                  <a:cubicBezTo>
                    <a:pt x="65595" y="28813"/>
                    <a:pt x="66217" y="28135"/>
                    <a:pt x="66217" y="27796"/>
                  </a:cubicBezTo>
                  <a:cubicBezTo>
                    <a:pt x="65906" y="27457"/>
                    <a:pt x="65906" y="27457"/>
                    <a:pt x="65906" y="27457"/>
                  </a:cubicBezTo>
                  <a:cubicBezTo>
                    <a:pt x="65595" y="27118"/>
                    <a:pt x="65284" y="27118"/>
                    <a:pt x="64663" y="27457"/>
                  </a:cubicBezTo>
                  <a:cubicBezTo>
                    <a:pt x="64352" y="27796"/>
                    <a:pt x="64352" y="27796"/>
                    <a:pt x="64352" y="27457"/>
                  </a:cubicBezTo>
                  <a:cubicBezTo>
                    <a:pt x="64352" y="27457"/>
                    <a:pt x="64352" y="27457"/>
                    <a:pt x="64352" y="27457"/>
                  </a:cubicBezTo>
                  <a:cubicBezTo>
                    <a:pt x="64352" y="27118"/>
                    <a:pt x="64352" y="27118"/>
                    <a:pt x="64352" y="27118"/>
                  </a:cubicBezTo>
                  <a:cubicBezTo>
                    <a:pt x="64352" y="26779"/>
                    <a:pt x="64352" y="26779"/>
                    <a:pt x="64352" y="26779"/>
                  </a:cubicBezTo>
                  <a:cubicBezTo>
                    <a:pt x="64041" y="26779"/>
                    <a:pt x="63730" y="27118"/>
                    <a:pt x="63419" y="27118"/>
                  </a:cubicBezTo>
                  <a:cubicBezTo>
                    <a:pt x="63419" y="27457"/>
                    <a:pt x="63108" y="27796"/>
                    <a:pt x="62797" y="27796"/>
                  </a:cubicBezTo>
                  <a:cubicBezTo>
                    <a:pt x="62176" y="27796"/>
                    <a:pt x="62176" y="27457"/>
                    <a:pt x="62176" y="27118"/>
                  </a:cubicBezTo>
                  <a:cubicBezTo>
                    <a:pt x="61865" y="26440"/>
                    <a:pt x="62487" y="25762"/>
                    <a:pt x="62487" y="25762"/>
                  </a:cubicBezTo>
                  <a:cubicBezTo>
                    <a:pt x="62797" y="25762"/>
                    <a:pt x="62797" y="25762"/>
                    <a:pt x="62797" y="25762"/>
                  </a:cubicBezTo>
                  <a:cubicBezTo>
                    <a:pt x="62797" y="25762"/>
                    <a:pt x="62797" y="25762"/>
                    <a:pt x="62797" y="25762"/>
                  </a:cubicBezTo>
                  <a:cubicBezTo>
                    <a:pt x="63108" y="25762"/>
                    <a:pt x="63108" y="25762"/>
                    <a:pt x="63108" y="25762"/>
                  </a:cubicBezTo>
                  <a:cubicBezTo>
                    <a:pt x="63108" y="26101"/>
                    <a:pt x="63108" y="26101"/>
                    <a:pt x="63108" y="26101"/>
                  </a:cubicBezTo>
                  <a:cubicBezTo>
                    <a:pt x="63108" y="25762"/>
                    <a:pt x="63108" y="25762"/>
                    <a:pt x="63108" y="25762"/>
                  </a:cubicBezTo>
                  <a:cubicBezTo>
                    <a:pt x="63108" y="25423"/>
                    <a:pt x="63108" y="25423"/>
                    <a:pt x="63108" y="25423"/>
                  </a:cubicBezTo>
                  <a:cubicBezTo>
                    <a:pt x="63108" y="25423"/>
                    <a:pt x="63108" y="25423"/>
                    <a:pt x="63108" y="25423"/>
                  </a:cubicBezTo>
                  <a:cubicBezTo>
                    <a:pt x="62797" y="25762"/>
                    <a:pt x="62797" y="25762"/>
                    <a:pt x="62797" y="25762"/>
                  </a:cubicBezTo>
                  <a:cubicBezTo>
                    <a:pt x="62797" y="25762"/>
                    <a:pt x="62797" y="25762"/>
                    <a:pt x="62797" y="25762"/>
                  </a:cubicBezTo>
                  <a:cubicBezTo>
                    <a:pt x="62797" y="25762"/>
                    <a:pt x="62797" y="25762"/>
                    <a:pt x="62797" y="25762"/>
                  </a:cubicBezTo>
                  <a:cubicBezTo>
                    <a:pt x="62797" y="25423"/>
                    <a:pt x="62797" y="25423"/>
                    <a:pt x="62797" y="25423"/>
                  </a:cubicBezTo>
                  <a:cubicBezTo>
                    <a:pt x="62487" y="25423"/>
                    <a:pt x="62487" y="25423"/>
                    <a:pt x="62487" y="25423"/>
                  </a:cubicBezTo>
                  <a:cubicBezTo>
                    <a:pt x="62797" y="25423"/>
                    <a:pt x="62797" y="25423"/>
                    <a:pt x="62797" y="25423"/>
                  </a:cubicBezTo>
                  <a:cubicBezTo>
                    <a:pt x="62487" y="25423"/>
                    <a:pt x="62487" y="25084"/>
                    <a:pt x="62176" y="24406"/>
                  </a:cubicBezTo>
                  <a:cubicBezTo>
                    <a:pt x="62176" y="24406"/>
                    <a:pt x="62176" y="24406"/>
                    <a:pt x="61865" y="24406"/>
                  </a:cubicBezTo>
                  <a:cubicBezTo>
                    <a:pt x="61865" y="24406"/>
                    <a:pt x="61554" y="24067"/>
                    <a:pt x="61554" y="24067"/>
                  </a:cubicBezTo>
                  <a:cubicBezTo>
                    <a:pt x="61554" y="23728"/>
                    <a:pt x="61243" y="23389"/>
                    <a:pt x="61243" y="23050"/>
                  </a:cubicBezTo>
                  <a:cubicBezTo>
                    <a:pt x="60932" y="23050"/>
                    <a:pt x="60621" y="22372"/>
                    <a:pt x="60621" y="21694"/>
                  </a:cubicBezTo>
                  <a:cubicBezTo>
                    <a:pt x="60621" y="21016"/>
                    <a:pt x="60310" y="21016"/>
                    <a:pt x="60000" y="21016"/>
                  </a:cubicBezTo>
                  <a:cubicBezTo>
                    <a:pt x="59689" y="21016"/>
                    <a:pt x="59378" y="20677"/>
                    <a:pt x="59067" y="20338"/>
                  </a:cubicBezTo>
                  <a:cubicBezTo>
                    <a:pt x="58756" y="19661"/>
                    <a:pt x="57512" y="20000"/>
                    <a:pt x="57202" y="20000"/>
                  </a:cubicBezTo>
                  <a:cubicBezTo>
                    <a:pt x="56269" y="20338"/>
                    <a:pt x="56269" y="20338"/>
                    <a:pt x="55336" y="19322"/>
                  </a:cubicBezTo>
                  <a:cubicBezTo>
                    <a:pt x="55025" y="19322"/>
                    <a:pt x="55025" y="18983"/>
                    <a:pt x="54715" y="18644"/>
                  </a:cubicBezTo>
                  <a:cubicBezTo>
                    <a:pt x="54715" y="18644"/>
                    <a:pt x="54715" y="18305"/>
                    <a:pt x="54404" y="18305"/>
                  </a:cubicBezTo>
                  <a:cubicBezTo>
                    <a:pt x="54404" y="18305"/>
                    <a:pt x="53782" y="18305"/>
                    <a:pt x="53471" y="18644"/>
                  </a:cubicBezTo>
                  <a:cubicBezTo>
                    <a:pt x="53160" y="18644"/>
                    <a:pt x="52849" y="18644"/>
                    <a:pt x="52849" y="18644"/>
                  </a:cubicBezTo>
                  <a:cubicBezTo>
                    <a:pt x="51917" y="18983"/>
                    <a:pt x="50984" y="18983"/>
                    <a:pt x="50362" y="18305"/>
                  </a:cubicBezTo>
                  <a:cubicBezTo>
                    <a:pt x="50051" y="18305"/>
                    <a:pt x="50051" y="18305"/>
                    <a:pt x="50051" y="18305"/>
                  </a:cubicBezTo>
                  <a:cubicBezTo>
                    <a:pt x="49740" y="17966"/>
                    <a:pt x="49430" y="17966"/>
                    <a:pt x="49430" y="17288"/>
                  </a:cubicBezTo>
                  <a:cubicBezTo>
                    <a:pt x="49430" y="16271"/>
                    <a:pt x="49430" y="15593"/>
                    <a:pt x="49119" y="14915"/>
                  </a:cubicBezTo>
                  <a:cubicBezTo>
                    <a:pt x="48808" y="14576"/>
                    <a:pt x="49119" y="14237"/>
                    <a:pt x="49119" y="14237"/>
                  </a:cubicBezTo>
                  <a:cubicBezTo>
                    <a:pt x="49119" y="13898"/>
                    <a:pt x="49119" y="13559"/>
                    <a:pt x="48808" y="13220"/>
                  </a:cubicBezTo>
                  <a:cubicBezTo>
                    <a:pt x="48497" y="12881"/>
                    <a:pt x="47875" y="12203"/>
                    <a:pt x="48497" y="11186"/>
                  </a:cubicBezTo>
                  <a:cubicBezTo>
                    <a:pt x="48808" y="11186"/>
                    <a:pt x="48808" y="9830"/>
                    <a:pt x="48808" y="9152"/>
                  </a:cubicBezTo>
                  <a:cubicBezTo>
                    <a:pt x="48808" y="8813"/>
                    <a:pt x="49119" y="8474"/>
                    <a:pt x="49119" y="8135"/>
                  </a:cubicBezTo>
                  <a:cubicBezTo>
                    <a:pt x="49119" y="7796"/>
                    <a:pt x="49119" y="7457"/>
                    <a:pt x="49119" y="7118"/>
                  </a:cubicBezTo>
                  <a:cubicBezTo>
                    <a:pt x="49119" y="6779"/>
                    <a:pt x="49119" y="6779"/>
                    <a:pt x="49119" y="6779"/>
                  </a:cubicBezTo>
                  <a:cubicBezTo>
                    <a:pt x="49119" y="6101"/>
                    <a:pt x="49119" y="5762"/>
                    <a:pt x="48497" y="5423"/>
                  </a:cubicBezTo>
                  <a:cubicBezTo>
                    <a:pt x="48186" y="5084"/>
                    <a:pt x="47875" y="5084"/>
                    <a:pt x="47875" y="4745"/>
                  </a:cubicBezTo>
                  <a:cubicBezTo>
                    <a:pt x="47564" y="4406"/>
                    <a:pt x="47564" y="4406"/>
                    <a:pt x="47253" y="4067"/>
                  </a:cubicBezTo>
                  <a:cubicBezTo>
                    <a:pt x="46943" y="3728"/>
                    <a:pt x="46943" y="3728"/>
                    <a:pt x="46943" y="3728"/>
                  </a:cubicBezTo>
                  <a:cubicBezTo>
                    <a:pt x="46632" y="3728"/>
                    <a:pt x="46321" y="3728"/>
                    <a:pt x="46010" y="4067"/>
                  </a:cubicBezTo>
                  <a:cubicBezTo>
                    <a:pt x="45699" y="4067"/>
                    <a:pt x="45699" y="4067"/>
                    <a:pt x="45699" y="4067"/>
                  </a:cubicBezTo>
                  <a:cubicBezTo>
                    <a:pt x="45388" y="4067"/>
                    <a:pt x="45388" y="4067"/>
                    <a:pt x="45077" y="4067"/>
                  </a:cubicBezTo>
                  <a:cubicBezTo>
                    <a:pt x="44766" y="4406"/>
                    <a:pt x="44455" y="4406"/>
                    <a:pt x="44145" y="4745"/>
                  </a:cubicBezTo>
                  <a:cubicBezTo>
                    <a:pt x="44145" y="5084"/>
                    <a:pt x="43523" y="5084"/>
                    <a:pt x="42901" y="5084"/>
                  </a:cubicBezTo>
                  <a:cubicBezTo>
                    <a:pt x="42901" y="5084"/>
                    <a:pt x="42901" y="5084"/>
                    <a:pt x="42590" y="5084"/>
                  </a:cubicBezTo>
                  <a:cubicBezTo>
                    <a:pt x="41968" y="5084"/>
                    <a:pt x="41968" y="4745"/>
                    <a:pt x="41347" y="4745"/>
                  </a:cubicBezTo>
                  <a:cubicBezTo>
                    <a:pt x="41347" y="4745"/>
                    <a:pt x="41347" y="4745"/>
                    <a:pt x="41347" y="4745"/>
                  </a:cubicBezTo>
                  <a:cubicBezTo>
                    <a:pt x="41036" y="4745"/>
                    <a:pt x="40725" y="4406"/>
                    <a:pt x="40103" y="4067"/>
                  </a:cubicBezTo>
                  <a:cubicBezTo>
                    <a:pt x="40103" y="4067"/>
                    <a:pt x="40103" y="4067"/>
                    <a:pt x="40103" y="4067"/>
                  </a:cubicBezTo>
                  <a:cubicBezTo>
                    <a:pt x="39792" y="4067"/>
                    <a:pt x="39481" y="3728"/>
                    <a:pt x="39170" y="3728"/>
                  </a:cubicBezTo>
                  <a:cubicBezTo>
                    <a:pt x="39170" y="4067"/>
                    <a:pt x="39170" y="4067"/>
                    <a:pt x="39170" y="4067"/>
                  </a:cubicBezTo>
                  <a:cubicBezTo>
                    <a:pt x="39170" y="4067"/>
                    <a:pt x="39170" y="4406"/>
                    <a:pt x="39170" y="4406"/>
                  </a:cubicBezTo>
                  <a:cubicBezTo>
                    <a:pt x="39170" y="4745"/>
                    <a:pt x="39170" y="5084"/>
                    <a:pt x="39170" y="5423"/>
                  </a:cubicBezTo>
                  <a:cubicBezTo>
                    <a:pt x="39170" y="5423"/>
                    <a:pt x="38860" y="5762"/>
                    <a:pt x="38860" y="5762"/>
                  </a:cubicBezTo>
                  <a:cubicBezTo>
                    <a:pt x="38238" y="6101"/>
                    <a:pt x="36994" y="5084"/>
                    <a:pt x="36683" y="5084"/>
                  </a:cubicBezTo>
                  <a:cubicBezTo>
                    <a:pt x="36373" y="4406"/>
                    <a:pt x="35751" y="4406"/>
                    <a:pt x="34818" y="4067"/>
                  </a:cubicBezTo>
                  <a:cubicBezTo>
                    <a:pt x="34818" y="4067"/>
                    <a:pt x="34818" y="4067"/>
                    <a:pt x="34818" y="4067"/>
                  </a:cubicBezTo>
                  <a:cubicBezTo>
                    <a:pt x="33886" y="3728"/>
                    <a:pt x="33264" y="3389"/>
                    <a:pt x="32953" y="2372"/>
                  </a:cubicBezTo>
                  <a:cubicBezTo>
                    <a:pt x="32642" y="2033"/>
                    <a:pt x="32642" y="2033"/>
                    <a:pt x="32642" y="2033"/>
                  </a:cubicBezTo>
                  <a:cubicBezTo>
                    <a:pt x="32642" y="1694"/>
                    <a:pt x="32642" y="1694"/>
                    <a:pt x="32642" y="1694"/>
                  </a:cubicBezTo>
                  <a:cubicBezTo>
                    <a:pt x="32642" y="1694"/>
                    <a:pt x="32642" y="1694"/>
                    <a:pt x="32642" y="1694"/>
                  </a:cubicBezTo>
                  <a:cubicBezTo>
                    <a:pt x="32331" y="1694"/>
                    <a:pt x="32331" y="1694"/>
                    <a:pt x="32331" y="1355"/>
                  </a:cubicBezTo>
                  <a:cubicBezTo>
                    <a:pt x="32331" y="1355"/>
                    <a:pt x="32331" y="1355"/>
                    <a:pt x="32331" y="1355"/>
                  </a:cubicBezTo>
                  <a:cubicBezTo>
                    <a:pt x="32020" y="1016"/>
                    <a:pt x="31398" y="677"/>
                    <a:pt x="30777" y="677"/>
                  </a:cubicBezTo>
                  <a:cubicBezTo>
                    <a:pt x="30466" y="677"/>
                    <a:pt x="30466" y="677"/>
                    <a:pt x="30466" y="677"/>
                  </a:cubicBezTo>
                  <a:cubicBezTo>
                    <a:pt x="30155" y="338"/>
                    <a:pt x="29844" y="338"/>
                    <a:pt x="29533" y="338"/>
                  </a:cubicBezTo>
                  <a:cubicBezTo>
                    <a:pt x="29222" y="0"/>
                    <a:pt x="28911" y="0"/>
                    <a:pt x="28601" y="0"/>
                  </a:cubicBezTo>
                  <a:cubicBezTo>
                    <a:pt x="28290" y="0"/>
                    <a:pt x="28290" y="338"/>
                    <a:pt x="27979" y="677"/>
                  </a:cubicBezTo>
                  <a:cubicBezTo>
                    <a:pt x="27979" y="1016"/>
                    <a:pt x="27668" y="1016"/>
                    <a:pt x="27668" y="1016"/>
                  </a:cubicBezTo>
                  <a:cubicBezTo>
                    <a:pt x="27357" y="1016"/>
                    <a:pt x="26735" y="677"/>
                    <a:pt x="26424" y="0"/>
                  </a:cubicBezTo>
                  <a:cubicBezTo>
                    <a:pt x="26113" y="0"/>
                    <a:pt x="26113" y="0"/>
                    <a:pt x="26113" y="0"/>
                  </a:cubicBezTo>
                  <a:cubicBezTo>
                    <a:pt x="26113" y="0"/>
                    <a:pt x="26113" y="0"/>
                    <a:pt x="26113" y="0"/>
                  </a:cubicBezTo>
                  <a:cubicBezTo>
                    <a:pt x="25803" y="0"/>
                    <a:pt x="25803" y="338"/>
                    <a:pt x="25803" y="1016"/>
                  </a:cubicBezTo>
                  <a:cubicBezTo>
                    <a:pt x="26113" y="1355"/>
                    <a:pt x="26113" y="1355"/>
                    <a:pt x="26113" y="1355"/>
                  </a:cubicBezTo>
                  <a:cubicBezTo>
                    <a:pt x="26113" y="1355"/>
                    <a:pt x="26424" y="1355"/>
                    <a:pt x="26424" y="1694"/>
                  </a:cubicBezTo>
                  <a:cubicBezTo>
                    <a:pt x="26424" y="2372"/>
                    <a:pt x="25492" y="3728"/>
                    <a:pt x="25181" y="4067"/>
                  </a:cubicBezTo>
                  <a:cubicBezTo>
                    <a:pt x="24870" y="4745"/>
                    <a:pt x="24870" y="4745"/>
                    <a:pt x="25181" y="4745"/>
                  </a:cubicBezTo>
                  <a:cubicBezTo>
                    <a:pt x="25181" y="4745"/>
                    <a:pt x="25181" y="5084"/>
                    <a:pt x="25181" y="5423"/>
                  </a:cubicBezTo>
                  <a:cubicBezTo>
                    <a:pt x="25492" y="6101"/>
                    <a:pt x="24559" y="6779"/>
                    <a:pt x="24248" y="7118"/>
                  </a:cubicBezTo>
                  <a:cubicBezTo>
                    <a:pt x="23626" y="7457"/>
                    <a:pt x="23626" y="7457"/>
                    <a:pt x="23626" y="8135"/>
                  </a:cubicBezTo>
                  <a:cubicBezTo>
                    <a:pt x="23626" y="9152"/>
                    <a:pt x="23005" y="10169"/>
                    <a:pt x="22072" y="10169"/>
                  </a:cubicBezTo>
                  <a:cubicBezTo>
                    <a:pt x="21761" y="10169"/>
                    <a:pt x="20518" y="9830"/>
                    <a:pt x="20207" y="9491"/>
                  </a:cubicBezTo>
                  <a:cubicBezTo>
                    <a:pt x="19896" y="9491"/>
                    <a:pt x="19896" y="9152"/>
                    <a:pt x="19585" y="9152"/>
                  </a:cubicBezTo>
                  <a:cubicBezTo>
                    <a:pt x="19585" y="8813"/>
                    <a:pt x="19585" y="8474"/>
                    <a:pt x="19274" y="8474"/>
                  </a:cubicBezTo>
                  <a:cubicBezTo>
                    <a:pt x="18963" y="8813"/>
                    <a:pt x="18652" y="9152"/>
                    <a:pt x="18652" y="9491"/>
                  </a:cubicBezTo>
                  <a:cubicBezTo>
                    <a:pt x="18341" y="9830"/>
                    <a:pt x="18341" y="9830"/>
                    <a:pt x="18341" y="9830"/>
                  </a:cubicBezTo>
                  <a:cubicBezTo>
                    <a:pt x="18341" y="9830"/>
                    <a:pt x="18341" y="9830"/>
                    <a:pt x="18341" y="9830"/>
                  </a:cubicBezTo>
                  <a:cubicBezTo>
                    <a:pt x="18341" y="9830"/>
                    <a:pt x="18341" y="9830"/>
                    <a:pt x="18341" y="9830"/>
                  </a:cubicBezTo>
                  <a:cubicBezTo>
                    <a:pt x="18031" y="9830"/>
                    <a:pt x="18031" y="9830"/>
                    <a:pt x="18031" y="9830"/>
                  </a:cubicBezTo>
                  <a:cubicBezTo>
                    <a:pt x="18031" y="9830"/>
                    <a:pt x="18031" y="10169"/>
                    <a:pt x="18031" y="10508"/>
                  </a:cubicBezTo>
                  <a:cubicBezTo>
                    <a:pt x="17720" y="10847"/>
                    <a:pt x="17720" y="11525"/>
                    <a:pt x="17409" y="11525"/>
                  </a:cubicBezTo>
                  <a:cubicBezTo>
                    <a:pt x="17409" y="11525"/>
                    <a:pt x="17098" y="11525"/>
                    <a:pt x="17098" y="12203"/>
                  </a:cubicBezTo>
                  <a:cubicBezTo>
                    <a:pt x="17098" y="12881"/>
                    <a:pt x="17409" y="13898"/>
                    <a:pt x="17720" y="13898"/>
                  </a:cubicBezTo>
                  <a:cubicBezTo>
                    <a:pt x="18031" y="13898"/>
                    <a:pt x="18031" y="14237"/>
                    <a:pt x="18341" y="14237"/>
                  </a:cubicBezTo>
                  <a:cubicBezTo>
                    <a:pt x="18652" y="15254"/>
                    <a:pt x="18652" y="16271"/>
                    <a:pt x="18652" y="16949"/>
                  </a:cubicBezTo>
                  <a:cubicBezTo>
                    <a:pt x="18652" y="16949"/>
                    <a:pt x="18652" y="16949"/>
                    <a:pt x="18652" y="16949"/>
                  </a:cubicBezTo>
                  <a:cubicBezTo>
                    <a:pt x="18341" y="16949"/>
                    <a:pt x="18341" y="16949"/>
                    <a:pt x="18341" y="16949"/>
                  </a:cubicBezTo>
                  <a:cubicBezTo>
                    <a:pt x="18031" y="16610"/>
                    <a:pt x="18031" y="16610"/>
                    <a:pt x="17720" y="16610"/>
                  </a:cubicBezTo>
                  <a:cubicBezTo>
                    <a:pt x="17720" y="16949"/>
                    <a:pt x="17409" y="16949"/>
                    <a:pt x="17409" y="17966"/>
                  </a:cubicBezTo>
                  <a:cubicBezTo>
                    <a:pt x="17409" y="17966"/>
                    <a:pt x="16165" y="18983"/>
                    <a:pt x="15854" y="18983"/>
                  </a:cubicBezTo>
                  <a:cubicBezTo>
                    <a:pt x="15854" y="19322"/>
                    <a:pt x="15854" y="19322"/>
                    <a:pt x="15854" y="19322"/>
                  </a:cubicBezTo>
                  <a:cubicBezTo>
                    <a:pt x="15854" y="19661"/>
                    <a:pt x="15544" y="21016"/>
                    <a:pt x="14300" y="21355"/>
                  </a:cubicBezTo>
                  <a:cubicBezTo>
                    <a:pt x="14300" y="21355"/>
                    <a:pt x="13367" y="23389"/>
                    <a:pt x="13056" y="24067"/>
                  </a:cubicBezTo>
                  <a:cubicBezTo>
                    <a:pt x="13056" y="24406"/>
                    <a:pt x="13056" y="24406"/>
                    <a:pt x="13056" y="24406"/>
                  </a:cubicBezTo>
                  <a:cubicBezTo>
                    <a:pt x="12746" y="24745"/>
                    <a:pt x="12746" y="24745"/>
                    <a:pt x="12746" y="24745"/>
                  </a:cubicBezTo>
                  <a:cubicBezTo>
                    <a:pt x="13056" y="24745"/>
                    <a:pt x="13056" y="24745"/>
                    <a:pt x="13056" y="24745"/>
                  </a:cubicBezTo>
                  <a:cubicBezTo>
                    <a:pt x="13056" y="24745"/>
                    <a:pt x="13056" y="24745"/>
                    <a:pt x="13056" y="24745"/>
                  </a:cubicBezTo>
                  <a:cubicBezTo>
                    <a:pt x="13367" y="24745"/>
                    <a:pt x="13367" y="24745"/>
                    <a:pt x="13367" y="24745"/>
                  </a:cubicBezTo>
                  <a:cubicBezTo>
                    <a:pt x="13367" y="24745"/>
                    <a:pt x="13678" y="24745"/>
                    <a:pt x="13678" y="25084"/>
                  </a:cubicBezTo>
                  <a:cubicBezTo>
                    <a:pt x="13678" y="25423"/>
                    <a:pt x="13678" y="25423"/>
                    <a:pt x="13989" y="25423"/>
                  </a:cubicBezTo>
                  <a:cubicBezTo>
                    <a:pt x="13989" y="25762"/>
                    <a:pt x="14300" y="26101"/>
                    <a:pt x="13678" y="26779"/>
                  </a:cubicBezTo>
                  <a:cubicBezTo>
                    <a:pt x="13367" y="27118"/>
                    <a:pt x="13678" y="27457"/>
                    <a:pt x="13678" y="27796"/>
                  </a:cubicBezTo>
                  <a:cubicBezTo>
                    <a:pt x="13989" y="28135"/>
                    <a:pt x="13989" y="28474"/>
                    <a:pt x="13989" y="28813"/>
                  </a:cubicBezTo>
                  <a:cubicBezTo>
                    <a:pt x="13989" y="29491"/>
                    <a:pt x="13989" y="29491"/>
                    <a:pt x="14300" y="29491"/>
                  </a:cubicBezTo>
                  <a:cubicBezTo>
                    <a:pt x="14611" y="29830"/>
                    <a:pt x="14611" y="31525"/>
                    <a:pt x="14611" y="31525"/>
                  </a:cubicBezTo>
                  <a:cubicBezTo>
                    <a:pt x="14611" y="32542"/>
                    <a:pt x="14300" y="33898"/>
                    <a:pt x="13367" y="34576"/>
                  </a:cubicBezTo>
                  <a:cubicBezTo>
                    <a:pt x="12746" y="34915"/>
                    <a:pt x="12124" y="35254"/>
                    <a:pt x="11813" y="35932"/>
                  </a:cubicBezTo>
                  <a:cubicBezTo>
                    <a:pt x="11813" y="35932"/>
                    <a:pt x="12124" y="36271"/>
                    <a:pt x="12124" y="36271"/>
                  </a:cubicBezTo>
                  <a:cubicBezTo>
                    <a:pt x="12435" y="36610"/>
                    <a:pt x="12435" y="36949"/>
                    <a:pt x="12435" y="36949"/>
                  </a:cubicBezTo>
                  <a:cubicBezTo>
                    <a:pt x="12746" y="36949"/>
                    <a:pt x="12746" y="36949"/>
                    <a:pt x="12746" y="36949"/>
                  </a:cubicBezTo>
                  <a:cubicBezTo>
                    <a:pt x="13056" y="36949"/>
                    <a:pt x="13367" y="36949"/>
                    <a:pt x="13367" y="36949"/>
                  </a:cubicBezTo>
                  <a:cubicBezTo>
                    <a:pt x="13678" y="36949"/>
                    <a:pt x="13678" y="37288"/>
                    <a:pt x="13678" y="37627"/>
                  </a:cubicBezTo>
                  <a:cubicBezTo>
                    <a:pt x="13678" y="37627"/>
                    <a:pt x="13989" y="37627"/>
                    <a:pt x="13989" y="37627"/>
                  </a:cubicBezTo>
                  <a:cubicBezTo>
                    <a:pt x="14300" y="37627"/>
                    <a:pt x="14611" y="37627"/>
                    <a:pt x="14922" y="37966"/>
                  </a:cubicBezTo>
                  <a:cubicBezTo>
                    <a:pt x="14922" y="37966"/>
                    <a:pt x="14922" y="37966"/>
                    <a:pt x="14922" y="37966"/>
                  </a:cubicBezTo>
                  <a:cubicBezTo>
                    <a:pt x="14922" y="37966"/>
                    <a:pt x="15233" y="37966"/>
                    <a:pt x="15544" y="37627"/>
                  </a:cubicBezTo>
                  <a:cubicBezTo>
                    <a:pt x="15854" y="37627"/>
                    <a:pt x="15854" y="37627"/>
                    <a:pt x="16165" y="37627"/>
                  </a:cubicBezTo>
                  <a:cubicBezTo>
                    <a:pt x="16165" y="37966"/>
                    <a:pt x="16165" y="37966"/>
                    <a:pt x="15233" y="39322"/>
                  </a:cubicBezTo>
                  <a:cubicBezTo>
                    <a:pt x="14922" y="39661"/>
                    <a:pt x="14611" y="40000"/>
                    <a:pt x="14300" y="40000"/>
                  </a:cubicBezTo>
                  <a:cubicBezTo>
                    <a:pt x="13678" y="40338"/>
                    <a:pt x="13367" y="40677"/>
                    <a:pt x="13056" y="41016"/>
                  </a:cubicBezTo>
                  <a:cubicBezTo>
                    <a:pt x="12746" y="41355"/>
                    <a:pt x="12435" y="41694"/>
                    <a:pt x="12124" y="42033"/>
                  </a:cubicBezTo>
                  <a:cubicBezTo>
                    <a:pt x="11813" y="42711"/>
                    <a:pt x="11191" y="43389"/>
                    <a:pt x="10880" y="44067"/>
                  </a:cubicBezTo>
                  <a:cubicBezTo>
                    <a:pt x="10880" y="44067"/>
                    <a:pt x="10880" y="44067"/>
                    <a:pt x="10880" y="44067"/>
                  </a:cubicBezTo>
                  <a:cubicBezTo>
                    <a:pt x="10880" y="44406"/>
                    <a:pt x="11191" y="44406"/>
                    <a:pt x="11813" y="44406"/>
                  </a:cubicBezTo>
                  <a:cubicBezTo>
                    <a:pt x="12124" y="44406"/>
                    <a:pt x="12124" y="44406"/>
                    <a:pt x="12124" y="44406"/>
                  </a:cubicBezTo>
                  <a:cubicBezTo>
                    <a:pt x="12124" y="44406"/>
                    <a:pt x="12124" y="44406"/>
                    <a:pt x="12124" y="44406"/>
                  </a:cubicBezTo>
                  <a:cubicBezTo>
                    <a:pt x="12124" y="44745"/>
                    <a:pt x="12124" y="44745"/>
                    <a:pt x="12124" y="44745"/>
                  </a:cubicBezTo>
                  <a:cubicBezTo>
                    <a:pt x="12124" y="45084"/>
                    <a:pt x="11813" y="46101"/>
                    <a:pt x="11813" y="46440"/>
                  </a:cubicBezTo>
                  <a:cubicBezTo>
                    <a:pt x="11813" y="46779"/>
                    <a:pt x="11813" y="46779"/>
                    <a:pt x="11813" y="47118"/>
                  </a:cubicBezTo>
                  <a:cubicBezTo>
                    <a:pt x="11813" y="47457"/>
                    <a:pt x="12124" y="48135"/>
                    <a:pt x="11502" y="48474"/>
                  </a:cubicBezTo>
                  <a:cubicBezTo>
                    <a:pt x="11191" y="48813"/>
                    <a:pt x="11502" y="50508"/>
                    <a:pt x="11813" y="50847"/>
                  </a:cubicBezTo>
                  <a:cubicBezTo>
                    <a:pt x="11813" y="51186"/>
                    <a:pt x="11813" y="51186"/>
                    <a:pt x="11502" y="51525"/>
                  </a:cubicBezTo>
                  <a:cubicBezTo>
                    <a:pt x="11502" y="51525"/>
                    <a:pt x="11502" y="51864"/>
                    <a:pt x="11502" y="51864"/>
                  </a:cubicBezTo>
                  <a:cubicBezTo>
                    <a:pt x="11502" y="51864"/>
                    <a:pt x="11502" y="52203"/>
                    <a:pt x="11813" y="52203"/>
                  </a:cubicBezTo>
                  <a:cubicBezTo>
                    <a:pt x="11813" y="52542"/>
                    <a:pt x="11813" y="52542"/>
                    <a:pt x="11813" y="52542"/>
                  </a:cubicBezTo>
                  <a:cubicBezTo>
                    <a:pt x="11813" y="53220"/>
                    <a:pt x="9326" y="55254"/>
                    <a:pt x="9015" y="55593"/>
                  </a:cubicBezTo>
                  <a:cubicBezTo>
                    <a:pt x="9015" y="55593"/>
                    <a:pt x="9015" y="55593"/>
                    <a:pt x="9015" y="55593"/>
                  </a:cubicBezTo>
                  <a:cubicBezTo>
                    <a:pt x="8704" y="55593"/>
                    <a:pt x="8704" y="55593"/>
                    <a:pt x="8704" y="55593"/>
                  </a:cubicBezTo>
                  <a:cubicBezTo>
                    <a:pt x="8704" y="55593"/>
                    <a:pt x="9015" y="55932"/>
                    <a:pt x="9326" y="55932"/>
                  </a:cubicBezTo>
                  <a:cubicBezTo>
                    <a:pt x="9637" y="55932"/>
                    <a:pt x="9637" y="56271"/>
                    <a:pt x="9948" y="56610"/>
                  </a:cubicBezTo>
                  <a:cubicBezTo>
                    <a:pt x="10259" y="56949"/>
                    <a:pt x="10569" y="57288"/>
                    <a:pt x="11191" y="56610"/>
                  </a:cubicBezTo>
                  <a:cubicBezTo>
                    <a:pt x="11813" y="56271"/>
                    <a:pt x="12124" y="56610"/>
                    <a:pt x="12435" y="56610"/>
                  </a:cubicBezTo>
                  <a:cubicBezTo>
                    <a:pt x="12435" y="56949"/>
                    <a:pt x="12746" y="56949"/>
                    <a:pt x="12746" y="57288"/>
                  </a:cubicBezTo>
                  <a:cubicBezTo>
                    <a:pt x="13056" y="57288"/>
                    <a:pt x="13367" y="57288"/>
                    <a:pt x="13367" y="57288"/>
                  </a:cubicBezTo>
                  <a:cubicBezTo>
                    <a:pt x="13678" y="57288"/>
                    <a:pt x="13989" y="57288"/>
                    <a:pt x="13989" y="57627"/>
                  </a:cubicBezTo>
                  <a:cubicBezTo>
                    <a:pt x="13989" y="57627"/>
                    <a:pt x="13989" y="57966"/>
                    <a:pt x="13678" y="58305"/>
                  </a:cubicBezTo>
                  <a:cubicBezTo>
                    <a:pt x="13367" y="58644"/>
                    <a:pt x="13056" y="58983"/>
                    <a:pt x="12435" y="59322"/>
                  </a:cubicBezTo>
                  <a:cubicBezTo>
                    <a:pt x="12435" y="59322"/>
                    <a:pt x="12435" y="59322"/>
                    <a:pt x="12435" y="59322"/>
                  </a:cubicBezTo>
                  <a:cubicBezTo>
                    <a:pt x="12435" y="59661"/>
                    <a:pt x="12124" y="60677"/>
                    <a:pt x="12124" y="61016"/>
                  </a:cubicBezTo>
                  <a:cubicBezTo>
                    <a:pt x="12124" y="61016"/>
                    <a:pt x="12124" y="61355"/>
                    <a:pt x="12124" y="61355"/>
                  </a:cubicBezTo>
                  <a:cubicBezTo>
                    <a:pt x="12124" y="61355"/>
                    <a:pt x="12124" y="61694"/>
                    <a:pt x="12124" y="61694"/>
                  </a:cubicBezTo>
                  <a:cubicBezTo>
                    <a:pt x="12124" y="62033"/>
                    <a:pt x="12124" y="62372"/>
                    <a:pt x="12124" y="62711"/>
                  </a:cubicBezTo>
                  <a:cubicBezTo>
                    <a:pt x="12124" y="62711"/>
                    <a:pt x="12124" y="63050"/>
                    <a:pt x="12124" y="63050"/>
                  </a:cubicBezTo>
                  <a:cubicBezTo>
                    <a:pt x="12124" y="63389"/>
                    <a:pt x="12124" y="63728"/>
                    <a:pt x="12124" y="64067"/>
                  </a:cubicBezTo>
                  <a:cubicBezTo>
                    <a:pt x="11813" y="64067"/>
                    <a:pt x="11813" y="64067"/>
                    <a:pt x="11502" y="64067"/>
                  </a:cubicBezTo>
                  <a:cubicBezTo>
                    <a:pt x="11191" y="64067"/>
                    <a:pt x="11191" y="64406"/>
                    <a:pt x="10880" y="64406"/>
                  </a:cubicBezTo>
                  <a:cubicBezTo>
                    <a:pt x="10569" y="64745"/>
                    <a:pt x="9948" y="65084"/>
                    <a:pt x="9326" y="65084"/>
                  </a:cubicBezTo>
                  <a:cubicBezTo>
                    <a:pt x="8393" y="64745"/>
                    <a:pt x="8082" y="64406"/>
                    <a:pt x="8082" y="63389"/>
                  </a:cubicBezTo>
                  <a:cubicBezTo>
                    <a:pt x="8082" y="63389"/>
                    <a:pt x="8082" y="63389"/>
                    <a:pt x="8082" y="63389"/>
                  </a:cubicBezTo>
                  <a:cubicBezTo>
                    <a:pt x="7772" y="63389"/>
                    <a:pt x="7461" y="63389"/>
                    <a:pt x="6839" y="63728"/>
                  </a:cubicBezTo>
                  <a:cubicBezTo>
                    <a:pt x="6528" y="63728"/>
                    <a:pt x="6217" y="63728"/>
                    <a:pt x="5906" y="63728"/>
                  </a:cubicBezTo>
                  <a:cubicBezTo>
                    <a:pt x="5284" y="63728"/>
                    <a:pt x="4663" y="65084"/>
                    <a:pt x="4663" y="65423"/>
                  </a:cubicBezTo>
                  <a:cubicBezTo>
                    <a:pt x="4663" y="65423"/>
                    <a:pt x="4663" y="65762"/>
                    <a:pt x="4974" y="65762"/>
                  </a:cubicBezTo>
                  <a:cubicBezTo>
                    <a:pt x="5284" y="65762"/>
                    <a:pt x="5284" y="65762"/>
                    <a:pt x="5284" y="66101"/>
                  </a:cubicBezTo>
                  <a:cubicBezTo>
                    <a:pt x="5595" y="66440"/>
                    <a:pt x="5595" y="66779"/>
                    <a:pt x="5595" y="67118"/>
                  </a:cubicBezTo>
                  <a:cubicBezTo>
                    <a:pt x="5595" y="67457"/>
                    <a:pt x="5595" y="67457"/>
                    <a:pt x="5595" y="67796"/>
                  </a:cubicBezTo>
                  <a:cubicBezTo>
                    <a:pt x="6217" y="68474"/>
                    <a:pt x="5906" y="68813"/>
                    <a:pt x="5595" y="69152"/>
                  </a:cubicBezTo>
                  <a:cubicBezTo>
                    <a:pt x="5595" y="69152"/>
                    <a:pt x="5284" y="69491"/>
                    <a:pt x="4974" y="69830"/>
                  </a:cubicBezTo>
                  <a:cubicBezTo>
                    <a:pt x="4974" y="70169"/>
                    <a:pt x="4974" y="70169"/>
                    <a:pt x="4974" y="70169"/>
                  </a:cubicBezTo>
                  <a:cubicBezTo>
                    <a:pt x="4974" y="70169"/>
                    <a:pt x="4974" y="70169"/>
                    <a:pt x="4974" y="70169"/>
                  </a:cubicBezTo>
                  <a:cubicBezTo>
                    <a:pt x="4663" y="70508"/>
                    <a:pt x="4663" y="70847"/>
                    <a:pt x="4352" y="71186"/>
                  </a:cubicBezTo>
                  <a:cubicBezTo>
                    <a:pt x="4041" y="71186"/>
                    <a:pt x="3419" y="71864"/>
                    <a:pt x="3419" y="71864"/>
                  </a:cubicBezTo>
                  <a:cubicBezTo>
                    <a:pt x="3419" y="71864"/>
                    <a:pt x="3419" y="72203"/>
                    <a:pt x="4041" y="72203"/>
                  </a:cubicBezTo>
                  <a:cubicBezTo>
                    <a:pt x="4663" y="72203"/>
                    <a:pt x="4974" y="72881"/>
                    <a:pt x="4974" y="73220"/>
                  </a:cubicBezTo>
                  <a:cubicBezTo>
                    <a:pt x="5284" y="73220"/>
                    <a:pt x="5284" y="73559"/>
                    <a:pt x="5284" y="73898"/>
                  </a:cubicBezTo>
                  <a:cubicBezTo>
                    <a:pt x="5595" y="74237"/>
                    <a:pt x="5595" y="74576"/>
                    <a:pt x="5595" y="74576"/>
                  </a:cubicBezTo>
                  <a:cubicBezTo>
                    <a:pt x="5906" y="74576"/>
                    <a:pt x="6217" y="74915"/>
                    <a:pt x="6217" y="75254"/>
                  </a:cubicBezTo>
                  <a:cubicBezTo>
                    <a:pt x="6528" y="76271"/>
                    <a:pt x="6217" y="77627"/>
                    <a:pt x="5906" y="78305"/>
                  </a:cubicBezTo>
                  <a:cubicBezTo>
                    <a:pt x="5284" y="78983"/>
                    <a:pt x="4352" y="78983"/>
                    <a:pt x="3730" y="78983"/>
                  </a:cubicBezTo>
                  <a:cubicBezTo>
                    <a:pt x="3419" y="78983"/>
                    <a:pt x="2797" y="78644"/>
                    <a:pt x="2487" y="78983"/>
                  </a:cubicBezTo>
                  <a:cubicBezTo>
                    <a:pt x="1865" y="78983"/>
                    <a:pt x="1554" y="78644"/>
                    <a:pt x="1243" y="78644"/>
                  </a:cubicBezTo>
                  <a:cubicBezTo>
                    <a:pt x="932" y="78305"/>
                    <a:pt x="621" y="78305"/>
                    <a:pt x="621" y="78305"/>
                  </a:cubicBezTo>
                  <a:cubicBezTo>
                    <a:pt x="621" y="78305"/>
                    <a:pt x="310" y="78644"/>
                    <a:pt x="0" y="79661"/>
                  </a:cubicBezTo>
                  <a:cubicBezTo>
                    <a:pt x="0" y="79661"/>
                    <a:pt x="0" y="79661"/>
                    <a:pt x="0" y="79661"/>
                  </a:cubicBezTo>
                  <a:cubicBezTo>
                    <a:pt x="0" y="79661"/>
                    <a:pt x="310" y="79661"/>
                    <a:pt x="621" y="79661"/>
                  </a:cubicBezTo>
                  <a:cubicBezTo>
                    <a:pt x="932" y="80000"/>
                    <a:pt x="1243" y="80000"/>
                    <a:pt x="1243" y="80338"/>
                  </a:cubicBezTo>
                  <a:cubicBezTo>
                    <a:pt x="1243" y="80338"/>
                    <a:pt x="1554" y="80677"/>
                    <a:pt x="1554" y="80677"/>
                  </a:cubicBezTo>
                  <a:cubicBezTo>
                    <a:pt x="1865" y="81016"/>
                    <a:pt x="2176" y="81694"/>
                    <a:pt x="1865" y="82033"/>
                  </a:cubicBezTo>
                  <a:cubicBezTo>
                    <a:pt x="1865" y="82372"/>
                    <a:pt x="1554" y="82711"/>
                    <a:pt x="932" y="83389"/>
                  </a:cubicBezTo>
                  <a:cubicBezTo>
                    <a:pt x="932" y="83389"/>
                    <a:pt x="932" y="84067"/>
                    <a:pt x="621" y="84406"/>
                  </a:cubicBezTo>
                  <a:cubicBezTo>
                    <a:pt x="621" y="85423"/>
                    <a:pt x="621" y="86101"/>
                    <a:pt x="310" y="86440"/>
                  </a:cubicBezTo>
                  <a:cubicBezTo>
                    <a:pt x="310" y="86779"/>
                    <a:pt x="310" y="86779"/>
                    <a:pt x="310" y="87118"/>
                  </a:cubicBezTo>
                  <a:cubicBezTo>
                    <a:pt x="621" y="87457"/>
                    <a:pt x="1554" y="88135"/>
                    <a:pt x="1865" y="88135"/>
                  </a:cubicBezTo>
                  <a:cubicBezTo>
                    <a:pt x="1865" y="88135"/>
                    <a:pt x="2176" y="88135"/>
                    <a:pt x="2487" y="88135"/>
                  </a:cubicBezTo>
                  <a:cubicBezTo>
                    <a:pt x="2797" y="88135"/>
                    <a:pt x="2797" y="88135"/>
                    <a:pt x="3108" y="88135"/>
                  </a:cubicBezTo>
                  <a:cubicBezTo>
                    <a:pt x="3108" y="88135"/>
                    <a:pt x="3108" y="88474"/>
                    <a:pt x="2797" y="88813"/>
                  </a:cubicBezTo>
                  <a:cubicBezTo>
                    <a:pt x="2797" y="89152"/>
                    <a:pt x="2487" y="89491"/>
                    <a:pt x="2176" y="89830"/>
                  </a:cubicBezTo>
                  <a:cubicBezTo>
                    <a:pt x="1865" y="90169"/>
                    <a:pt x="2797" y="91525"/>
                    <a:pt x="3108" y="91525"/>
                  </a:cubicBezTo>
                  <a:cubicBezTo>
                    <a:pt x="3730" y="92203"/>
                    <a:pt x="4041" y="92203"/>
                    <a:pt x="4663" y="92203"/>
                  </a:cubicBezTo>
                  <a:cubicBezTo>
                    <a:pt x="4663" y="92203"/>
                    <a:pt x="4974" y="92203"/>
                    <a:pt x="5284" y="92203"/>
                  </a:cubicBezTo>
                  <a:cubicBezTo>
                    <a:pt x="5595" y="92542"/>
                    <a:pt x="5595" y="92203"/>
                    <a:pt x="5906" y="92203"/>
                  </a:cubicBezTo>
                  <a:cubicBezTo>
                    <a:pt x="5906" y="92203"/>
                    <a:pt x="5595" y="91864"/>
                    <a:pt x="5595" y="91864"/>
                  </a:cubicBezTo>
                  <a:cubicBezTo>
                    <a:pt x="5595" y="91525"/>
                    <a:pt x="5284" y="90847"/>
                    <a:pt x="5595" y="90847"/>
                  </a:cubicBezTo>
                  <a:cubicBezTo>
                    <a:pt x="5595" y="90169"/>
                    <a:pt x="6217" y="90169"/>
                    <a:pt x="6839" y="90169"/>
                  </a:cubicBezTo>
                  <a:cubicBezTo>
                    <a:pt x="7461" y="90508"/>
                    <a:pt x="8082" y="90847"/>
                    <a:pt x="8082" y="91525"/>
                  </a:cubicBezTo>
                  <a:cubicBezTo>
                    <a:pt x="8082" y="91525"/>
                    <a:pt x="9326" y="92203"/>
                    <a:pt x="9637" y="92203"/>
                  </a:cubicBezTo>
                  <a:cubicBezTo>
                    <a:pt x="9637" y="92203"/>
                    <a:pt x="9637" y="92203"/>
                    <a:pt x="9637" y="92203"/>
                  </a:cubicBezTo>
                  <a:cubicBezTo>
                    <a:pt x="9326" y="91864"/>
                    <a:pt x="9326" y="91186"/>
                    <a:pt x="9326" y="90847"/>
                  </a:cubicBezTo>
                  <a:cubicBezTo>
                    <a:pt x="9637" y="90508"/>
                    <a:pt x="9637" y="90508"/>
                    <a:pt x="10259" y="90508"/>
                  </a:cubicBezTo>
                  <a:cubicBezTo>
                    <a:pt x="10569" y="90508"/>
                    <a:pt x="10569" y="90847"/>
                    <a:pt x="10880" y="90847"/>
                  </a:cubicBezTo>
                  <a:cubicBezTo>
                    <a:pt x="10880" y="91186"/>
                    <a:pt x="11191" y="91525"/>
                    <a:pt x="11502" y="91525"/>
                  </a:cubicBezTo>
                  <a:cubicBezTo>
                    <a:pt x="11502" y="91525"/>
                    <a:pt x="11813" y="91525"/>
                    <a:pt x="11813" y="91525"/>
                  </a:cubicBezTo>
                  <a:cubicBezTo>
                    <a:pt x="12124" y="91864"/>
                    <a:pt x="11813" y="92203"/>
                    <a:pt x="11813" y="92881"/>
                  </a:cubicBezTo>
                  <a:cubicBezTo>
                    <a:pt x="11813" y="93220"/>
                    <a:pt x="11813" y="93220"/>
                    <a:pt x="11813" y="93559"/>
                  </a:cubicBezTo>
                  <a:cubicBezTo>
                    <a:pt x="12124" y="93898"/>
                    <a:pt x="11813" y="94237"/>
                    <a:pt x="11813" y="94237"/>
                  </a:cubicBezTo>
                  <a:cubicBezTo>
                    <a:pt x="11502" y="94576"/>
                    <a:pt x="10880" y="94237"/>
                    <a:pt x="10259" y="94237"/>
                  </a:cubicBezTo>
                  <a:cubicBezTo>
                    <a:pt x="9948" y="93898"/>
                    <a:pt x="9637" y="93898"/>
                    <a:pt x="9637" y="93898"/>
                  </a:cubicBezTo>
                  <a:cubicBezTo>
                    <a:pt x="9326" y="93898"/>
                    <a:pt x="9326" y="93898"/>
                    <a:pt x="9326" y="93898"/>
                  </a:cubicBezTo>
                  <a:cubicBezTo>
                    <a:pt x="9326" y="94237"/>
                    <a:pt x="9948" y="95254"/>
                    <a:pt x="10569" y="95932"/>
                  </a:cubicBezTo>
                  <a:cubicBezTo>
                    <a:pt x="10880" y="96271"/>
                    <a:pt x="10880" y="97966"/>
                    <a:pt x="10880" y="97966"/>
                  </a:cubicBezTo>
                  <a:cubicBezTo>
                    <a:pt x="10880" y="98305"/>
                    <a:pt x="10569" y="98305"/>
                    <a:pt x="10569" y="98305"/>
                  </a:cubicBezTo>
                  <a:cubicBezTo>
                    <a:pt x="9948" y="98305"/>
                    <a:pt x="9015" y="97627"/>
                    <a:pt x="8704" y="96949"/>
                  </a:cubicBezTo>
                  <a:cubicBezTo>
                    <a:pt x="8704" y="96271"/>
                    <a:pt x="7461" y="96271"/>
                    <a:pt x="7150" y="96271"/>
                  </a:cubicBezTo>
                  <a:cubicBezTo>
                    <a:pt x="6839" y="96271"/>
                    <a:pt x="6528" y="96271"/>
                    <a:pt x="5906" y="95932"/>
                  </a:cubicBezTo>
                  <a:cubicBezTo>
                    <a:pt x="5906" y="95932"/>
                    <a:pt x="5595" y="95932"/>
                    <a:pt x="5595" y="95932"/>
                  </a:cubicBezTo>
                  <a:cubicBezTo>
                    <a:pt x="4974" y="95593"/>
                    <a:pt x="4352" y="95254"/>
                    <a:pt x="3730" y="94576"/>
                  </a:cubicBezTo>
                  <a:cubicBezTo>
                    <a:pt x="3419" y="93898"/>
                    <a:pt x="3108" y="93559"/>
                    <a:pt x="2487" y="93220"/>
                  </a:cubicBezTo>
                  <a:cubicBezTo>
                    <a:pt x="2487" y="93220"/>
                    <a:pt x="2487" y="93220"/>
                    <a:pt x="2176" y="93220"/>
                  </a:cubicBezTo>
                  <a:cubicBezTo>
                    <a:pt x="2176" y="93559"/>
                    <a:pt x="2797" y="94237"/>
                    <a:pt x="2797" y="94576"/>
                  </a:cubicBezTo>
                  <a:cubicBezTo>
                    <a:pt x="3108" y="94915"/>
                    <a:pt x="3108" y="94915"/>
                    <a:pt x="3108" y="95254"/>
                  </a:cubicBezTo>
                  <a:cubicBezTo>
                    <a:pt x="3108" y="95593"/>
                    <a:pt x="3108" y="95593"/>
                    <a:pt x="3108" y="95593"/>
                  </a:cubicBezTo>
                  <a:cubicBezTo>
                    <a:pt x="3108" y="95932"/>
                    <a:pt x="3108" y="96271"/>
                    <a:pt x="3108" y="96610"/>
                  </a:cubicBezTo>
                  <a:cubicBezTo>
                    <a:pt x="3419" y="96610"/>
                    <a:pt x="3419" y="96610"/>
                    <a:pt x="3419" y="96610"/>
                  </a:cubicBezTo>
                  <a:cubicBezTo>
                    <a:pt x="3730" y="96610"/>
                    <a:pt x="4041" y="96610"/>
                    <a:pt x="4041" y="96949"/>
                  </a:cubicBezTo>
                  <a:cubicBezTo>
                    <a:pt x="4352" y="97627"/>
                    <a:pt x="4041" y="98305"/>
                    <a:pt x="3730" y="98644"/>
                  </a:cubicBezTo>
                  <a:cubicBezTo>
                    <a:pt x="3419" y="98983"/>
                    <a:pt x="3419" y="99322"/>
                    <a:pt x="3419" y="99661"/>
                  </a:cubicBezTo>
                  <a:cubicBezTo>
                    <a:pt x="3419" y="100000"/>
                    <a:pt x="3419" y="100000"/>
                    <a:pt x="3419" y="100338"/>
                  </a:cubicBezTo>
                  <a:cubicBezTo>
                    <a:pt x="3730" y="100338"/>
                    <a:pt x="4352" y="100338"/>
                    <a:pt x="4663" y="100338"/>
                  </a:cubicBezTo>
                  <a:cubicBezTo>
                    <a:pt x="4974" y="100000"/>
                    <a:pt x="4974" y="100000"/>
                    <a:pt x="5284" y="100000"/>
                  </a:cubicBezTo>
                  <a:cubicBezTo>
                    <a:pt x="5284" y="100000"/>
                    <a:pt x="5595" y="100000"/>
                    <a:pt x="5595" y="100000"/>
                  </a:cubicBezTo>
                  <a:cubicBezTo>
                    <a:pt x="5595" y="99661"/>
                    <a:pt x="5595" y="99322"/>
                    <a:pt x="5595" y="98983"/>
                  </a:cubicBezTo>
                  <a:cubicBezTo>
                    <a:pt x="5284" y="98305"/>
                    <a:pt x="5284" y="97966"/>
                    <a:pt x="5284" y="97966"/>
                  </a:cubicBezTo>
                  <a:cubicBezTo>
                    <a:pt x="5284" y="97627"/>
                    <a:pt x="5595" y="97627"/>
                    <a:pt x="5595" y="97627"/>
                  </a:cubicBezTo>
                  <a:cubicBezTo>
                    <a:pt x="5906" y="97288"/>
                    <a:pt x="6217" y="97627"/>
                    <a:pt x="6528" y="97627"/>
                  </a:cubicBezTo>
                  <a:cubicBezTo>
                    <a:pt x="6528" y="97627"/>
                    <a:pt x="6528" y="97627"/>
                    <a:pt x="6528" y="97627"/>
                  </a:cubicBezTo>
                  <a:cubicBezTo>
                    <a:pt x="6528" y="97627"/>
                    <a:pt x="6839" y="97966"/>
                    <a:pt x="7150" y="98305"/>
                  </a:cubicBezTo>
                  <a:cubicBezTo>
                    <a:pt x="7150" y="98305"/>
                    <a:pt x="7150" y="98305"/>
                    <a:pt x="7150" y="98644"/>
                  </a:cubicBezTo>
                  <a:cubicBezTo>
                    <a:pt x="7772" y="98983"/>
                    <a:pt x="8082" y="98983"/>
                    <a:pt x="8704" y="98983"/>
                  </a:cubicBezTo>
                  <a:cubicBezTo>
                    <a:pt x="8704" y="99322"/>
                    <a:pt x="9015" y="99322"/>
                    <a:pt x="9015" y="99322"/>
                  </a:cubicBezTo>
                  <a:cubicBezTo>
                    <a:pt x="9326" y="99322"/>
                    <a:pt x="9326" y="99322"/>
                    <a:pt x="9326" y="99661"/>
                  </a:cubicBezTo>
                  <a:cubicBezTo>
                    <a:pt x="9637" y="99661"/>
                    <a:pt x="9637" y="99661"/>
                    <a:pt x="10259" y="100000"/>
                  </a:cubicBezTo>
                  <a:cubicBezTo>
                    <a:pt x="10880" y="100000"/>
                    <a:pt x="11191" y="100677"/>
                    <a:pt x="11191" y="101016"/>
                  </a:cubicBezTo>
                  <a:cubicBezTo>
                    <a:pt x="11191" y="101355"/>
                    <a:pt x="11191" y="101694"/>
                    <a:pt x="11502" y="101694"/>
                  </a:cubicBezTo>
                  <a:cubicBezTo>
                    <a:pt x="11813" y="101694"/>
                    <a:pt x="12124" y="101355"/>
                    <a:pt x="12124" y="101355"/>
                  </a:cubicBezTo>
                  <a:cubicBezTo>
                    <a:pt x="12435" y="101016"/>
                    <a:pt x="12435" y="100677"/>
                    <a:pt x="13056" y="100677"/>
                  </a:cubicBezTo>
                  <a:cubicBezTo>
                    <a:pt x="13367" y="100677"/>
                    <a:pt x="13367" y="100677"/>
                    <a:pt x="13367" y="100677"/>
                  </a:cubicBezTo>
                  <a:cubicBezTo>
                    <a:pt x="13678" y="100338"/>
                    <a:pt x="14300" y="100000"/>
                    <a:pt x="14922" y="100338"/>
                  </a:cubicBezTo>
                  <a:cubicBezTo>
                    <a:pt x="15233" y="100338"/>
                    <a:pt x="15233" y="100338"/>
                    <a:pt x="15233" y="100338"/>
                  </a:cubicBezTo>
                  <a:cubicBezTo>
                    <a:pt x="15233" y="100338"/>
                    <a:pt x="15233" y="100000"/>
                    <a:pt x="15233" y="99661"/>
                  </a:cubicBezTo>
                  <a:cubicBezTo>
                    <a:pt x="15233" y="99661"/>
                    <a:pt x="15233" y="99322"/>
                    <a:pt x="15233" y="99322"/>
                  </a:cubicBezTo>
                  <a:cubicBezTo>
                    <a:pt x="15233" y="99322"/>
                    <a:pt x="15233" y="99322"/>
                    <a:pt x="15233" y="99322"/>
                  </a:cubicBezTo>
                  <a:cubicBezTo>
                    <a:pt x="15233" y="99322"/>
                    <a:pt x="15233" y="99322"/>
                    <a:pt x="15233" y="99322"/>
                  </a:cubicBezTo>
                  <a:cubicBezTo>
                    <a:pt x="15544" y="99322"/>
                    <a:pt x="15544" y="99322"/>
                    <a:pt x="15544" y="99322"/>
                  </a:cubicBezTo>
                  <a:cubicBezTo>
                    <a:pt x="15544" y="99322"/>
                    <a:pt x="15544" y="99322"/>
                    <a:pt x="15854" y="99322"/>
                  </a:cubicBezTo>
                  <a:cubicBezTo>
                    <a:pt x="15854" y="99322"/>
                    <a:pt x="16165" y="98983"/>
                    <a:pt x="16165" y="98305"/>
                  </a:cubicBezTo>
                  <a:cubicBezTo>
                    <a:pt x="16165" y="97966"/>
                    <a:pt x="16476" y="97288"/>
                    <a:pt x="17098" y="97288"/>
                  </a:cubicBezTo>
                  <a:cubicBezTo>
                    <a:pt x="17409" y="97288"/>
                    <a:pt x="17409" y="97627"/>
                    <a:pt x="17409" y="97966"/>
                  </a:cubicBezTo>
                  <a:cubicBezTo>
                    <a:pt x="17409" y="98305"/>
                    <a:pt x="18341" y="98983"/>
                    <a:pt x="18652" y="98983"/>
                  </a:cubicBezTo>
                  <a:cubicBezTo>
                    <a:pt x="18652" y="98983"/>
                    <a:pt x="18652" y="98983"/>
                    <a:pt x="18652" y="98983"/>
                  </a:cubicBezTo>
                  <a:cubicBezTo>
                    <a:pt x="18963" y="99322"/>
                    <a:pt x="18963" y="99322"/>
                    <a:pt x="19274" y="98983"/>
                  </a:cubicBezTo>
                  <a:cubicBezTo>
                    <a:pt x="19274" y="98983"/>
                    <a:pt x="19274" y="98644"/>
                    <a:pt x="19585" y="98644"/>
                  </a:cubicBezTo>
                  <a:cubicBezTo>
                    <a:pt x="19896" y="98644"/>
                    <a:pt x="19896" y="98305"/>
                    <a:pt x="20207" y="98305"/>
                  </a:cubicBezTo>
                  <a:cubicBezTo>
                    <a:pt x="20518" y="98305"/>
                    <a:pt x="20829" y="98305"/>
                    <a:pt x="21139" y="98644"/>
                  </a:cubicBezTo>
                  <a:cubicBezTo>
                    <a:pt x="21450" y="98983"/>
                    <a:pt x="21450" y="98983"/>
                    <a:pt x="21450" y="98983"/>
                  </a:cubicBezTo>
                  <a:cubicBezTo>
                    <a:pt x="21450" y="98983"/>
                    <a:pt x="21761" y="98983"/>
                    <a:pt x="21761" y="99322"/>
                  </a:cubicBezTo>
                  <a:cubicBezTo>
                    <a:pt x="21761" y="99322"/>
                    <a:pt x="21761" y="99661"/>
                    <a:pt x="21139" y="101016"/>
                  </a:cubicBezTo>
                  <a:cubicBezTo>
                    <a:pt x="21139" y="101355"/>
                    <a:pt x="21450" y="101694"/>
                    <a:pt x="22072" y="102372"/>
                  </a:cubicBezTo>
                  <a:cubicBezTo>
                    <a:pt x="22383" y="102711"/>
                    <a:pt x="22694" y="103050"/>
                    <a:pt x="22694" y="103389"/>
                  </a:cubicBezTo>
                  <a:cubicBezTo>
                    <a:pt x="23005" y="103728"/>
                    <a:pt x="23005" y="103728"/>
                    <a:pt x="23005" y="103728"/>
                  </a:cubicBezTo>
                  <a:cubicBezTo>
                    <a:pt x="23005" y="103728"/>
                    <a:pt x="23316" y="103389"/>
                    <a:pt x="23937" y="103389"/>
                  </a:cubicBezTo>
                  <a:cubicBezTo>
                    <a:pt x="24248" y="103050"/>
                    <a:pt x="24870" y="103050"/>
                    <a:pt x="25181" y="103050"/>
                  </a:cubicBezTo>
                  <a:cubicBezTo>
                    <a:pt x="25492" y="103389"/>
                    <a:pt x="25492" y="103728"/>
                    <a:pt x="25492" y="104406"/>
                  </a:cubicBezTo>
                  <a:cubicBezTo>
                    <a:pt x="25492" y="107118"/>
                    <a:pt x="25492" y="107118"/>
                    <a:pt x="25492" y="107118"/>
                  </a:cubicBezTo>
                  <a:cubicBezTo>
                    <a:pt x="25492" y="107457"/>
                    <a:pt x="25803" y="107796"/>
                    <a:pt x="26424" y="107796"/>
                  </a:cubicBezTo>
                  <a:cubicBezTo>
                    <a:pt x="26735" y="107796"/>
                    <a:pt x="27046" y="108135"/>
                    <a:pt x="27046" y="108135"/>
                  </a:cubicBezTo>
                  <a:cubicBezTo>
                    <a:pt x="27357" y="108474"/>
                    <a:pt x="27668" y="108135"/>
                    <a:pt x="27979" y="107796"/>
                  </a:cubicBezTo>
                  <a:cubicBezTo>
                    <a:pt x="27979" y="107796"/>
                    <a:pt x="27979" y="107796"/>
                    <a:pt x="27979" y="107796"/>
                  </a:cubicBezTo>
                  <a:cubicBezTo>
                    <a:pt x="27979" y="107796"/>
                    <a:pt x="27979" y="107796"/>
                    <a:pt x="27979" y="107796"/>
                  </a:cubicBezTo>
                  <a:cubicBezTo>
                    <a:pt x="27979" y="107796"/>
                    <a:pt x="27979" y="107796"/>
                    <a:pt x="27979" y="107796"/>
                  </a:cubicBezTo>
                  <a:cubicBezTo>
                    <a:pt x="28290" y="108135"/>
                    <a:pt x="28290" y="108135"/>
                    <a:pt x="28290" y="108135"/>
                  </a:cubicBezTo>
                  <a:cubicBezTo>
                    <a:pt x="28601" y="108474"/>
                    <a:pt x="28601" y="108474"/>
                    <a:pt x="28601" y="108474"/>
                  </a:cubicBezTo>
                  <a:cubicBezTo>
                    <a:pt x="28911" y="108813"/>
                    <a:pt x="28601" y="109152"/>
                    <a:pt x="28601" y="109830"/>
                  </a:cubicBezTo>
                  <a:cubicBezTo>
                    <a:pt x="28290" y="109830"/>
                    <a:pt x="28290" y="110169"/>
                    <a:pt x="28290" y="110508"/>
                  </a:cubicBezTo>
                  <a:cubicBezTo>
                    <a:pt x="28290" y="110847"/>
                    <a:pt x="27979" y="111186"/>
                    <a:pt x="27979" y="111525"/>
                  </a:cubicBezTo>
                  <a:cubicBezTo>
                    <a:pt x="27668" y="111864"/>
                    <a:pt x="27668" y="112203"/>
                    <a:pt x="27668" y="112542"/>
                  </a:cubicBezTo>
                  <a:cubicBezTo>
                    <a:pt x="27668" y="112881"/>
                    <a:pt x="27046" y="113559"/>
                    <a:pt x="26735" y="113559"/>
                  </a:cubicBezTo>
                  <a:cubicBezTo>
                    <a:pt x="26424" y="113898"/>
                    <a:pt x="26424" y="113898"/>
                    <a:pt x="26424" y="113898"/>
                  </a:cubicBezTo>
                  <a:cubicBezTo>
                    <a:pt x="26113" y="114576"/>
                    <a:pt x="25492" y="114576"/>
                    <a:pt x="25181" y="114576"/>
                  </a:cubicBezTo>
                  <a:cubicBezTo>
                    <a:pt x="24870" y="114915"/>
                    <a:pt x="24870" y="114915"/>
                    <a:pt x="24870" y="114915"/>
                  </a:cubicBezTo>
                  <a:cubicBezTo>
                    <a:pt x="24870" y="114915"/>
                    <a:pt x="24559" y="114915"/>
                    <a:pt x="24559" y="115254"/>
                  </a:cubicBezTo>
                  <a:cubicBezTo>
                    <a:pt x="24559" y="115593"/>
                    <a:pt x="24248" y="116271"/>
                    <a:pt x="23937" y="116271"/>
                  </a:cubicBezTo>
                  <a:cubicBezTo>
                    <a:pt x="23626" y="116610"/>
                    <a:pt x="23316" y="116949"/>
                    <a:pt x="23316" y="116949"/>
                  </a:cubicBezTo>
                  <a:cubicBezTo>
                    <a:pt x="23316" y="117288"/>
                    <a:pt x="23005" y="117627"/>
                    <a:pt x="22694" y="117627"/>
                  </a:cubicBezTo>
                  <a:cubicBezTo>
                    <a:pt x="23005" y="117627"/>
                    <a:pt x="23005" y="117627"/>
                    <a:pt x="23005" y="117627"/>
                  </a:cubicBezTo>
                  <a:cubicBezTo>
                    <a:pt x="23316" y="117966"/>
                    <a:pt x="24248" y="118305"/>
                    <a:pt x="24559" y="118305"/>
                  </a:cubicBezTo>
                  <a:cubicBezTo>
                    <a:pt x="24870" y="118305"/>
                    <a:pt x="25181" y="118644"/>
                    <a:pt x="25492" y="118983"/>
                  </a:cubicBezTo>
                  <a:cubicBezTo>
                    <a:pt x="25492" y="118983"/>
                    <a:pt x="25803" y="119322"/>
                    <a:pt x="25803" y="119322"/>
                  </a:cubicBezTo>
                  <a:cubicBezTo>
                    <a:pt x="26113" y="119322"/>
                    <a:pt x="26113" y="119322"/>
                    <a:pt x="26113" y="119322"/>
                  </a:cubicBezTo>
                  <a:cubicBezTo>
                    <a:pt x="26113" y="119661"/>
                    <a:pt x="26113" y="119661"/>
                    <a:pt x="26113" y="119661"/>
                  </a:cubicBezTo>
                  <a:cubicBezTo>
                    <a:pt x="26113" y="119999"/>
                    <a:pt x="26113" y="119999"/>
                    <a:pt x="26113" y="119999"/>
                  </a:cubicBezTo>
                  <a:cubicBezTo>
                    <a:pt x="26113" y="119999"/>
                    <a:pt x="26113" y="119999"/>
                    <a:pt x="26735" y="119999"/>
                  </a:cubicBezTo>
                  <a:cubicBezTo>
                    <a:pt x="27046" y="119999"/>
                    <a:pt x="27357" y="119999"/>
                    <a:pt x="27357" y="119999"/>
                  </a:cubicBezTo>
                  <a:cubicBezTo>
                    <a:pt x="27357" y="119999"/>
                    <a:pt x="27357" y="119661"/>
                    <a:pt x="27357" y="119661"/>
                  </a:cubicBezTo>
                  <a:cubicBezTo>
                    <a:pt x="27357" y="119322"/>
                    <a:pt x="27046" y="119322"/>
                    <a:pt x="27046" y="119322"/>
                  </a:cubicBezTo>
                  <a:cubicBezTo>
                    <a:pt x="27046" y="118983"/>
                    <a:pt x="27046" y="118305"/>
                    <a:pt x="27357" y="118305"/>
                  </a:cubicBezTo>
                  <a:cubicBezTo>
                    <a:pt x="27668" y="117966"/>
                    <a:pt x="28601" y="118983"/>
                    <a:pt x="28601" y="118983"/>
                  </a:cubicBezTo>
                  <a:cubicBezTo>
                    <a:pt x="28601" y="118983"/>
                    <a:pt x="28601" y="118983"/>
                    <a:pt x="28601" y="118983"/>
                  </a:cubicBezTo>
                  <a:cubicBezTo>
                    <a:pt x="28601" y="118983"/>
                    <a:pt x="28911" y="118644"/>
                    <a:pt x="28911" y="117627"/>
                  </a:cubicBezTo>
                  <a:cubicBezTo>
                    <a:pt x="28911" y="117627"/>
                    <a:pt x="28911" y="117627"/>
                    <a:pt x="28911" y="117627"/>
                  </a:cubicBezTo>
                  <a:cubicBezTo>
                    <a:pt x="28911" y="116949"/>
                    <a:pt x="29533" y="115593"/>
                    <a:pt x="29844" y="115254"/>
                  </a:cubicBezTo>
                  <a:cubicBezTo>
                    <a:pt x="30155" y="114915"/>
                    <a:pt x="29844" y="114237"/>
                    <a:pt x="29533" y="113898"/>
                  </a:cubicBezTo>
                  <a:cubicBezTo>
                    <a:pt x="29533" y="113898"/>
                    <a:pt x="29533" y="113898"/>
                    <a:pt x="29533" y="113898"/>
                  </a:cubicBezTo>
                  <a:cubicBezTo>
                    <a:pt x="29533" y="113559"/>
                    <a:pt x="29533" y="113559"/>
                    <a:pt x="29844" y="113559"/>
                  </a:cubicBezTo>
                  <a:cubicBezTo>
                    <a:pt x="30155" y="113220"/>
                    <a:pt x="31088" y="112881"/>
                    <a:pt x="31398" y="111864"/>
                  </a:cubicBezTo>
                  <a:cubicBezTo>
                    <a:pt x="31709" y="111864"/>
                    <a:pt x="31709" y="111864"/>
                    <a:pt x="32953" y="112203"/>
                  </a:cubicBezTo>
                  <a:cubicBezTo>
                    <a:pt x="33886" y="112542"/>
                    <a:pt x="35440" y="113220"/>
                    <a:pt x="36062" y="112881"/>
                  </a:cubicBezTo>
                  <a:cubicBezTo>
                    <a:pt x="36373" y="112881"/>
                    <a:pt x="36373" y="112881"/>
                    <a:pt x="36373" y="112881"/>
                  </a:cubicBezTo>
                  <a:cubicBezTo>
                    <a:pt x="36994" y="112881"/>
                    <a:pt x="37305" y="112542"/>
                    <a:pt x="37616" y="112542"/>
                  </a:cubicBezTo>
                  <a:cubicBezTo>
                    <a:pt x="37927" y="112203"/>
                    <a:pt x="38549" y="112203"/>
                    <a:pt x="38860" y="112203"/>
                  </a:cubicBezTo>
                  <a:cubicBezTo>
                    <a:pt x="39481" y="112203"/>
                    <a:pt x="40103" y="112203"/>
                    <a:pt x="40103" y="112203"/>
                  </a:cubicBezTo>
                  <a:cubicBezTo>
                    <a:pt x="40414" y="111864"/>
                    <a:pt x="40725" y="111525"/>
                    <a:pt x="41036" y="111525"/>
                  </a:cubicBezTo>
                  <a:cubicBezTo>
                    <a:pt x="41347" y="111186"/>
                    <a:pt x="41658" y="110847"/>
                    <a:pt x="41968" y="110508"/>
                  </a:cubicBezTo>
                  <a:cubicBezTo>
                    <a:pt x="41968" y="110508"/>
                    <a:pt x="41968" y="110169"/>
                    <a:pt x="42279" y="110169"/>
                  </a:cubicBezTo>
                  <a:cubicBezTo>
                    <a:pt x="42279" y="110169"/>
                    <a:pt x="42279" y="110169"/>
                    <a:pt x="42590" y="109152"/>
                  </a:cubicBezTo>
                  <a:cubicBezTo>
                    <a:pt x="42590" y="108813"/>
                    <a:pt x="42901" y="108813"/>
                    <a:pt x="43212" y="108813"/>
                  </a:cubicBezTo>
                  <a:cubicBezTo>
                    <a:pt x="43523" y="108813"/>
                    <a:pt x="43523" y="108813"/>
                    <a:pt x="43834" y="108813"/>
                  </a:cubicBezTo>
                  <a:cubicBezTo>
                    <a:pt x="43834" y="108474"/>
                    <a:pt x="46632" y="109152"/>
                    <a:pt x="46632" y="109152"/>
                  </a:cubicBezTo>
                  <a:cubicBezTo>
                    <a:pt x="46943" y="109152"/>
                    <a:pt x="47253" y="109491"/>
                    <a:pt x="47253" y="109830"/>
                  </a:cubicBezTo>
                  <a:cubicBezTo>
                    <a:pt x="47564" y="110169"/>
                    <a:pt x="47564" y="110508"/>
                    <a:pt x="47875" y="110508"/>
                  </a:cubicBezTo>
                  <a:cubicBezTo>
                    <a:pt x="47875" y="110508"/>
                    <a:pt x="48497" y="110169"/>
                    <a:pt x="48808" y="109491"/>
                  </a:cubicBezTo>
                  <a:cubicBezTo>
                    <a:pt x="48808" y="109491"/>
                    <a:pt x="49119" y="109152"/>
                    <a:pt x="49119" y="109152"/>
                  </a:cubicBezTo>
                  <a:cubicBezTo>
                    <a:pt x="49119" y="108813"/>
                    <a:pt x="49119" y="108474"/>
                    <a:pt x="49740" y="108135"/>
                  </a:cubicBezTo>
                  <a:cubicBezTo>
                    <a:pt x="50362" y="107796"/>
                    <a:pt x="50673" y="107118"/>
                    <a:pt x="50984" y="106440"/>
                  </a:cubicBezTo>
                  <a:cubicBezTo>
                    <a:pt x="50984" y="106440"/>
                    <a:pt x="50984" y="106101"/>
                    <a:pt x="50984" y="106101"/>
                  </a:cubicBezTo>
                  <a:cubicBezTo>
                    <a:pt x="51295" y="105762"/>
                    <a:pt x="51606" y="105762"/>
                    <a:pt x="52227" y="105762"/>
                  </a:cubicBezTo>
                  <a:cubicBezTo>
                    <a:pt x="52227" y="105762"/>
                    <a:pt x="52538" y="105762"/>
                    <a:pt x="52538" y="105762"/>
                  </a:cubicBezTo>
                  <a:cubicBezTo>
                    <a:pt x="52538" y="105762"/>
                    <a:pt x="52538" y="105762"/>
                    <a:pt x="52538" y="105762"/>
                  </a:cubicBezTo>
                  <a:cubicBezTo>
                    <a:pt x="52538" y="105423"/>
                    <a:pt x="52227" y="105084"/>
                    <a:pt x="52538" y="104745"/>
                  </a:cubicBezTo>
                  <a:cubicBezTo>
                    <a:pt x="52538" y="104406"/>
                    <a:pt x="52849" y="104406"/>
                    <a:pt x="53160" y="104406"/>
                  </a:cubicBezTo>
                  <a:cubicBezTo>
                    <a:pt x="53471" y="104067"/>
                    <a:pt x="53471" y="104067"/>
                    <a:pt x="53471" y="104067"/>
                  </a:cubicBezTo>
                  <a:cubicBezTo>
                    <a:pt x="53471" y="104067"/>
                    <a:pt x="53471" y="104067"/>
                    <a:pt x="53471" y="104067"/>
                  </a:cubicBezTo>
                  <a:cubicBezTo>
                    <a:pt x="53471" y="104067"/>
                    <a:pt x="53471" y="104067"/>
                    <a:pt x="53471" y="104067"/>
                  </a:cubicBezTo>
                  <a:cubicBezTo>
                    <a:pt x="53782" y="104067"/>
                    <a:pt x="53782" y="103728"/>
                    <a:pt x="53782" y="103728"/>
                  </a:cubicBezTo>
                  <a:cubicBezTo>
                    <a:pt x="53782" y="103728"/>
                    <a:pt x="53782" y="103728"/>
                    <a:pt x="53782" y="103728"/>
                  </a:cubicBezTo>
                  <a:cubicBezTo>
                    <a:pt x="53782" y="103728"/>
                    <a:pt x="53782" y="103389"/>
                    <a:pt x="53471" y="103389"/>
                  </a:cubicBezTo>
                  <a:cubicBezTo>
                    <a:pt x="53160" y="103389"/>
                    <a:pt x="50984" y="102711"/>
                    <a:pt x="52227" y="102033"/>
                  </a:cubicBezTo>
                  <a:cubicBezTo>
                    <a:pt x="52849" y="101694"/>
                    <a:pt x="53160" y="101355"/>
                    <a:pt x="53782" y="101016"/>
                  </a:cubicBezTo>
                  <a:cubicBezTo>
                    <a:pt x="54093" y="101016"/>
                    <a:pt x="53471" y="102033"/>
                    <a:pt x="54404" y="102372"/>
                  </a:cubicBezTo>
                  <a:cubicBezTo>
                    <a:pt x="54404" y="102372"/>
                    <a:pt x="55336" y="104067"/>
                    <a:pt x="55647" y="104067"/>
                  </a:cubicBezTo>
                  <a:cubicBezTo>
                    <a:pt x="55647" y="104067"/>
                    <a:pt x="55336" y="103050"/>
                    <a:pt x="55336" y="101694"/>
                  </a:cubicBezTo>
                  <a:cubicBezTo>
                    <a:pt x="55336" y="101355"/>
                    <a:pt x="55336" y="100677"/>
                    <a:pt x="55336" y="100338"/>
                  </a:cubicBezTo>
                  <a:cubicBezTo>
                    <a:pt x="55336" y="99322"/>
                    <a:pt x="55336" y="98983"/>
                    <a:pt x="55025" y="98305"/>
                  </a:cubicBezTo>
                  <a:cubicBezTo>
                    <a:pt x="54715" y="97288"/>
                    <a:pt x="54404" y="96949"/>
                    <a:pt x="53782" y="96271"/>
                  </a:cubicBezTo>
                  <a:cubicBezTo>
                    <a:pt x="53782" y="96271"/>
                    <a:pt x="53782" y="96271"/>
                    <a:pt x="53782" y="96271"/>
                  </a:cubicBezTo>
                  <a:cubicBezTo>
                    <a:pt x="53160" y="95932"/>
                    <a:pt x="53471" y="95254"/>
                    <a:pt x="53471" y="94915"/>
                  </a:cubicBezTo>
                  <a:cubicBezTo>
                    <a:pt x="53160" y="94237"/>
                    <a:pt x="53471" y="93220"/>
                    <a:pt x="52849" y="92881"/>
                  </a:cubicBezTo>
                  <a:cubicBezTo>
                    <a:pt x="52227" y="92881"/>
                    <a:pt x="51917" y="92881"/>
                    <a:pt x="51606" y="92542"/>
                  </a:cubicBezTo>
                  <a:cubicBezTo>
                    <a:pt x="50984" y="92542"/>
                    <a:pt x="52849" y="91864"/>
                    <a:pt x="53782" y="90847"/>
                  </a:cubicBezTo>
                  <a:cubicBezTo>
                    <a:pt x="54093" y="90169"/>
                    <a:pt x="54093" y="89491"/>
                    <a:pt x="54093" y="88813"/>
                  </a:cubicBezTo>
                  <a:cubicBezTo>
                    <a:pt x="54093" y="88474"/>
                    <a:pt x="53782" y="87457"/>
                    <a:pt x="53782" y="87118"/>
                  </a:cubicBezTo>
                  <a:cubicBezTo>
                    <a:pt x="53782" y="86440"/>
                    <a:pt x="53782" y="86440"/>
                    <a:pt x="53471" y="85762"/>
                  </a:cubicBezTo>
                  <a:cubicBezTo>
                    <a:pt x="53160" y="85084"/>
                    <a:pt x="52849" y="84406"/>
                    <a:pt x="52538" y="83728"/>
                  </a:cubicBezTo>
                  <a:cubicBezTo>
                    <a:pt x="52227" y="83050"/>
                    <a:pt x="52538" y="82372"/>
                    <a:pt x="52227" y="81694"/>
                  </a:cubicBezTo>
                  <a:cubicBezTo>
                    <a:pt x="51917" y="81355"/>
                    <a:pt x="51917" y="80677"/>
                    <a:pt x="51917" y="80000"/>
                  </a:cubicBezTo>
                  <a:cubicBezTo>
                    <a:pt x="51917" y="79322"/>
                    <a:pt x="51917" y="78644"/>
                    <a:pt x="51606" y="78305"/>
                  </a:cubicBezTo>
                  <a:cubicBezTo>
                    <a:pt x="51295" y="77627"/>
                    <a:pt x="51917" y="76949"/>
                    <a:pt x="51917" y="76271"/>
                  </a:cubicBezTo>
                  <a:cubicBezTo>
                    <a:pt x="51917" y="75593"/>
                    <a:pt x="52538" y="75254"/>
                    <a:pt x="52538" y="74576"/>
                  </a:cubicBezTo>
                  <a:cubicBezTo>
                    <a:pt x="52538" y="74237"/>
                    <a:pt x="53160" y="73898"/>
                    <a:pt x="53160" y="73559"/>
                  </a:cubicBezTo>
                  <a:cubicBezTo>
                    <a:pt x="53160" y="73220"/>
                    <a:pt x="53782" y="73220"/>
                    <a:pt x="54093" y="73220"/>
                  </a:cubicBezTo>
                  <a:cubicBezTo>
                    <a:pt x="54404" y="72542"/>
                    <a:pt x="54093" y="71525"/>
                    <a:pt x="54404" y="70847"/>
                  </a:cubicBezTo>
                  <a:cubicBezTo>
                    <a:pt x="55025" y="70169"/>
                    <a:pt x="55336" y="69830"/>
                    <a:pt x="55336" y="68474"/>
                  </a:cubicBezTo>
                  <a:cubicBezTo>
                    <a:pt x="55336" y="68135"/>
                    <a:pt x="57202" y="67118"/>
                    <a:pt x="57512" y="67118"/>
                  </a:cubicBezTo>
                  <a:cubicBezTo>
                    <a:pt x="58445" y="66101"/>
                    <a:pt x="59689" y="65762"/>
                    <a:pt x="60932" y="65084"/>
                  </a:cubicBezTo>
                  <a:cubicBezTo>
                    <a:pt x="61243" y="65084"/>
                    <a:pt x="61865" y="65084"/>
                    <a:pt x="62176" y="65084"/>
                  </a:cubicBezTo>
                  <a:cubicBezTo>
                    <a:pt x="62797" y="65084"/>
                    <a:pt x="63108" y="65423"/>
                    <a:pt x="63419" y="65423"/>
                  </a:cubicBezTo>
                  <a:cubicBezTo>
                    <a:pt x="63730" y="65423"/>
                    <a:pt x="63419" y="66440"/>
                    <a:pt x="63419" y="66779"/>
                  </a:cubicBezTo>
                  <a:cubicBezTo>
                    <a:pt x="63419" y="67796"/>
                    <a:pt x="63730" y="67796"/>
                    <a:pt x="64041" y="67796"/>
                  </a:cubicBezTo>
                  <a:cubicBezTo>
                    <a:pt x="64352" y="67796"/>
                    <a:pt x="64352" y="67796"/>
                    <a:pt x="64352" y="67796"/>
                  </a:cubicBezTo>
                  <a:cubicBezTo>
                    <a:pt x="64663" y="67796"/>
                    <a:pt x="64663" y="68135"/>
                    <a:pt x="64663" y="68135"/>
                  </a:cubicBezTo>
                  <a:cubicBezTo>
                    <a:pt x="65595" y="68474"/>
                    <a:pt x="66528" y="67457"/>
                    <a:pt x="66839" y="66440"/>
                  </a:cubicBezTo>
                  <a:cubicBezTo>
                    <a:pt x="67150" y="64067"/>
                    <a:pt x="67461" y="65423"/>
                    <a:pt x="68082" y="64067"/>
                  </a:cubicBezTo>
                  <a:cubicBezTo>
                    <a:pt x="68393" y="63050"/>
                    <a:pt x="69015" y="62711"/>
                    <a:pt x="69015" y="61694"/>
                  </a:cubicBezTo>
                  <a:cubicBezTo>
                    <a:pt x="69326" y="61016"/>
                    <a:pt x="69637" y="60677"/>
                    <a:pt x="69948" y="59999"/>
                  </a:cubicBezTo>
                  <a:cubicBezTo>
                    <a:pt x="69948" y="59322"/>
                    <a:pt x="70569" y="59322"/>
                    <a:pt x="70569" y="58644"/>
                  </a:cubicBezTo>
                  <a:cubicBezTo>
                    <a:pt x="70569" y="57966"/>
                    <a:pt x="70259" y="57966"/>
                    <a:pt x="70569" y="57627"/>
                  </a:cubicBezTo>
                  <a:cubicBezTo>
                    <a:pt x="70569" y="57288"/>
                    <a:pt x="71191" y="56949"/>
                    <a:pt x="71502" y="56949"/>
                  </a:cubicBezTo>
                  <a:cubicBezTo>
                    <a:pt x="71813" y="56610"/>
                    <a:pt x="71813" y="56271"/>
                    <a:pt x="72435" y="56271"/>
                  </a:cubicBezTo>
                  <a:cubicBezTo>
                    <a:pt x="72746" y="56271"/>
                    <a:pt x="73367" y="56271"/>
                    <a:pt x="73367" y="56610"/>
                  </a:cubicBezTo>
                  <a:cubicBezTo>
                    <a:pt x="73678" y="57288"/>
                    <a:pt x="73989" y="57288"/>
                    <a:pt x="74611" y="57288"/>
                  </a:cubicBezTo>
                  <a:cubicBezTo>
                    <a:pt x="75854" y="57288"/>
                    <a:pt x="75854" y="57288"/>
                    <a:pt x="75854" y="57288"/>
                  </a:cubicBezTo>
                  <a:cubicBezTo>
                    <a:pt x="76476" y="57288"/>
                    <a:pt x="76787" y="57627"/>
                    <a:pt x="77098" y="57966"/>
                  </a:cubicBezTo>
                  <a:cubicBezTo>
                    <a:pt x="77409" y="57966"/>
                    <a:pt x="78031" y="57288"/>
                    <a:pt x="78341" y="57288"/>
                  </a:cubicBezTo>
                  <a:cubicBezTo>
                    <a:pt x="78963" y="57288"/>
                    <a:pt x="79274" y="56610"/>
                    <a:pt x="79585" y="56610"/>
                  </a:cubicBezTo>
                  <a:cubicBezTo>
                    <a:pt x="79896" y="56271"/>
                    <a:pt x="80518" y="56610"/>
                    <a:pt x="80829" y="56610"/>
                  </a:cubicBezTo>
                  <a:cubicBezTo>
                    <a:pt x="81450" y="56610"/>
                    <a:pt x="81761" y="55932"/>
                    <a:pt x="81761" y="55932"/>
                  </a:cubicBezTo>
                  <a:cubicBezTo>
                    <a:pt x="82072" y="55593"/>
                    <a:pt x="83005" y="54915"/>
                    <a:pt x="83626" y="54576"/>
                  </a:cubicBezTo>
                  <a:cubicBezTo>
                    <a:pt x="84248" y="54237"/>
                    <a:pt x="84870" y="54237"/>
                    <a:pt x="85803" y="54237"/>
                  </a:cubicBezTo>
                  <a:cubicBezTo>
                    <a:pt x="86424" y="53898"/>
                    <a:pt x="86113" y="53898"/>
                    <a:pt x="85803" y="53559"/>
                  </a:cubicBezTo>
                  <a:cubicBezTo>
                    <a:pt x="85803" y="53559"/>
                    <a:pt x="86113" y="52881"/>
                    <a:pt x="86735" y="52881"/>
                  </a:cubicBezTo>
                  <a:cubicBezTo>
                    <a:pt x="87046" y="52881"/>
                    <a:pt x="86735" y="51525"/>
                    <a:pt x="86735" y="50847"/>
                  </a:cubicBezTo>
                  <a:cubicBezTo>
                    <a:pt x="86735" y="50169"/>
                    <a:pt x="86424" y="49830"/>
                    <a:pt x="86424" y="48813"/>
                  </a:cubicBezTo>
                  <a:cubicBezTo>
                    <a:pt x="86424" y="48135"/>
                    <a:pt x="86113" y="48135"/>
                    <a:pt x="86113" y="46779"/>
                  </a:cubicBezTo>
                  <a:cubicBezTo>
                    <a:pt x="86113" y="44745"/>
                    <a:pt x="86735" y="45084"/>
                    <a:pt x="87979" y="43728"/>
                  </a:cubicBezTo>
                  <a:cubicBezTo>
                    <a:pt x="87979" y="43728"/>
                    <a:pt x="87979" y="43728"/>
                    <a:pt x="87979" y="43728"/>
                  </a:cubicBezTo>
                  <a:cubicBezTo>
                    <a:pt x="89222" y="42372"/>
                    <a:pt x="90155" y="42033"/>
                    <a:pt x="91398" y="41355"/>
                  </a:cubicBezTo>
                  <a:cubicBezTo>
                    <a:pt x="92020" y="41016"/>
                    <a:pt x="92642" y="40338"/>
                    <a:pt x="93264" y="39661"/>
                  </a:cubicBezTo>
                  <a:cubicBezTo>
                    <a:pt x="93575" y="39322"/>
                    <a:pt x="93575" y="38983"/>
                    <a:pt x="94196" y="38983"/>
                  </a:cubicBezTo>
                  <a:cubicBezTo>
                    <a:pt x="94507" y="38983"/>
                    <a:pt x="95129" y="38983"/>
                    <a:pt x="95440" y="38983"/>
                  </a:cubicBezTo>
                  <a:cubicBezTo>
                    <a:pt x="96062" y="38983"/>
                    <a:pt x="96373" y="38644"/>
                    <a:pt x="96683" y="38305"/>
                  </a:cubicBezTo>
                  <a:cubicBezTo>
                    <a:pt x="97305" y="38305"/>
                    <a:pt x="97616" y="37966"/>
                    <a:pt x="97927" y="37288"/>
                  </a:cubicBezTo>
                  <a:cubicBezTo>
                    <a:pt x="99481" y="35932"/>
                    <a:pt x="99481" y="35932"/>
                    <a:pt x="99481" y="35932"/>
                  </a:cubicBezTo>
                  <a:cubicBezTo>
                    <a:pt x="99792" y="35593"/>
                    <a:pt x="100103" y="35254"/>
                    <a:pt x="100414" y="34915"/>
                  </a:cubicBezTo>
                  <a:cubicBezTo>
                    <a:pt x="100725" y="34576"/>
                    <a:pt x="101036" y="34576"/>
                    <a:pt x="101036" y="33898"/>
                  </a:cubicBezTo>
                  <a:cubicBezTo>
                    <a:pt x="101036" y="33220"/>
                    <a:pt x="101658" y="33220"/>
                    <a:pt x="101658" y="32542"/>
                  </a:cubicBezTo>
                  <a:cubicBezTo>
                    <a:pt x="101968" y="32203"/>
                    <a:pt x="101658" y="31864"/>
                    <a:pt x="101968" y="31525"/>
                  </a:cubicBezTo>
                  <a:cubicBezTo>
                    <a:pt x="102279" y="30847"/>
                    <a:pt x="102279" y="30508"/>
                    <a:pt x="102279" y="29830"/>
                  </a:cubicBezTo>
                  <a:cubicBezTo>
                    <a:pt x="101968" y="29491"/>
                    <a:pt x="102901" y="29152"/>
                    <a:pt x="103212" y="28813"/>
                  </a:cubicBezTo>
                  <a:cubicBezTo>
                    <a:pt x="103523" y="28474"/>
                    <a:pt x="103523" y="28474"/>
                    <a:pt x="104145" y="28135"/>
                  </a:cubicBezTo>
                  <a:cubicBezTo>
                    <a:pt x="104455" y="28135"/>
                    <a:pt x="104766" y="27796"/>
                    <a:pt x="104766" y="27457"/>
                  </a:cubicBezTo>
                  <a:cubicBezTo>
                    <a:pt x="105388" y="26779"/>
                    <a:pt x="106010" y="26440"/>
                    <a:pt x="106321" y="26101"/>
                  </a:cubicBezTo>
                  <a:cubicBezTo>
                    <a:pt x="106943" y="25762"/>
                    <a:pt x="107564" y="25423"/>
                    <a:pt x="108497" y="25084"/>
                  </a:cubicBezTo>
                  <a:cubicBezTo>
                    <a:pt x="108808" y="24745"/>
                    <a:pt x="109119" y="24406"/>
                    <a:pt x="109430" y="24067"/>
                  </a:cubicBezTo>
                  <a:cubicBezTo>
                    <a:pt x="109740" y="24067"/>
                    <a:pt x="110362" y="24067"/>
                    <a:pt x="110362" y="24067"/>
                  </a:cubicBezTo>
                  <a:cubicBezTo>
                    <a:pt x="110673" y="24067"/>
                    <a:pt x="110673" y="24067"/>
                    <a:pt x="110673" y="24067"/>
                  </a:cubicBezTo>
                  <a:cubicBezTo>
                    <a:pt x="111606" y="23050"/>
                    <a:pt x="110984" y="22033"/>
                    <a:pt x="111917" y="21355"/>
                  </a:cubicBezTo>
                  <a:cubicBezTo>
                    <a:pt x="113471" y="20338"/>
                    <a:pt x="114093" y="18983"/>
                    <a:pt x="115336" y="17627"/>
                  </a:cubicBezTo>
                  <a:cubicBezTo>
                    <a:pt x="115958" y="16610"/>
                    <a:pt x="116580" y="16610"/>
                    <a:pt x="116891" y="15593"/>
                  </a:cubicBezTo>
                  <a:cubicBezTo>
                    <a:pt x="116891" y="15254"/>
                    <a:pt x="117202" y="14915"/>
                    <a:pt x="117512" y="14576"/>
                  </a:cubicBezTo>
                  <a:cubicBezTo>
                    <a:pt x="117823" y="14237"/>
                    <a:pt x="118134" y="13559"/>
                    <a:pt x="118445" y="13220"/>
                  </a:cubicBezTo>
                  <a:cubicBezTo>
                    <a:pt x="118756" y="12881"/>
                    <a:pt x="119378" y="12542"/>
                    <a:pt x="119378" y="12203"/>
                  </a:cubicBezTo>
                  <a:cubicBezTo>
                    <a:pt x="119378" y="11864"/>
                    <a:pt x="119378" y="11186"/>
                    <a:pt x="119378" y="10847"/>
                  </a:cubicBezTo>
                  <a:cubicBezTo>
                    <a:pt x="119689" y="10508"/>
                    <a:pt x="120000" y="10169"/>
                    <a:pt x="120000" y="9830"/>
                  </a:cubicBezTo>
                  <a:cubicBezTo>
                    <a:pt x="120000" y="9491"/>
                    <a:pt x="120000" y="9152"/>
                    <a:pt x="120000" y="9152"/>
                  </a:cubicBezTo>
                  <a:cubicBezTo>
                    <a:pt x="119689" y="9152"/>
                    <a:pt x="119689" y="9152"/>
                    <a:pt x="119689" y="9491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6" name="Google Shape;1586;p349"/>
            <p:cNvSpPr/>
            <p:nvPr/>
          </p:nvSpPr>
          <p:spPr>
            <a:xfrm>
              <a:off x="4732339" y="2947990"/>
              <a:ext cx="739800" cy="64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3508"/>
                  </a:moveTo>
                  <a:cubicBezTo>
                    <a:pt x="0" y="43508"/>
                    <a:pt x="0" y="43508"/>
                    <a:pt x="0" y="43508"/>
                  </a:cubicBezTo>
                  <a:cubicBezTo>
                    <a:pt x="0" y="43508"/>
                    <a:pt x="0" y="43508"/>
                    <a:pt x="0" y="43508"/>
                  </a:cubicBezTo>
                  <a:cubicBezTo>
                    <a:pt x="609" y="44210"/>
                    <a:pt x="609" y="44210"/>
                    <a:pt x="1218" y="44210"/>
                  </a:cubicBezTo>
                  <a:cubicBezTo>
                    <a:pt x="1827" y="45614"/>
                    <a:pt x="2436" y="46315"/>
                    <a:pt x="3045" y="47719"/>
                  </a:cubicBezTo>
                  <a:cubicBezTo>
                    <a:pt x="4263" y="49122"/>
                    <a:pt x="5482" y="49824"/>
                    <a:pt x="6700" y="51228"/>
                  </a:cubicBezTo>
                  <a:cubicBezTo>
                    <a:pt x="6700" y="51228"/>
                    <a:pt x="6700" y="51228"/>
                    <a:pt x="6700" y="51228"/>
                  </a:cubicBezTo>
                  <a:cubicBezTo>
                    <a:pt x="7309" y="51929"/>
                    <a:pt x="7918" y="52631"/>
                    <a:pt x="7918" y="53333"/>
                  </a:cubicBezTo>
                  <a:cubicBezTo>
                    <a:pt x="8527" y="54035"/>
                    <a:pt x="8527" y="54035"/>
                    <a:pt x="8527" y="54736"/>
                  </a:cubicBezTo>
                  <a:cubicBezTo>
                    <a:pt x="8527" y="54736"/>
                    <a:pt x="10355" y="58245"/>
                    <a:pt x="10355" y="58947"/>
                  </a:cubicBezTo>
                  <a:cubicBezTo>
                    <a:pt x="11573" y="59649"/>
                    <a:pt x="12182" y="60350"/>
                    <a:pt x="13401" y="60350"/>
                  </a:cubicBezTo>
                  <a:cubicBezTo>
                    <a:pt x="13401" y="60350"/>
                    <a:pt x="14010" y="59649"/>
                    <a:pt x="14010" y="58947"/>
                  </a:cubicBezTo>
                  <a:cubicBezTo>
                    <a:pt x="14619" y="58245"/>
                    <a:pt x="14619" y="57543"/>
                    <a:pt x="15228" y="57543"/>
                  </a:cubicBezTo>
                  <a:cubicBezTo>
                    <a:pt x="15228" y="57543"/>
                    <a:pt x="15228" y="57543"/>
                    <a:pt x="15228" y="57543"/>
                  </a:cubicBezTo>
                  <a:cubicBezTo>
                    <a:pt x="15837" y="57543"/>
                    <a:pt x="18274" y="60350"/>
                    <a:pt x="18274" y="62456"/>
                  </a:cubicBezTo>
                  <a:cubicBezTo>
                    <a:pt x="18274" y="63157"/>
                    <a:pt x="18274" y="63157"/>
                    <a:pt x="17664" y="63859"/>
                  </a:cubicBezTo>
                  <a:cubicBezTo>
                    <a:pt x="15837" y="65964"/>
                    <a:pt x="15228" y="66666"/>
                    <a:pt x="17055" y="68771"/>
                  </a:cubicBezTo>
                  <a:cubicBezTo>
                    <a:pt x="17664" y="70175"/>
                    <a:pt x="17664" y="71578"/>
                    <a:pt x="17055" y="72982"/>
                  </a:cubicBezTo>
                  <a:cubicBezTo>
                    <a:pt x="17055" y="74385"/>
                    <a:pt x="17055" y="75789"/>
                    <a:pt x="17664" y="75789"/>
                  </a:cubicBezTo>
                  <a:cubicBezTo>
                    <a:pt x="18274" y="76491"/>
                    <a:pt x="18883" y="77192"/>
                    <a:pt x="19492" y="78596"/>
                  </a:cubicBezTo>
                  <a:cubicBezTo>
                    <a:pt x="19492" y="79298"/>
                    <a:pt x="20710" y="80701"/>
                    <a:pt x="20710" y="80701"/>
                  </a:cubicBezTo>
                  <a:cubicBezTo>
                    <a:pt x="21319" y="80701"/>
                    <a:pt x="21928" y="80701"/>
                    <a:pt x="22538" y="80701"/>
                  </a:cubicBezTo>
                  <a:cubicBezTo>
                    <a:pt x="23756" y="80701"/>
                    <a:pt x="24974" y="80000"/>
                    <a:pt x="25583" y="80701"/>
                  </a:cubicBezTo>
                  <a:cubicBezTo>
                    <a:pt x="26802" y="81403"/>
                    <a:pt x="26802" y="81403"/>
                    <a:pt x="26802" y="82105"/>
                  </a:cubicBezTo>
                  <a:cubicBezTo>
                    <a:pt x="27411" y="82807"/>
                    <a:pt x="26802" y="82807"/>
                    <a:pt x="26802" y="83508"/>
                  </a:cubicBezTo>
                  <a:cubicBezTo>
                    <a:pt x="26192" y="83508"/>
                    <a:pt x="26192" y="84210"/>
                    <a:pt x="26192" y="84912"/>
                  </a:cubicBezTo>
                  <a:cubicBezTo>
                    <a:pt x="26192" y="86315"/>
                    <a:pt x="24974" y="87719"/>
                    <a:pt x="24365" y="88421"/>
                  </a:cubicBezTo>
                  <a:cubicBezTo>
                    <a:pt x="23756" y="88421"/>
                    <a:pt x="23756" y="89122"/>
                    <a:pt x="23147" y="89824"/>
                  </a:cubicBezTo>
                  <a:cubicBezTo>
                    <a:pt x="23147" y="90526"/>
                    <a:pt x="21928" y="93333"/>
                    <a:pt x="21319" y="93333"/>
                  </a:cubicBezTo>
                  <a:cubicBezTo>
                    <a:pt x="21319" y="93333"/>
                    <a:pt x="20710" y="94035"/>
                    <a:pt x="20101" y="94035"/>
                  </a:cubicBezTo>
                  <a:cubicBezTo>
                    <a:pt x="19492" y="94736"/>
                    <a:pt x="18883" y="94736"/>
                    <a:pt x="18274" y="94736"/>
                  </a:cubicBezTo>
                  <a:cubicBezTo>
                    <a:pt x="17055" y="94736"/>
                    <a:pt x="17055" y="95438"/>
                    <a:pt x="17055" y="95438"/>
                  </a:cubicBezTo>
                  <a:cubicBezTo>
                    <a:pt x="17055" y="96140"/>
                    <a:pt x="18274" y="96842"/>
                    <a:pt x="19492" y="96842"/>
                  </a:cubicBezTo>
                  <a:cubicBezTo>
                    <a:pt x="20710" y="96842"/>
                    <a:pt x="21319" y="96842"/>
                    <a:pt x="21928" y="96842"/>
                  </a:cubicBezTo>
                  <a:cubicBezTo>
                    <a:pt x="22538" y="96140"/>
                    <a:pt x="23147" y="96140"/>
                    <a:pt x="23756" y="96140"/>
                  </a:cubicBezTo>
                  <a:cubicBezTo>
                    <a:pt x="24974" y="96140"/>
                    <a:pt x="26192" y="96842"/>
                    <a:pt x="26192" y="98245"/>
                  </a:cubicBezTo>
                  <a:cubicBezTo>
                    <a:pt x="26192" y="98245"/>
                    <a:pt x="26192" y="98947"/>
                    <a:pt x="25583" y="98947"/>
                  </a:cubicBezTo>
                  <a:cubicBezTo>
                    <a:pt x="23147" y="99649"/>
                    <a:pt x="20710" y="101052"/>
                    <a:pt x="20710" y="101052"/>
                  </a:cubicBezTo>
                  <a:cubicBezTo>
                    <a:pt x="20710" y="101754"/>
                    <a:pt x="20710" y="101754"/>
                    <a:pt x="20710" y="102456"/>
                  </a:cubicBezTo>
                  <a:cubicBezTo>
                    <a:pt x="20710" y="102456"/>
                    <a:pt x="20710" y="102456"/>
                    <a:pt x="20710" y="102456"/>
                  </a:cubicBezTo>
                  <a:cubicBezTo>
                    <a:pt x="21319" y="102456"/>
                    <a:pt x="21319" y="102456"/>
                    <a:pt x="21319" y="102456"/>
                  </a:cubicBezTo>
                  <a:cubicBezTo>
                    <a:pt x="21319" y="102456"/>
                    <a:pt x="21319" y="102456"/>
                    <a:pt x="21319" y="102456"/>
                  </a:cubicBezTo>
                  <a:cubicBezTo>
                    <a:pt x="21928" y="103157"/>
                    <a:pt x="21928" y="103157"/>
                    <a:pt x="22538" y="103157"/>
                  </a:cubicBezTo>
                  <a:cubicBezTo>
                    <a:pt x="23147" y="103859"/>
                    <a:pt x="23147" y="103859"/>
                    <a:pt x="23147" y="104561"/>
                  </a:cubicBezTo>
                  <a:cubicBezTo>
                    <a:pt x="23756" y="104561"/>
                    <a:pt x="23756" y="104561"/>
                    <a:pt x="23756" y="105263"/>
                  </a:cubicBezTo>
                  <a:cubicBezTo>
                    <a:pt x="24365" y="105964"/>
                    <a:pt x="24365" y="105964"/>
                    <a:pt x="24365" y="105964"/>
                  </a:cubicBezTo>
                  <a:cubicBezTo>
                    <a:pt x="24974" y="105964"/>
                    <a:pt x="24974" y="106666"/>
                    <a:pt x="25583" y="107368"/>
                  </a:cubicBezTo>
                  <a:cubicBezTo>
                    <a:pt x="25583" y="107368"/>
                    <a:pt x="26802" y="108771"/>
                    <a:pt x="28020" y="108771"/>
                  </a:cubicBezTo>
                  <a:cubicBezTo>
                    <a:pt x="28629" y="108771"/>
                    <a:pt x="29238" y="108771"/>
                    <a:pt x="29238" y="108070"/>
                  </a:cubicBezTo>
                  <a:cubicBezTo>
                    <a:pt x="29847" y="108070"/>
                    <a:pt x="30456" y="108070"/>
                    <a:pt x="30456" y="108070"/>
                  </a:cubicBezTo>
                  <a:cubicBezTo>
                    <a:pt x="31675" y="108070"/>
                    <a:pt x="31675" y="108070"/>
                    <a:pt x="31675" y="108070"/>
                  </a:cubicBezTo>
                  <a:cubicBezTo>
                    <a:pt x="32284" y="108070"/>
                    <a:pt x="32893" y="107368"/>
                    <a:pt x="33502" y="106666"/>
                  </a:cubicBezTo>
                  <a:cubicBezTo>
                    <a:pt x="33502" y="105964"/>
                    <a:pt x="33502" y="105964"/>
                    <a:pt x="34111" y="105964"/>
                  </a:cubicBezTo>
                  <a:cubicBezTo>
                    <a:pt x="34720" y="105964"/>
                    <a:pt x="35329" y="105964"/>
                    <a:pt x="35939" y="106666"/>
                  </a:cubicBezTo>
                  <a:cubicBezTo>
                    <a:pt x="35939" y="106666"/>
                    <a:pt x="36548" y="106666"/>
                    <a:pt x="37157" y="106666"/>
                  </a:cubicBezTo>
                  <a:cubicBezTo>
                    <a:pt x="37766" y="106666"/>
                    <a:pt x="39593" y="105964"/>
                    <a:pt x="39593" y="105263"/>
                  </a:cubicBezTo>
                  <a:cubicBezTo>
                    <a:pt x="40203" y="104561"/>
                    <a:pt x="41421" y="104561"/>
                    <a:pt x="42030" y="104561"/>
                  </a:cubicBezTo>
                  <a:cubicBezTo>
                    <a:pt x="42639" y="104561"/>
                    <a:pt x="42639" y="104561"/>
                    <a:pt x="42639" y="104561"/>
                  </a:cubicBezTo>
                  <a:cubicBezTo>
                    <a:pt x="43857" y="105263"/>
                    <a:pt x="44467" y="105263"/>
                    <a:pt x="45685" y="105263"/>
                  </a:cubicBezTo>
                  <a:cubicBezTo>
                    <a:pt x="46294" y="105263"/>
                    <a:pt x="46294" y="104561"/>
                    <a:pt x="46903" y="103859"/>
                  </a:cubicBezTo>
                  <a:cubicBezTo>
                    <a:pt x="46903" y="103157"/>
                    <a:pt x="46903" y="103157"/>
                    <a:pt x="47512" y="102456"/>
                  </a:cubicBezTo>
                  <a:cubicBezTo>
                    <a:pt x="48121" y="103157"/>
                    <a:pt x="48121" y="103157"/>
                    <a:pt x="48121" y="103157"/>
                  </a:cubicBezTo>
                  <a:cubicBezTo>
                    <a:pt x="48730" y="103859"/>
                    <a:pt x="48730" y="103859"/>
                    <a:pt x="48730" y="103859"/>
                  </a:cubicBezTo>
                  <a:cubicBezTo>
                    <a:pt x="49340" y="104561"/>
                    <a:pt x="49340" y="104561"/>
                    <a:pt x="48730" y="105263"/>
                  </a:cubicBezTo>
                  <a:cubicBezTo>
                    <a:pt x="48730" y="105263"/>
                    <a:pt x="48730" y="105964"/>
                    <a:pt x="49340" y="106666"/>
                  </a:cubicBezTo>
                  <a:cubicBezTo>
                    <a:pt x="49340" y="107368"/>
                    <a:pt x="49340" y="108070"/>
                    <a:pt x="49340" y="109473"/>
                  </a:cubicBezTo>
                  <a:cubicBezTo>
                    <a:pt x="49340" y="109473"/>
                    <a:pt x="49340" y="109473"/>
                    <a:pt x="49340" y="109473"/>
                  </a:cubicBezTo>
                  <a:cubicBezTo>
                    <a:pt x="49340" y="110175"/>
                    <a:pt x="49340" y="110877"/>
                    <a:pt x="49340" y="111578"/>
                  </a:cubicBezTo>
                  <a:cubicBezTo>
                    <a:pt x="48730" y="112280"/>
                    <a:pt x="48730" y="112280"/>
                    <a:pt x="48730" y="112280"/>
                  </a:cubicBezTo>
                  <a:cubicBezTo>
                    <a:pt x="49340" y="112982"/>
                    <a:pt x="49340" y="113684"/>
                    <a:pt x="48730" y="115087"/>
                  </a:cubicBezTo>
                  <a:cubicBezTo>
                    <a:pt x="49340" y="115789"/>
                    <a:pt x="49340" y="115789"/>
                    <a:pt x="49949" y="116491"/>
                  </a:cubicBezTo>
                  <a:cubicBezTo>
                    <a:pt x="49949" y="116491"/>
                    <a:pt x="50558" y="117192"/>
                    <a:pt x="51167" y="117894"/>
                  </a:cubicBezTo>
                  <a:cubicBezTo>
                    <a:pt x="51167" y="118596"/>
                    <a:pt x="52994" y="119298"/>
                    <a:pt x="53604" y="119298"/>
                  </a:cubicBezTo>
                  <a:cubicBezTo>
                    <a:pt x="53604" y="119298"/>
                    <a:pt x="54213" y="118596"/>
                    <a:pt x="54213" y="117894"/>
                  </a:cubicBezTo>
                  <a:cubicBezTo>
                    <a:pt x="54822" y="117192"/>
                    <a:pt x="55431" y="116491"/>
                    <a:pt x="56040" y="117192"/>
                  </a:cubicBezTo>
                  <a:cubicBezTo>
                    <a:pt x="56649" y="117192"/>
                    <a:pt x="56649" y="117192"/>
                    <a:pt x="57258" y="117192"/>
                  </a:cubicBezTo>
                  <a:cubicBezTo>
                    <a:pt x="57258" y="116491"/>
                    <a:pt x="57258" y="116491"/>
                    <a:pt x="57868" y="115789"/>
                  </a:cubicBezTo>
                  <a:cubicBezTo>
                    <a:pt x="59086" y="115087"/>
                    <a:pt x="59695" y="115087"/>
                    <a:pt x="59695" y="115789"/>
                  </a:cubicBezTo>
                  <a:cubicBezTo>
                    <a:pt x="60304" y="115789"/>
                    <a:pt x="60304" y="116491"/>
                    <a:pt x="60913" y="115789"/>
                  </a:cubicBezTo>
                  <a:cubicBezTo>
                    <a:pt x="60913" y="115789"/>
                    <a:pt x="60913" y="115789"/>
                    <a:pt x="60913" y="115789"/>
                  </a:cubicBezTo>
                  <a:cubicBezTo>
                    <a:pt x="62741" y="115087"/>
                    <a:pt x="63350" y="115087"/>
                    <a:pt x="64568" y="116491"/>
                  </a:cubicBezTo>
                  <a:cubicBezTo>
                    <a:pt x="64568" y="116491"/>
                    <a:pt x="64568" y="116491"/>
                    <a:pt x="64568" y="116491"/>
                  </a:cubicBezTo>
                  <a:cubicBezTo>
                    <a:pt x="65177" y="117192"/>
                    <a:pt x="66395" y="117894"/>
                    <a:pt x="67005" y="117894"/>
                  </a:cubicBezTo>
                  <a:cubicBezTo>
                    <a:pt x="67005" y="117894"/>
                    <a:pt x="67005" y="117894"/>
                    <a:pt x="67005" y="117894"/>
                  </a:cubicBezTo>
                  <a:cubicBezTo>
                    <a:pt x="67005" y="117894"/>
                    <a:pt x="67005" y="117894"/>
                    <a:pt x="67005" y="117894"/>
                  </a:cubicBezTo>
                  <a:cubicBezTo>
                    <a:pt x="68832" y="115087"/>
                    <a:pt x="69441" y="115087"/>
                    <a:pt x="69441" y="115087"/>
                  </a:cubicBezTo>
                  <a:cubicBezTo>
                    <a:pt x="70050" y="115087"/>
                    <a:pt x="70050" y="115087"/>
                    <a:pt x="70050" y="115087"/>
                  </a:cubicBezTo>
                  <a:cubicBezTo>
                    <a:pt x="70050" y="115789"/>
                    <a:pt x="70659" y="116491"/>
                    <a:pt x="70050" y="116491"/>
                  </a:cubicBezTo>
                  <a:cubicBezTo>
                    <a:pt x="70050" y="117192"/>
                    <a:pt x="70050" y="117192"/>
                    <a:pt x="69441" y="117192"/>
                  </a:cubicBezTo>
                  <a:cubicBezTo>
                    <a:pt x="69441" y="117894"/>
                    <a:pt x="69441" y="117894"/>
                    <a:pt x="69441" y="117894"/>
                  </a:cubicBezTo>
                  <a:cubicBezTo>
                    <a:pt x="70050" y="117894"/>
                    <a:pt x="69441" y="118596"/>
                    <a:pt x="69441" y="119298"/>
                  </a:cubicBezTo>
                  <a:cubicBezTo>
                    <a:pt x="68832" y="120000"/>
                    <a:pt x="68832" y="120000"/>
                    <a:pt x="68832" y="120000"/>
                  </a:cubicBezTo>
                  <a:cubicBezTo>
                    <a:pt x="68832" y="120000"/>
                    <a:pt x="68832" y="120000"/>
                    <a:pt x="68832" y="120000"/>
                  </a:cubicBezTo>
                  <a:cubicBezTo>
                    <a:pt x="69441" y="120000"/>
                    <a:pt x="70050" y="119298"/>
                    <a:pt x="70659" y="119298"/>
                  </a:cubicBezTo>
                  <a:cubicBezTo>
                    <a:pt x="70659" y="118596"/>
                    <a:pt x="71269" y="118596"/>
                    <a:pt x="71269" y="118596"/>
                  </a:cubicBezTo>
                  <a:cubicBezTo>
                    <a:pt x="71269" y="119298"/>
                    <a:pt x="71269" y="119298"/>
                    <a:pt x="71269" y="119298"/>
                  </a:cubicBezTo>
                  <a:cubicBezTo>
                    <a:pt x="71269" y="119298"/>
                    <a:pt x="71878" y="119298"/>
                    <a:pt x="71878" y="119298"/>
                  </a:cubicBezTo>
                  <a:cubicBezTo>
                    <a:pt x="72487" y="119298"/>
                    <a:pt x="72487" y="119298"/>
                    <a:pt x="72487" y="119298"/>
                  </a:cubicBezTo>
                  <a:cubicBezTo>
                    <a:pt x="73096" y="118596"/>
                    <a:pt x="73096" y="118596"/>
                    <a:pt x="73705" y="118596"/>
                  </a:cubicBezTo>
                  <a:cubicBezTo>
                    <a:pt x="74314" y="117894"/>
                    <a:pt x="74314" y="117894"/>
                    <a:pt x="74314" y="117192"/>
                  </a:cubicBezTo>
                  <a:cubicBezTo>
                    <a:pt x="74923" y="116491"/>
                    <a:pt x="74923" y="115087"/>
                    <a:pt x="74923" y="114385"/>
                  </a:cubicBezTo>
                  <a:cubicBezTo>
                    <a:pt x="74923" y="113684"/>
                    <a:pt x="74923" y="113684"/>
                    <a:pt x="74923" y="113684"/>
                  </a:cubicBezTo>
                  <a:cubicBezTo>
                    <a:pt x="74923" y="113684"/>
                    <a:pt x="74923" y="112982"/>
                    <a:pt x="74923" y="112982"/>
                  </a:cubicBezTo>
                  <a:cubicBezTo>
                    <a:pt x="74923" y="110877"/>
                    <a:pt x="74923" y="110877"/>
                    <a:pt x="74923" y="110877"/>
                  </a:cubicBezTo>
                  <a:cubicBezTo>
                    <a:pt x="74923" y="110175"/>
                    <a:pt x="76142" y="108771"/>
                    <a:pt x="75532" y="108070"/>
                  </a:cubicBezTo>
                  <a:cubicBezTo>
                    <a:pt x="75532" y="108070"/>
                    <a:pt x="74314" y="104561"/>
                    <a:pt x="74923" y="103859"/>
                  </a:cubicBezTo>
                  <a:cubicBezTo>
                    <a:pt x="75532" y="103157"/>
                    <a:pt x="74923" y="103157"/>
                    <a:pt x="74923" y="102456"/>
                  </a:cubicBezTo>
                  <a:cubicBezTo>
                    <a:pt x="74923" y="102456"/>
                    <a:pt x="74314" y="101754"/>
                    <a:pt x="74923" y="101754"/>
                  </a:cubicBezTo>
                  <a:cubicBezTo>
                    <a:pt x="75532" y="100350"/>
                    <a:pt x="76142" y="100350"/>
                    <a:pt x="77360" y="101754"/>
                  </a:cubicBezTo>
                  <a:cubicBezTo>
                    <a:pt x="77360" y="101754"/>
                    <a:pt x="77360" y="101754"/>
                    <a:pt x="77360" y="101754"/>
                  </a:cubicBezTo>
                  <a:cubicBezTo>
                    <a:pt x="77969" y="102456"/>
                    <a:pt x="78578" y="102456"/>
                    <a:pt x="79187" y="103157"/>
                  </a:cubicBezTo>
                  <a:cubicBezTo>
                    <a:pt x="79187" y="103157"/>
                    <a:pt x="79796" y="103157"/>
                    <a:pt x="79796" y="103859"/>
                  </a:cubicBezTo>
                  <a:cubicBezTo>
                    <a:pt x="80406" y="103859"/>
                    <a:pt x="81015" y="103859"/>
                    <a:pt x="81015" y="103859"/>
                  </a:cubicBezTo>
                  <a:cubicBezTo>
                    <a:pt x="81624" y="104561"/>
                    <a:pt x="82233" y="105263"/>
                    <a:pt x="82233" y="105263"/>
                  </a:cubicBezTo>
                  <a:cubicBezTo>
                    <a:pt x="82233" y="105964"/>
                    <a:pt x="82233" y="105964"/>
                    <a:pt x="82842" y="106666"/>
                  </a:cubicBezTo>
                  <a:cubicBezTo>
                    <a:pt x="82842" y="106666"/>
                    <a:pt x="82842" y="106666"/>
                    <a:pt x="82842" y="106666"/>
                  </a:cubicBezTo>
                  <a:cubicBezTo>
                    <a:pt x="84670" y="108771"/>
                    <a:pt x="85279" y="108070"/>
                    <a:pt x="85279" y="108070"/>
                  </a:cubicBezTo>
                  <a:cubicBezTo>
                    <a:pt x="85279" y="108070"/>
                    <a:pt x="85279" y="108070"/>
                    <a:pt x="85279" y="108070"/>
                  </a:cubicBezTo>
                  <a:cubicBezTo>
                    <a:pt x="85279" y="107368"/>
                    <a:pt x="85279" y="106666"/>
                    <a:pt x="85888" y="106666"/>
                  </a:cubicBezTo>
                  <a:cubicBezTo>
                    <a:pt x="85888" y="105964"/>
                    <a:pt x="86497" y="106666"/>
                    <a:pt x="87106" y="106666"/>
                  </a:cubicBezTo>
                  <a:cubicBezTo>
                    <a:pt x="87106" y="106666"/>
                    <a:pt x="87106" y="106666"/>
                    <a:pt x="87715" y="106666"/>
                  </a:cubicBezTo>
                  <a:cubicBezTo>
                    <a:pt x="88934" y="106666"/>
                    <a:pt x="88934" y="106666"/>
                    <a:pt x="89543" y="107368"/>
                  </a:cubicBezTo>
                  <a:cubicBezTo>
                    <a:pt x="89543" y="107368"/>
                    <a:pt x="89543" y="107368"/>
                    <a:pt x="90152" y="107368"/>
                  </a:cubicBezTo>
                  <a:cubicBezTo>
                    <a:pt x="90152" y="108070"/>
                    <a:pt x="91370" y="108070"/>
                    <a:pt x="91979" y="108070"/>
                  </a:cubicBezTo>
                  <a:cubicBezTo>
                    <a:pt x="93197" y="108771"/>
                    <a:pt x="93807" y="108771"/>
                    <a:pt x="93807" y="108771"/>
                  </a:cubicBezTo>
                  <a:cubicBezTo>
                    <a:pt x="93807" y="108771"/>
                    <a:pt x="93807" y="108771"/>
                    <a:pt x="93807" y="108771"/>
                  </a:cubicBezTo>
                  <a:cubicBezTo>
                    <a:pt x="93807" y="108771"/>
                    <a:pt x="94416" y="108771"/>
                    <a:pt x="94416" y="108771"/>
                  </a:cubicBezTo>
                  <a:cubicBezTo>
                    <a:pt x="95025" y="108771"/>
                    <a:pt x="95025" y="108771"/>
                    <a:pt x="95025" y="108771"/>
                  </a:cubicBezTo>
                  <a:cubicBezTo>
                    <a:pt x="95634" y="108771"/>
                    <a:pt x="95634" y="108771"/>
                    <a:pt x="95634" y="108771"/>
                  </a:cubicBezTo>
                  <a:cubicBezTo>
                    <a:pt x="95634" y="108070"/>
                    <a:pt x="95634" y="108070"/>
                    <a:pt x="96243" y="107368"/>
                  </a:cubicBezTo>
                  <a:cubicBezTo>
                    <a:pt x="96243" y="107368"/>
                    <a:pt x="96243" y="106666"/>
                    <a:pt x="96243" y="106666"/>
                  </a:cubicBezTo>
                  <a:cubicBezTo>
                    <a:pt x="96852" y="105964"/>
                    <a:pt x="97461" y="105263"/>
                    <a:pt x="96852" y="104561"/>
                  </a:cubicBezTo>
                  <a:cubicBezTo>
                    <a:pt x="96852" y="104561"/>
                    <a:pt x="96852" y="103859"/>
                    <a:pt x="96243" y="103859"/>
                  </a:cubicBezTo>
                  <a:cubicBezTo>
                    <a:pt x="96243" y="103157"/>
                    <a:pt x="96243" y="102456"/>
                    <a:pt x="95634" y="102456"/>
                  </a:cubicBezTo>
                  <a:cubicBezTo>
                    <a:pt x="95025" y="101754"/>
                    <a:pt x="94416" y="101754"/>
                    <a:pt x="94416" y="101052"/>
                  </a:cubicBezTo>
                  <a:cubicBezTo>
                    <a:pt x="94416" y="100350"/>
                    <a:pt x="94416" y="99649"/>
                    <a:pt x="95025" y="98947"/>
                  </a:cubicBezTo>
                  <a:cubicBezTo>
                    <a:pt x="95634" y="98947"/>
                    <a:pt x="95634" y="98245"/>
                    <a:pt x="95025" y="97543"/>
                  </a:cubicBezTo>
                  <a:cubicBezTo>
                    <a:pt x="94416" y="97543"/>
                    <a:pt x="93807" y="97543"/>
                    <a:pt x="93807" y="97543"/>
                  </a:cubicBezTo>
                  <a:cubicBezTo>
                    <a:pt x="93197" y="97543"/>
                    <a:pt x="92588" y="97543"/>
                    <a:pt x="91979" y="97543"/>
                  </a:cubicBezTo>
                  <a:cubicBezTo>
                    <a:pt x="91979" y="97543"/>
                    <a:pt x="91979" y="97543"/>
                    <a:pt x="91979" y="96842"/>
                  </a:cubicBezTo>
                  <a:cubicBezTo>
                    <a:pt x="91979" y="95438"/>
                    <a:pt x="92588" y="95438"/>
                    <a:pt x="93197" y="94736"/>
                  </a:cubicBezTo>
                  <a:cubicBezTo>
                    <a:pt x="93197" y="94736"/>
                    <a:pt x="93197" y="94035"/>
                    <a:pt x="93197" y="94035"/>
                  </a:cubicBezTo>
                  <a:cubicBezTo>
                    <a:pt x="93197" y="93333"/>
                    <a:pt x="93807" y="91929"/>
                    <a:pt x="92588" y="91929"/>
                  </a:cubicBezTo>
                  <a:cubicBezTo>
                    <a:pt x="92588" y="91929"/>
                    <a:pt x="92588" y="91929"/>
                    <a:pt x="92588" y="91929"/>
                  </a:cubicBezTo>
                  <a:cubicBezTo>
                    <a:pt x="91370" y="91228"/>
                    <a:pt x="90761" y="91228"/>
                    <a:pt x="91370" y="89122"/>
                  </a:cubicBezTo>
                  <a:cubicBezTo>
                    <a:pt x="91370" y="88421"/>
                    <a:pt x="91370" y="88421"/>
                    <a:pt x="91979" y="87719"/>
                  </a:cubicBezTo>
                  <a:cubicBezTo>
                    <a:pt x="91979" y="87017"/>
                    <a:pt x="92588" y="87017"/>
                    <a:pt x="92588" y="86315"/>
                  </a:cubicBezTo>
                  <a:cubicBezTo>
                    <a:pt x="92588" y="86315"/>
                    <a:pt x="92588" y="86315"/>
                    <a:pt x="92588" y="86315"/>
                  </a:cubicBezTo>
                  <a:cubicBezTo>
                    <a:pt x="91979" y="86315"/>
                    <a:pt x="91979" y="86315"/>
                    <a:pt x="91370" y="86315"/>
                  </a:cubicBezTo>
                  <a:cubicBezTo>
                    <a:pt x="90761" y="86315"/>
                    <a:pt x="90152" y="86315"/>
                    <a:pt x="89543" y="85614"/>
                  </a:cubicBezTo>
                  <a:cubicBezTo>
                    <a:pt x="88934" y="84912"/>
                    <a:pt x="88934" y="84912"/>
                    <a:pt x="88934" y="84912"/>
                  </a:cubicBezTo>
                  <a:cubicBezTo>
                    <a:pt x="88934" y="84912"/>
                    <a:pt x="88934" y="84912"/>
                    <a:pt x="88324" y="84912"/>
                  </a:cubicBezTo>
                  <a:cubicBezTo>
                    <a:pt x="87715" y="84912"/>
                    <a:pt x="85888" y="84210"/>
                    <a:pt x="85279" y="83508"/>
                  </a:cubicBezTo>
                  <a:cubicBezTo>
                    <a:pt x="85279" y="82807"/>
                    <a:pt x="85888" y="82807"/>
                    <a:pt x="85888" y="82105"/>
                  </a:cubicBezTo>
                  <a:cubicBezTo>
                    <a:pt x="86497" y="82105"/>
                    <a:pt x="87106" y="80701"/>
                    <a:pt x="86497" y="80000"/>
                  </a:cubicBezTo>
                  <a:cubicBezTo>
                    <a:pt x="86497" y="79298"/>
                    <a:pt x="86497" y="78596"/>
                    <a:pt x="86497" y="78596"/>
                  </a:cubicBezTo>
                  <a:cubicBezTo>
                    <a:pt x="86497" y="77894"/>
                    <a:pt x="86497" y="77192"/>
                    <a:pt x="86497" y="77192"/>
                  </a:cubicBezTo>
                  <a:cubicBezTo>
                    <a:pt x="85888" y="76491"/>
                    <a:pt x="85888" y="76491"/>
                    <a:pt x="85888" y="76491"/>
                  </a:cubicBezTo>
                  <a:cubicBezTo>
                    <a:pt x="85279" y="76491"/>
                    <a:pt x="85279" y="76491"/>
                    <a:pt x="85279" y="76491"/>
                  </a:cubicBezTo>
                  <a:cubicBezTo>
                    <a:pt x="85279" y="76491"/>
                    <a:pt x="85279" y="76491"/>
                    <a:pt x="84670" y="76491"/>
                  </a:cubicBezTo>
                  <a:cubicBezTo>
                    <a:pt x="84060" y="76491"/>
                    <a:pt x="84060" y="76491"/>
                    <a:pt x="83451" y="76491"/>
                  </a:cubicBezTo>
                  <a:cubicBezTo>
                    <a:pt x="82842" y="76491"/>
                    <a:pt x="82233" y="77192"/>
                    <a:pt x="81624" y="77192"/>
                  </a:cubicBezTo>
                  <a:cubicBezTo>
                    <a:pt x="81624" y="77192"/>
                    <a:pt x="81015" y="77192"/>
                    <a:pt x="81015" y="77192"/>
                  </a:cubicBezTo>
                  <a:cubicBezTo>
                    <a:pt x="79796" y="77192"/>
                    <a:pt x="79187" y="77192"/>
                    <a:pt x="78578" y="77192"/>
                  </a:cubicBezTo>
                  <a:cubicBezTo>
                    <a:pt x="77969" y="76491"/>
                    <a:pt x="77360" y="76491"/>
                    <a:pt x="76751" y="75789"/>
                  </a:cubicBezTo>
                  <a:cubicBezTo>
                    <a:pt x="76142" y="75789"/>
                    <a:pt x="75532" y="75789"/>
                    <a:pt x="74923" y="75087"/>
                  </a:cubicBezTo>
                  <a:cubicBezTo>
                    <a:pt x="74314" y="74385"/>
                    <a:pt x="74314" y="74385"/>
                    <a:pt x="74314" y="74385"/>
                  </a:cubicBezTo>
                  <a:cubicBezTo>
                    <a:pt x="74314" y="74385"/>
                    <a:pt x="73705" y="73684"/>
                    <a:pt x="73096" y="73684"/>
                  </a:cubicBezTo>
                  <a:cubicBezTo>
                    <a:pt x="72487" y="73684"/>
                    <a:pt x="71269" y="73684"/>
                    <a:pt x="71269" y="72280"/>
                  </a:cubicBezTo>
                  <a:cubicBezTo>
                    <a:pt x="71269" y="71578"/>
                    <a:pt x="71269" y="70877"/>
                    <a:pt x="70659" y="70877"/>
                  </a:cubicBezTo>
                  <a:cubicBezTo>
                    <a:pt x="70659" y="70175"/>
                    <a:pt x="70050" y="70175"/>
                    <a:pt x="69441" y="70877"/>
                  </a:cubicBezTo>
                  <a:cubicBezTo>
                    <a:pt x="68832" y="71578"/>
                    <a:pt x="68223" y="71578"/>
                    <a:pt x="67614" y="71578"/>
                  </a:cubicBezTo>
                  <a:cubicBezTo>
                    <a:pt x="67005" y="71578"/>
                    <a:pt x="67005" y="70877"/>
                    <a:pt x="67005" y="70175"/>
                  </a:cubicBezTo>
                  <a:cubicBezTo>
                    <a:pt x="67005" y="69473"/>
                    <a:pt x="67005" y="68771"/>
                    <a:pt x="67005" y="68771"/>
                  </a:cubicBezTo>
                  <a:cubicBezTo>
                    <a:pt x="67005" y="68070"/>
                    <a:pt x="67005" y="68070"/>
                    <a:pt x="67005" y="67368"/>
                  </a:cubicBezTo>
                  <a:cubicBezTo>
                    <a:pt x="67005" y="65964"/>
                    <a:pt x="67005" y="65263"/>
                    <a:pt x="67614" y="64561"/>
                  </a:cubicBezTo>
                  <a:cubicBezTo>
                    <a:pt x="67614" y="64561"/>
                    <a:pt x="68223" y="64561"/>
                    <a:pt x="68223" y="63859"/>
                  </a:cubicBezTo>
                  <a:cubicBezTo>
                    <a:pt x="68832" y="63157"/>
                    <a:pt x="69441" y="62456"/>
                    <a:pt x="70050" y="62456"/>
                  </a:cubicBezTo>
                  <a:cubicBezTo>
                    <a:pt x="70050" y="61754"/>
                    <a:pt x="70659" y="61754"/>
                    <a:pt x="71269" y="61052"/>
                  </a:cubicBezTo>
                  <a:cubicBezTo>
                    <a:pt x="71269" y="59649"/>
                    <a:pt x="73096" y="58947"/>
                    <a:pt x="74314" y="59649"/>
                  </a:cubicBezTo>
                  <a:cubicBezTo>
                    <a:pt x="74314" y="59649"/>
                    <a:pt x="74314" y="59649"/>
                    <a:pt x="74314" y="59649"/>
                  </a:cubicBezTo>
                  <a:cubicBezTo>
                    <a:pt x="74923" y="59649"/>
                    <a:pt x="74923" y="59649"/>
                    <a:pt x="74923" y="59649"/>
                  </a:cubicBezTo>
                  <a:cubicBezTo>
                    <a:pt x="75532" y="59649"/>
                    <a:pt x="75532" y="59649"/>
                    <a:pt x="76142" y="60350"/>
                  </a:cubicBezTo>
                  <a:cubicBezTo>
                    <a:pt x="76751" y="60350"/>
                    <a:pt x="77360" y="61052"/>
                    <a:pt x="77969" y="61052"/>
                  </a:cubicBezTo>
                  <a:cubicBezTo>
                    <a:pt x="79187" y="61052"/>
                    <a:pt x="79796" y="60350"/>
                    <a:pt x="80406" y="58947"/>
                  </a:cubicBezTo>
                  <a:cubicBezTo>
                    <a:pt x="80406" y="58947"/>
                    <a:pt x="80406" y="58947"/>
                    <a:pt x="80406" y="58947"/>
                  </a:cubicBezTo>
                  <a:cubicBezTo>
                    <a:pt x="81624" y="56842"/>
                    <a:pt x="81624" y="56140"/>
                    <a:pt x="81624" y="56140"/>
                  </a:cubicBezTo>
                  <a:cubicBezTo>
                    <a:pt x="81624" y="56140"/>
                    <a:pt x="81624" y="56140"/>
                    <a:pt x="81624" y="56140"/>
                  </a:cubicBezTo>
                  <a:cubicBezTo>
                    <a:pt x="81015" y="55438"/>
                    <a:pt x="81015" y="54736"/>
                    <a:pt x="81015" y="54035"/>
                  </a:cubicBezTo>
                  <a:cubicBezTo>
                    <a:pt x="81015" y="54035"/>
                    <a:pt x="81015" y="54035"/>
                    <a:pt x="81624" y="53333"/>
                  </a:cubicBezTo>
                  <a:cubicBezTo>
                    <a:pt x="82233" y="53333"/>
                    <a:pt x="82842" y="53333"/>
                    <a:pt x="82842" y="52631"/>
                  </a:cubicBezTo>
                  <a:cubicBezTo>
                    <a:pt x="82842" y="52631"/>
                    <a:pt x="82842" y="52631"/>
                    <a:pt x="82842" y="52631"/>
                  </a:cubicBezTo>
                  <a:cubicBezTo>
                    <a:pt x="82233" y="51929"/>
                    <a:pt x="82233" y="51929"/>
                    <a:pt x="82233" y="51929"/>
                  </a:cubicBezTo>
                  <a:cubicBezTo>
                    <a:pt x="82842" y="51228"/>
                    <a:pt x="82842" y="51228"/>
                    <a:pt x="82842" y="51228"/>
                  </a:cubicBezTo>
                  <a:cubicBezTo>
                    <a:pt x="82842" y="51228"/>
                    <a:pt x="83451" y="51228"/>
                    <a:pt x="83451" y="51929"/>
                  </a:cubicBezTo>
                  <a:cubicBezTo>
                    <a:pt x="84060" y="51929"/>
                    <a:pt x="84060" y="51929"/>
                    <a:pt x="84060" y="51929"/>
                  </a:cubicBezTo>
                  <a:cubicBezTo>
                    <a:pt x="84670" y="50526"/>
                    <a:pt x="87106" y="49824"/>
                    <a:pt x="87715" y="49824"/>
                  </a:cubicBezTo>
                  <a:cubicBezTo>
                    <a:pt x="88934" y="49824"/>
                    <a:pt x="89543" y="50526"/>
                    <a:pt x="90152" y="50526"/>
                  </a:cubicBezTo>
                  <a:cubicBezTo>
                    <a:pt x="90761" y="50526"/>
                    <a:pt x="90761" y="50526"/>
                    <a:pt x="90761" y="50526"/>
                  </a:cubicBezTo>
                  <a:cubicBezTo>
                    <a:pt x="90761" y="50526"/>
                    <a:pt x="90761" y="50526"/>
                    <a:pt x="91370" y="51228"/>
                  </a:cubicBezTo>
                  <a:cubicBezTo>
                    <a:pt x="93197" y="51929"/>
                    <a:pt x="93197" y="51929"/>
                    <a:pt x="93807" y="51929"/>
                  </a:cubicBezTo>
                  <a:cubicBezTo>
                    <a:pt x="93807" y="51929"/>
                    <a:pt x="93807" y="51228"/>
                    <a:pt x="93807" y="51228"/>
                  </a:cubicBezTo>
                  <a:cubicBezTo>
                    <a:pt x="93807" y="49824"/>
                    <a:pt x="93807" y="48421"/>
                    <a:pt x="94416" y="47719"/>
                  </a:cubicBezTo>
                  <a:cubicBezTo>
                    <a:pt x="95025" y="47719"/>
                    <a:pt x="95025" y="47719"/>
                    <a:pt x="95025" y="47719"/>
                  </a:cubicBezTo>
                  <a:cubicBezTo>
                    <a:pt x="95025" y="47719"/>
                    <a:pt x="95025" y="47719"/>
                    <a:pt x="95025" y="47719"/>
                  </a:cubicBezTo>
                  <a:cubicBezTo>
                    <a:pt x="95025" y="47017"/>
                    <a:pt x="96243" y="46315"/>
                    <a:pt x="97461" y="46315"/>
                  </a:cubicBezTo>
                  <a:cubicBezTo>
                    <a:pt x="97461" y="46315"/>
                    <a:pt x="97461" y="46315"/>
                    <a:pt x="98071" y="46315"/>
                  </a:cubicBezTo>
                  <a:cubicBezTo>
                    <a:pt x="99289" y="47017"/>
                    <a:pt x="99898" y="47017"/>
                    <a:pt x="99898" y="46315"/>
                  </a:cubicBezTo>
                  <a:cubicBezTo>
                    <a:pt x="99898" y="46315"/>
                    <a:pt x="99898" y="46315"/>
                    <a:pt x="99898" y="46315"/>
                  </a:cubicBezTo>
                  <a:cubicBezTo>
                    <a:pt x="101116" y="44210"/>
                    <a:pt x="101725" y="42807"/>
                    <a:pt x="102335" y="42807"/>
                  </a:cubicBezTo>
                  <a:cubicBezTo>
                    <a:pt x="102335" y="42807"/>
                    <a:pt x="102944" y="42807"/>
                    <a:pt x="102944" y="42807"/>
                  </a:cubicBezTo>
                  <a:cubicBezTo>
                    <a:pt x="102944" y="43508"/>
                    <a:pt x="104162" y="44210"/>
                    <a:pt x="104771" y="44210"/>
                  </a:cubicBezTo>
                  <a:cubicBezTo>
                    <a:pt x="104771" y="44210"/>
                    <a:pt x="104771" y="44210"/>
                    <a:pt x="104771" y="44210"/>
                  </a:cubicBezTo>
                  <a:cubicBezTo>
                    <a:pt x="104771" y="44210"/>
                    <a:pt x="104771" y="44210"/>
                    <a:pt x="104771" y="44210"/>
                  </a:cubicBezTo>
                  <a:cubicBezTo>
                    <a:pt x="103553" y="42105"/>
                    <a:pt x="103553" y="42105"/>
                    <a:pt x="104162" y="41403"/>
                  </a:cubicBezTo>
                  <a:cubicBezTo>
                    <a:pt x="104162" y="41403"/>
                    <a:pt x="104162" y="40701"/>
                    <a:pt x="104162" y="40000"/>
                  </a:cubicBezTo>
                  <a:cubicBezTo>
                    <a:pt x="104162" y="38596"/>
                    <a:pt x="104162" y="37894"/>
                    <a:pt x="104771" y="37894"/>
                  </a:cubicBezTo>
                  <a:cubicBezTo>
                    <a:pt x="104771" y="37894"/>
                    <a:pt x="105380" y="37894"/>
                    <a:pt x="105380" y="37894"/>
                  </a:cubicBezTo>
                  <a:cubicBezTo>
                    <a:pt x="105989" y="37894"/>
                    <a:pt x="105989" y="37894"/>
                    <a:pt x="105989" y="37894"/>
                  </a:cubicBezTo>
                  <a:cubicBezTo>
                    <a:pt x="106598" y="37192"/>
                    <a:pt x="106598" y="37192"/>
                    <a:pt x="106598" y="37192"/>
                  </a:cubicBezTo>
                  <a:cubicBezTo>
                    <a:pt x="107208" y="35789"/>
                    <a:pt x="107817" y="35087"/>
                    <a:pt x="108426" y="35789"/>
                  </a:cubicBezTo>
                  <a:cubicBezTo>
                    <a:pt x="108426" y="35789"/>
                    <a:pt x="108426" y="36491"/>
                    <a:pt x="108426" y="36491"/>
                  </a:cubicBezTo>
                  <a:cubicBezTo>
                    <a:pt x="108426" y="37192"/>
                    <a:pt x="109035" y="37894"/>
                    <a:pt x="109035" y="37894"/>
                  </a:cubicBezTo>
                  <a:cubicBezTo>
                    <a:pt x="109644" y="37894"/>
                    <a:pt x="109644" y="37894"/>
                    <a:pt x="109644" y="36491"/>
                  </a:cubicBezTo>
                  <a:cubicBezTo>
                    <a:pt x="110253" y="35789"/>
                    <a:pt x="110862" y="35789"/>
                    <a:pt x="110862" y="35789"/>
                  </a:cubicBezTo>
                  <a:cubicBezTo>
                    <a:pt x="111472" y="35789"/>
                    <a:pt x="112081" y="35087"/>
                    <a:pt x="112081" y="34385"/>
                  </a:cubicBezTo>
                  <a:cubicBezTo>
                    <a:pt x="112081" y="33684"/>
                    <a:pt x="112690" y="31578"/>
                    <a:pt x="113299" y="31578"/>
                  </a:cubicBezTo>
                  <a:cubicBezTo>
                    <a:pt x="113299" y="30877"/>
                    <a:pt x="113908" y="30877"/>
                    <a:pt x="113908" y="30877"/>
                  </a:cubicBezTo>
                  <a:cubicBezTo>
                    <a:pt x="114517" y="31578"/>
                    <a:pt x="114517" y="31578"/>
                    <a:pt x="114517" y="31578"/>
                  </a:cubicBezTo>
                  <a:cubicBezTo>
                    <a:pt x="114517" y="31578"/>
                    <a:pt x="114517" y="31578"/>
                    <a:pt x="114517" y="31578"/>
                  </a:cubicBezTo>
                  <a:cubicBezTo>
                    <a:pt x="114517" y="30877"/>
                    <a:pt x="114517" y="30877"/>
                    <a:pt x="113908" y="30175"/>
                  </a:cubicBezTo>
                  <a:cubicBezTo>
                    <a:pt x="113908" y="29473"/>
                    <a:pt x="115126" y="27368"/>
                    <a:pt x="115126" y="26666"/>
                  </a:cubicBezTo>
                  <a:cubicBezTo>
                    <a:pt x="115126" y="26666"/>
                    <a:pt x="115126" y="26666"/>
                    <a:pt x="115126" y="26666"/>
                  </a:cubicBezTo>
                  <a:cubicBezTo>
                    <a:pt x="115736" y="25964"/>
                    <a:pt x="115736" y="25964"/>
                    <a:pt x="115736" y="25964"/>
                  </a:cubicBezTo>
                  <a:cubicBezTo>
                    <a:pt x="115736" y="25964"/>
                    <a:pt x="115736" y="25964"/>
                    <a:pt x="116345" y="25263"/>
                  </a:cubicBezTo>
                  <a:cubicBezTo>
                    <a:pt x="116345" y="25263"/>
                    <a:pt x="116345" y="24561"/>
                    <a:pt x="116345" y="23859"/>
                  </a:cubicBezTo>
                  <a:cubicBezTo>
                    <a:pt x="116345" y="23157"/>
                    <a:pt x="116345" y="22456"/>
                    <a:pt x="116345" y="21754"/>
                  </a:cubicBezTo>
                  <a:cubicBezTo>
                    <a:pt x="116345" y="21754"/>
                    <a:pt x="116954" y="21754"/>
                    <a:pt x="116954" y="21052"/>
                  </a:cubicBezTo>
                  <a:cubicBezTo>
                    <a:pt x="117563" y="18947"/>
                    <a:pt x="118172" y="18245"/>
                    <a:pt x="118172" y="18245"/>
                  </a:cubicBezTo>
                  <a:cubicBezTo>
                    <a:pt x="118781" y="17543"/>
                    <a:pt x="120000" y="16140"/>
                    <a:pt x="120000" y="14736"/>
                  </a:cubicBezTo>
                  <a:cubicBezTo>
                    <a:pt x="119390" y="14035"/>
                    <a:pt x="119390" y="13333"/>
                    <a:pt x="119390" y="11929"/>
                  </a:cubicBezTo>
                  <a:cubicBezTo>
                    <a:pt x="119390" y="8421"/>
                    <a:pt x="119390" y="8421"/>
                    <a:pt x="119390" y="8421"/>
                  </a:cubicBezTo>
                  <a:cubicBezTo>
                    <a:pt x="119390" y="7719"/>
                    <a:pt x="119390" y="7719"/>
                    <a:pt x="119390" y="7017"/>
                  </a:cubicBezTo>
                  <a:cubicBezTo>
                    <a:pt x="119390" y="7017"/>
                    <a:pt x="118781" y="6315"/>
                    <a:pt x="118781" y="5614"/>
                  </a:cubicBezTo>
                  <a:cubicBezTo>
                    <a:pt x="118781" y="2105"/>
                    <a:pt x="118781" y="2105"/>
                    <a:pt x="118781" y="2105"/>
                  </a:cubicBezTo>
                  <a:cubicBezTo>
                    <a:pt x="118781" y="2105"/>
                    <a:pt x="118781" y="1403"/>
                    <a:pt x="118781" y="1403"/>
                  </a:cubicBezTo>
                  <a:cubicBezTo>
                    <a:pt x="118172" y="1403"/>
                    <a:pt x="118172" y="1403"/>
                    <a:pt x="117563" y="1403"/>
                  </a:cubicBezTo>
                  <a:cubicBezTo>
                    <a:pt x="117563" y="1403"/>
                    <a:pt x="117563" y="1403"/>
                    <a:pt x="117563" y="1403"/>
                  </a:cubicBezTo>
                  <a:cubicBezTo>
                    <a:pt x="117563" y="1403"/>
                    <a:pt x="117563" y="1403"/>
                    <a:pt x="117563" y="1403"/>
                  </a:cubicBezTo>
                  <a:cubicBezTo>
                    <a:pt x="117563" y="701"/>
                    <a:pt x="117563" y="701"/>
                    <a:pt x="117563" y="701"/>
                  </a:cubicBezTo>
                  <a:cubicBezTo>
                    <a:pt x="117563" y="0"/>
                    <a:pt x="116954" y="0"/>
                    <a:pt x="116954" y="0"/>
                  </a:cubicBezTo>
                  <a:cubicBezTo>
                    <a:pt x="116954" y="701"/>
                    <a:pt x="116954" y="701"/>
                    <a:pt x="116954" y="1403"/>
                  </a:cubicBezTo>
                  <a:cubicBezTo>
                    <a:pt x="116954" y="2105"/>
                    <a:pt x="116954" y="2807"/>
                    <a:pt x="116345" y="2807"/>
                  </a:cubicBezTo>
                  <a:cubicBezTo>
                    <a:pt x="115736" y="3508"/>
                    <a:pt x="114517" y="3508"/>
                    <a:pt x="113908" y="3508"/>
                  </a:cubicBezTo>
                  <a:cubicBezTo>
                    <a:pt x="113299" y="3508"/>
                    <a:pt x="112690" y="4210"/>
                    <a:pt x="112690" y="4210"/>
                  </a:cubicBezTo>
                  <a:cubicBezTo>
                    <a:pt x="112690" y="4912"/>
                    <a:pt x="112690" y="5614"/>
                    <a:pt x="112081" y="5614"/>
                  </a:cubicBezTo>
                  <a:cubicBezTo>
                    <a:pt x="111472" y="5614"/>
                    <a:pt x="111472" y="5614"/>
                    <a:pt x="111472" y="5614"/>
                  </a:cubicBezTo>
                  <a:cubicBezTo>
                    <a:pt x="110862" y="5614"/>
                    <a:pt x="109644" y="5614"/>
                    <a:pt x="109035" y="5614"/>
                  </a:cubicBezTo>
                  <a:cubicBezTo>
                    <a:pt x="109035" y="6315"/>
                    <a:pt x="108426" y="7719"/>
                    <a:pt x="108426" y="8421"/>
                  </a:cubicBezTo>
                  <a:cubicBezTo>
                    <a:pt x="108426" y="8421"/>
                    <a:pt x="107817" y="9122"/>
                    <a:pt x="107817" y="9122"/>
                  </a:cubicBezTo>
                  <a:cubicBezTo>
                    <a:pt x="107208" y="9824"/>
                    <a:pt x="105989" y="9122"/>
                    <a:pt x="105380" y="9122"/>
                  </a:cubicBezTo>
                  <a:cubicBezTo>
                    <a:pt x="105380" y="9122"/>
                    <a:pt x="105380" y="9122"/>
                    <a:pt x="105380" y="9122"/>
                  </a:cubicBezTo>
                  <a:cubicBezTo>
                    <a:pt x="104771" y="9824"/>
                    <a:pt x="104771" y="9824"/>
                    <a:pt x="104771" y="9824"/>
                  </a:cubicBezTo>
                  <a:cubicBezTo>
                    <a:pt x="104771" y="10526"/>
                    <a:pt x="104771" y="11228"/>
                    <a:pt x="105380" y="11929"/>
                  </a:cubicBezTo>
                  <a:cubicBezTo>
                    <a:pt x="106598" y="13333"/>
                    <a:pt x="105989" y="14035"/>
                    <a:pt x="104771" y="15438"/>
                  </a:cubicBezTo>
                  <a:cubicBezTo>
                    <a:pt x="104771" y="15438"/>
                    <a:pt x="104771" y="16140"/>
                    <a:pt x="104771" y="16842"/>
                  </a:cubicBezTo>
                  <a:cubicBezTo>
                    <a:pt x="104771" y="17543"/>
                    <a:pt x="104771" y="17543"/>
                    <a:pt x="104771" y="18245"/>
                  </a:cubicBezTo>
                  <a:cubicBezTo>
                    <a:pt x="104771" y="18947"/>
                    <a:pt x="104771" y="19649"/>
                    <a:pt x="104771" y="20350"/>
                  </a:cubicBezTo>
                  <a:cubicBezTo>
                    <a:pt x="104771" y="21754"/>
                    <a:pt x="104771" y="22456"/>
                    <a:pt x="104771" y="23157"/>
                  </a:cubicBezTo>
                  <a:cubicBezTo>
                    <a:pt x="104771" y="23157"/>
                    <a:pt x="104771" y="24561"/>
                    <a:pt x="104771" y="25263"/>
                  </a:cubicBezTo>
                  <a:cubicBezTo>
                    <a:pt x="104771" y="25964"/>
                    <a:pt x="104771" y="26666"/>
                    <a:pt x="104162" y="26666"/>
                  </a:cubicBezTo>
                  <a:cubicBezTo>
                    <a:pt x="104162" y="26666"/>
                    <a:pt x="104162" y="26666"/>
                    <a:pt x="103553" y="26666"/>
                  </a:cubicBezTo>
                  <a:cubicBezTo>
                    <a:pt x="103553" y="25964"/>
                    <a:pt x="102944" y="25964"/>
                    <a:pt x="102944" y="25964"/>
                  </a:cubicBezTo>
                  <a:cubicBezTo>
                    <a:pt x="102335" y="25964"/>
                    <a:pt x="101725" y="25263"/>
                    <a:pt x="101116" y="25263"/>
                  </a:cubicBezTo>
                  <a:cubicBezTo>
                    <a:pt x="101116" y="24561"/>
                    <a:pt x="101116" y="24561"/>
                    <a:pt x="101116" y="24561"/>
                  </a:cubicBezTo>
                  <a:cubicBezTo>
                    <a:pt x="101116" y="23859"/>
                    <a:pt x="100507" y="23859"/>
                    <a:pt x="100507" y="23859"/>
                  </a:cubicBezTo>
                  <a:cubicBezTo>
                    <a:pt x="100507" y="23859"/>
                    <a:pt x="100507" y="23859"/>
                    <a:pt x="100507" y="23859"/>
                  </a:cubicBezTo>
                  <a:cubicBezTo>
                    <a:pt x="100507" y="23859"/>
                    <a:pt x="100507" y="24561"/>
                    <a:pt x="100507" y="24561"/>
                  </a:cubicBezTo>
                  <a:cubicBezTo>
                    <a:pt x="99898" y="25263"/>
                    <a:pt x="99898" y="25964"/>
                    <a:pt x="99898" y="26666"/>
                  </a:cubicBezTo>
                  <a:cubicBezTo>
                    <a:pt x="99898" y="28070"/>
                    <a:pt x="99289" y="28771"/>
                    <a:pt x="98071" y="28771"/>
                  </a:cubicBezTo>
                  <a:cubicBezTo>
                    <a:pt x="97461" y="28771"/>
                    <a:pt x="96852" y="28771"/>
                    <a:pt x="96852" y="28070"/>
                  </a:cubicBezTo>
                  <a:cubicBezTo>
                    <a:pt x="96852" y="28070"/>
                    <a:pt x="96852" y="27368"/>
                    <a:pt x="96852" y="26666"/>
                  </a:cubicBezTo>
                  <a:cubicBezTo>
                    <a:pt x="96852" y="26666"/>
                    <a:pt x="96852" y="25964"/>
                    <a:pt x="96852" y="25964"/>
                  </a:cubicBezTo>
                  <a:cubicBezTo>
                    <a:pt x="96852" y="25263"/>
                    <a:pt x="96243" y="25263"/>
                    <a:pt x="96243" y="25263"/>
                  </a:cubicBezTo>
                  <a:cubicBezTo>
                    <a:pt x="96243" y="25263"/>
                    <a:pt x="95025" y="25964"/>
                    <a:pt x="95025" y="25964"/>
                  </a:cubicBezTo>
                  <a:cubicBezTo>
                    <a:pt x="95025" y="27368"/>
                    <a:pt x="93807" y="29473"/>
                    <a:pt x="93807" y="29473"/>
                  </a:cubicBezTo>
                  <a:cubicBezTo>
                    <a:pt x="93197" y="29473"/>
                    <a:pt x="93197" y="28771"/>
                    <a:pt x="93197" y="28771"/>
                  </a:cubicBezTo>
                  <a:cubicBezTo>
                    <a:pt x="93197" y="28070"/>
                    <a:pt x="93197" y="28070"/>
                    <a:pt x="92588" y="27368"/>
                  </a:cubicBezTo>
                  <a:cubicBezTo>
                    <a:pt x="91979" y="27368"/>
                    <a:pt x="90761" y="27368"/>
                    <a:pt x="90761" y="27368"/>
                  </a:cubicBezTo>
                  <a:cubicBezTo>
                    <a:pt x="90761" y="28070"/>
                    <a:pt x="90761" y="28070"/>
                    <a:pt x="90761" y="28070"/>
                  </a:cubicBezTo>
                  <a:cubicBezTo>
                    <a:pt x="90761" y="30877"/>
                    <a:pt x="90761" y="31578"/>
                    <a:pt x="90761" y="31578"/>
                  </a:cubicBezTo>
                  <a:cubicBezTo>
                    <a:pt x="90152" y="31578"/>
                    <a:pt x="90152" y="31578"/>
                    <a:pt x="90152" y="31578"/>
                  </a:cubicBezTo>
                  <a:cubicBezTo>
                    <a:pt x="89543" y="32280"/>
                    <a:pt x="88934" y="32982"/>
                    <a:pt x="88324" y="33684"/>
                  </a:cubicBezTo>
                  <a:cubicBezTo>
                    <a:pt x="88324" y="34385"/>
                    <a:pt x="87715" y="35789"/>
                    <a:pt x="87106" y="35789"/>
                  </a:cubicBezTo>
                  <a:cubicBezTo>
                    <a:pt x="87106" y="35789"/>
                    <a:pt x="86497" y="35789"/>
                    <a:pt x="86497" y="35087"/>
                  </a:cubicBezTo>
                  <a:cubicBezTo>
                    <a:pt x="86497" y="35087"/>
                    <a:pt x="85888" y="34385"/>
                    <a:pt x="85279" y="34385"/>
                  </a:cubicBezTo>
                  <a:cubicBezTo>
                    <a:pt x="84670" y="34385"/>
                    <a:pt x="84060" y="34385"/>
                    <a:pt x="84060" y="34385"/>
                  </a:cubicBezTo>
                  <a:cubicBezTo>
                    <a:pt x="83451" y="33684"/>
                    <a:pt x="83451" y="33684"/>
                    <a:pt x="83451" y="33684"/>
                  </a:cubicBezTo>
                  <a:cubicBezTo>
                    <a:pt x="82842" y="32982"/>
                    <a:pt x="82233" y="32982"/>
                    <a:pt x="82233" y="32280"/>
                  </a:cubicBezTo>
                  <a:cubicBezTo>
                    <a:pt x="82233" y="31578"/>
                    <a:pt x="82233" y="31578"/>
                    <a:pt x="82233" y="31578"/>
                  </a:cubicBezTo>
                  <a:cubicBezTo>
                    <a:pt x="81624" y="30877"/>
                    <a:pt x="81624" y="30877"/>
                    <a:pt x="81624" y="29473"/>
                  </a:cubicBezTo>
                  <a:cubicBezTo>
                    <a:pt x="81624" y="29473"/>
                    <a:pt x="81624" y="29473"/>
                    <a:pt x="81624" y="29473"/>
                  </a:cubicBezTo>
                  <a:cubicBezTo>
                    <a:pt x="82233" y="28070"/>
                    <a:pt x="82233" y="28070"/>
                    <a:pt x="82233" y="28070"/>
                  </a:cubicBezTo>
                  <a:cubicBezTo>
                    <a:pt x="82233" y="27368"/>
                    <a:pt x="81624" y="27368"/>
                    <a:pt x="81624" y="28070"/>
                  </a:cubicBezTo>
                  <a:cubicBezTo>
                    <a:pt x="81015" y="28070"/>
                    <a:pt x="81015" y="28070"/>
                    <a:pt x="81015" y="28070"/>
                  </a:cubicBezTo>
                  <a:cubicBezTo>
                    <a:pt x="79187" y="28771"/>
                    <a:pt x="79187" y="28771"/>
                    <a:pt x="79187" y="28771"/>
                  </a:cubicBezTo>
                  <a:cubicBezTo>
                    <a:pt x="78578" y="28771"/>
                    <a:pt x="78578" y="28771"/>
                    <a:pt x="78578" y="28771"/>
                  </a:cubicBezTo>
                  <a:cubicBezTo>
                    <a:pt x="78578" y="28070"/>
                    <a:pt x="78578" y="28070"/>
                    <a:pt x="78578" y="28070"/>
                  </a:cubicBezTo>
                  <a:cubicBezTo>
                    <a:pt x="78578" y="27368"/>
                    <a:pt x="78578" y="27368"/>
                    <a:pt x="78578" y="27368"/>
                  </a:cubicBezTo>
                  <a:cubicBezTo>
                    <a:pt x="78578" y="27368"/>
                    <a:pt x="79187" y="26666"/>
                    <a:pt x="78578" y="25964"/>
                  </a:cubicBezTo>
                  <a:cubicBezTo>
                    <a:pt x="78578" y="25964"/>
                    <a:pt x="78578" y="25964"/>
                    <a:pt x="78578" y="25964"/>
                  </a:cubicBezTo>
                  <a:cubicBezTo>
                    <a:pt x="77969" y="25964"/>
                    <a:pt x="77360" y="25964"/>
                    <a:pt x="77360" y="25964"/>
                  </a:cubicBezTo>
                  <a:cubicBezTo>
                    <a:pt x="77360" y="25263"/>
                    <a:pt x="77360" y="25263"/>
                    <a:pt x="77360" y="24561"/>
                  </a:cubicBezTo>
                  <a:cubicBezTo>
                    <a:pt x="77360" y="23859"/>
                    <a:pt x="77360" y="23859"/>
                    <a:pt x="77360" y="23859"/>
                  </a:cubicBezTo>
                  <a:cubicBezTo>
                    <a:pt x="77360" y="23157"/>
                    <a:pt x="76751" y="23157"/>
                    <a:pt x="76142" y="23157"/>
                  </a:cubicBezTo>
                  <a:cubicBezTo>
                    <a:pt x="76142" y="23157"/>
                    <a:pt x="75532" y="22456"/>
                    <a:pt x="74923" y="21754"/>
                  </a:cubicBezTo>
                  <a:cubicBezTo>
                    <a:pt x="74923" y="21754"/>
                    <a:pt x="74314" y="20350"/>
                    <a:pt x="74314" y="20350"/>
                  </a:cubicBezTo>
                  <a:cubicBezTo>
                    <a:pt x="74314" y="20350"/>
                    <a:pt x="74314" y="20350"/>
                    <a:pt x="74314" y="20350"/>
                  </a:cubicBezTo>
                  <a:cubicBezTo>
                    <a:pt x="74314" y="21052"/>
                    <a:pt x="74314" y="21052"/>
                    <a:pt x="74314" y="21052"/>
                  </a:cubicBezTo>
                  <a:cubicBezTo>
                    <a:pt x="74314" y="21754"/>
                    <a:pt x="74314" y="22456"/>
                    <a:pt x="73705" y="23157"/>
                  </a:cubicBezTo>
                  <a:cubicBezTo>
                    <a:pt x="73705" y="23157"/>
                    <a:pt x="73096" y="23157"/>
                    <a:pt x="73096" y="23157"/>
                  </a:cubicBezTo>
                  <a:cubicBezTo>
                    <a:pt x="72487" y="23157"/>
                    <a:pt x="72487" y="23157"/>
                    <a:pt x="72487" y="23157"/>
                  </a:cubicBezTo>
                  <a:cubicBezTo>
                    <a:pt x="71269" y="23157"/>
                    <a:pt x="70050" y="23157"/>
                    <a:pt x="69441" y="22456"/>
                  </a:cubicBezTo>
                  <a:cubicBezTo>
                    <a:pt x="69441" y="22456"/>
                    <a:pt x="69441" y="21754"/>
                    <a:pt x="69441" y="21754"/>
                  </a:cubicBezTo>
                  <a:cubicBezTo>
                    <a:pt x="69441" y="21052"/>
                    <a:pt x="68832" y="20350"/>
                    <a:pt x="68832" y="19649"/>
                  </a:cubicBezTo>
                  <a:cubicBezTo>
                    <a:pt x="68223" y="20350"/>
                    <a:pt x="68223" y="20350"/>
                    <a:pt x="68223" y="20350"/>
                  </a:cubicBezTo>
                  <a:cubicBezTo>
                    <a:pt x="68223" y="20350"/>
                    <a:pt x="67614" y="21052"/>
                    <a:pt x="67614" y="21052"/>
                  </a:cubicBezTo>
                  <a:cubicBezTo>
                    <a:pt x="67005" y="21754"/>
                    <a:pt x="66395" y="22456"/>
                    <a:pt x="66395" y="23157"/>
                  </a:cubicBezTo>
                  <a:cubicBezTo>
                    <a:pt x="65786" y="23157"/>
                    <a:pt x="65786" y="23157"/>
                    <a:pt x="65786" y="23157"/>
                  </a:cubicBezTo>
                  <a:cubicBezTo>
                    <a:pt x="65177" y="23859"/>
                    <a:pt x="65177" y="23859"/>
                    <a:pt x="65177" y="25964"/>
                  </a:cubicBezTo>
                  <a:cubicBezTo>
                    <a:pt x="65177" y="25964"/>
                    <a:pt x="65177" y="25964"/>
                    <a:pt x="65177" y="25964"/>
                  </a:cubicBezTo>
                  <a:cubicBezTo>
                    <a:pt x="65786" y="26666"/>
                    <a:pt x="65786" y="27368"/>
                    <a:pt x="65177" y="28070"/>
                  </a:cubicBezTo>
                  <a:cubicBezTo>
                    <a:pt x="65177" y="28070"/>
                    <a:pt x="65177" y="28070"/>
                    <a:pt x="64568" y="28070"/>
                  </a:cubicBezTo>
                  <a:cubicBezTo>
                    <a:pt x="63959" y="28070"/>
                    <a:pt x="63959" y="28070"/>
                    <a:pt x="63350" y="28070"/>
                  </a:cubicBezTo>
                  <a:cubicBezTo>
                    <a:pt x="62741" y="28070"/>
                    <a:pt x="62131" y="28070"/>
                    <a:pt x="61522" y="28070"/>
                  </a:cubicBezTo>
                  <a:cubicBezTo>
                    <a:pt x="60913" y="28070"/>
                    <a:pt x="60304" y="28070"/>
                    <a:pt x="59695" y="28771"/>
                  </a:cubicBezTo>
                  <a:cubicBezTo>
                    <a:pt x="59695" y="28771"/>
                    <a:pt x="59086" y="28771"/>
                    <a:pt x="58477" y="28771"/>
                  </a:cubicBezTo>
                  <a:cubicBezTo>
                    <a:pt x="57868" y="28771"/>
                    <a:pt x="57258" y="29473"/>
                    <a:pt x="56649" y="30175"/>
                  </a:cubicBezTo>
                  <a:cubicBezTo>
                    <a:pt x="56040" y="30175"/>
                    <a:pt x="56040" y="30877"/>
                    <a:pt x="54822" y="30877"/>
                  </a:cubicBezTo>
                  <a:cubicBezTo>
                    <a:pt x="54213" y="30877"/>
                    <a:pt x="54213" y="30877"/>
                    <a:pt x="54213" y="30877"/>
                  </a:cubicBezTo>
                  <a:cubicBezTo>
                    <a:pt x="54213" y="30877"/>
                    <a:pt x="52385" y="30877"/>
                    <a:pt x="52385" y="30877"/>
                  </a:cubicBezTo>
                  <a:cubicBezTo>
                    <a:pt x="51776" y="31578"/>
                    <a:pt x="51776" y="31578"/>
                    <a:pt x="51167" y="31578"/>
                  </a:cubicBezTo>
                  <a:cubicBezTo>
                    <a:pt x="51167" y="31578"/>
                    <a:pt x="50558" y="31578"/>
                    <a:pt x="50558" y="32280"/>
                  </a:cubicBezTo>
                  <a:cubicBezTo>
                    <a:pt x="50558" y="32982"/>
                    <a:pt x="50558" y="33684"/>
                    <a:pt x="50558" y="33684"/>
                  </a:cubicBezTo>
                  <a:cubicBezTo>
                    <a:pt x="49949" y="33684"/>
                    <a:pt x="49340" y="33684"/>
                    <a:pt x="48730" y="33684"/>
                  </a:cubicBezTo>
                  <a:cubicBezTo>
                    <a:pt x="48121" y="33684"/>
                    <a:pt x="48121" y="33684"/>
                    <a:pt x="48121" y="33684"/>
                  </a:cubicBezTo>
                  <a:cubicBezTo>
                    <a:pt x="48121" y="33684"/>
                    <a:pt x="48121" y="33684"/>
                    <a:pt x="48121" y="33684"/>
                  </a:cubicBezTo>
                  <a:cubicBezTo>
                    <a:pt x="48121" y="33684"/>
                    <a:pt x="48121" y="33684"/>
                    <a:pt x="48121" y="33684"/>
                  </a:cubicBezTo>
                  <a:cubicBezTo>
                    <a:pt x="47512" y="33684"/>
                    <a:pt x="46294" y="34385"/>
                    <a:pt x="46294" y="34385"/>
                  </a:cubicBezTo>
                  <a:cubicBezTo>
                    <a:pt x="46294" y="34385"/>
                    <a:pt x="46294" y="35087"/>
                    <a:pt x="46294" y="35087"/>
                  </a:cubicBezTo>
                  <a:cubicBezTo>
                    <a:pt x="46294" y="36491"/>
                    <a:pt x="46294" y="37192"/>
                    <a:pt x="46294" y="37192"/>
                  </a:cubicBezTo>
                  <a:cubicBezTo>
                    <a:pt x="45685" y="37192"/>
                    <a:pt x="45685" y="37192"/>
                    <a:pt x="45076" y="36491"/>
                  </a:cubicBezTo>
                  <a:cubicBezTo>
                    <a:pt x="45076" y="36491"/>
                    <a:pt x="45076" y="36491"/>
                    <a:pt x="44467" y="35789"/>
                  </a:cubicBezTo>
                  <a:cubicBezTo>
                    <a:pt x="44467" y="35789"/>
                    <a:pt x="43857" y="35789"/>
                    <a:pt x="43248" y="35087"/>
                  </a:cubicBezTo>
                  <a:cubicBezTo>
                    <a:pt x="42639" y="34385"/>
                    <a:pt x="42639" y="32982"/>
                    <a:pt x="42639" y="31578"/>
                  </a:cubicBezTo>
                  <a:cubicBezTo>
                    <a:pt x="42639" y="30877"/>
                    <a:pt x="41421" y="30175"/>
                    <a:pt x="41421" y="30175"/>
                  </a:cubicBezTo>
                  <a:cubicBezTo>
                    <a:pt x="40203" y="29473"/>
                    <a:pt x="40203" y="29473"/>
                    <a:pt x="39593" y="30877"/>
                  </a:cubicBezTo>
                  <a:cubicBezTo>
                    <a:pt x="39593" y="30877"/>
                    <a:pt x="38984" y="31578"/>
                    <a:pt x="38984" y="31578"/>
                  </a:cubicBezTo>
                  <a:cubicBezTo>
                    <a:pt x="38375" y="32280"/>
                    <a:pt x="37766" y="32280"/>
                    <a:pt x="37766" y="32982"/>
                  </a:cubicBezTo>
                  <a:cubicBezTo>
                    <a:pt x="38375" y="33684"/>
                    <a:pt x="37766" y="34385"/>
                    <a:pt x="37766" y="34385"/>
                  </a:cubicBezTo>
                  <a:cubicBezTo>
                    <a:pt x="37157" y="35087"/>
                    <a:pt x="36548" y="35087"/>
                    <a:pt x="35939" y="35087"/>
                  </a:cubicBezTo>
                  <a:cubicBezTo>
                    <a:pt x="35329" y="35087"/>
                    <a:pt x="35329" y="35087"/>
                    <a:pt x="34720" y="35087"/>
                  </a:cubicBezTo>
                  <a:cubicBezTo>
                    <a:pt x="34720" y="34385"/>
                    <a:pt x="34720" y="34385"/>
                    <a:pt x="34720" y="33684"/>
                  </a:cubicBezTo>
                  <a:cubicBezTo>
                    <a:pt x="34720" y="33684"/>
                    <a:pt x="34720" y="33684"/>
                    <a:pt x="34720" y="33684"/>
                  </a:cubicBezTo>
                  <a:cubicBezTo>
                    <a:pt x="34720" y="33684"/>
                    <a:pt x="34720" y="33684"/>
                    <a:pt x="34111" y="33684"/>
                  </a:cubicBezTo>
                  <a:cubicBezTo>
                    <a:pt x="34111" y="34385"/>
                    <a:pt x="33502" y="34385"/>
                    <a:pt x="33502" y="34385"/>
                  </a:cubicBezTo>
                  <a:cubicBezTo>
                    <a:pt x="32893" y="34385"/>
                    <a:pt x="32284" y="34385"/>
                    <a:pt x="32284" y="35087"/>
                  </a:cubicBezTo>
                  <a:cubicBezTo>
                    <a:pt x="32284" y="37192"/>
                    <a:pt x="31675" y="37894"/>
                    <a:pt x="30456" y="37894"/>
                  </a:cubicBezTo>
                  <a:cubicBezTo>
                    <a:pt x="30456" y="37894"/>
                    <a:pt x="29847" y="37894"/>
                    <a:pt x="29847" y="37192"/>
                  </a:cubicBezTo>
                  <a:cubicBezTo>
                    <a:pt x="29238" y="37192"/>
                    <a:pt x="29238" y="37192"/>
                    <a:pt x="29238" y="37192"/>
                  </a:cubicBezTo>
                  <a:cubicBezTo>
                    <a:pt x="28020" y="37192"/>
                    <a:pt x="28020" y="35087"/>
                    <a:pt x="28020" y="33684"/>
                  </a:cubicBezTo>
                  <a:cubicBezTo>
                    <a:pt x="28020" y="32280"/>
                    <a:pt x="28020" y="32280"/>
                    <a:pt x="27411" y="32280"/>
                  </a:cubicBezTo>
                  <a:cubicBezTo>
                    <a:pt x="27411" y="32280"/>
                    <a:pt x="26802" y="31578"/>
                    <a:pt x="26802" y="31578"/>
                  </a:cubicBezTo>
                  <a:cubicBezTo>
                    <a:pt x="26192" y="30877"/>
                    <a:pt x="26192" y="30175"/>
                    <a:pt x="26802" y="29473"/>
                  </a:cubicBezTo>
                  <a:cubicBezTo>
                    <a:pt x="26802" y="28771"/>
                    <a:pt x="26802" y="28771"/>
                    <a:pt x="26192" y="28070"/>
                  </a:cubicBezTo>
                  <a:cubicBezTo>
                    <a:pt x="26192" y="28070"/>
                    <a:pt x="25583" y="28070"/>
                    <a:pt x="25583" y="28070"/>
                  </a:cubicBezTo>
                  <a:cubicBezTo>
                    <a:pt x="25583" y="28070"/>
                    <a:pt x="25583" y="28070"/>
                    <a:pt x="25583" y="28070"/>
                  </a:cubicBezTo>
                  <a:cubicBezTo>
                    <a:pt x="25583" y="28771"/>
                    <a:pt x="26192" y="29473"/>
                    <a:pt x="24974" y="30175"/>
                  </a:cubicBezTo>
                  <a:cubicBezTo>
                    <a:pt x="24365" y="30877"/>
                    <a:pt x="23756" y="30877"/>
                    <a:pt x="22538" y="30175"/>
                  </a:cubicBezTo>
                  <a:cubicBezTo>
                    <a:pt x="22538" y="30175"/>
                    <a:pt x="22538" y="30175"/>
                    <a:pt x="22538" y="30175"/>
                  </a:cubicBezTo>
                  <a:cubicBezTo>
                    <a:pt x="21928" y="30175"/>
                    <a:pt x="21319" y="30877"/>
                    <a:pt x="20710" y="30877"/>
                  </a:cubicBezTo>
                  <a:cubicBezTo>
                    <a:pt x="20101" y="31578"/>
                    <a:pt x="19492" y="31578"/>
                    <a:pt x="18883" y="31578"/>
                  </a:cubicBezTo>
                  <a:cubicBezTo>
                    <a:pt x="18883" y="31578"/>
                    <a:pt x="18883" y="31578"/>
                    <a:pt x="18883" y="30877"/>
                  </a:cubicBezTo>
                  <a:cubicBezTo>
                    <a:pt x="18274" y="30877"/>
                    <a:pt x="18274" y="30877"/>
                    <a:pt x="18274" y="30877"/>
                  </a:cubicBezTo>
                  <a:cubicBezTo>
                    <a:pt x="18274" y="30175"/>
                    <a:pt x="18274" y="28771"/>
                    <a:pt x="17664" y="28070"/>
                  </a:cubicBezTo>
                  <a:cubicBezTo>
                    <a:pt x="17664" y="27368"/>
                    <a:pt x="17055" y="26666"/>
                    <a:pt x="16446" y="26666"/>
                  </a:cubicBezTo>
                  <a:cubicBezTo>
                    <a:pt x="16446" y="27368"/>
                    <a:pt x="16446" y="28070"/>
                    <a:pt x="15837" y="28070"/>
                  </a:cubicBezTo>
                  <a:cubicBezTo>
                    <a:pt x="15837" y="28070"/>
                    <a:pt x="15837" y="28070"/>
                    <a:pt x="15837" y="28771"/>
                  </a:cubicBezTo>
                  <a:cubicBezTo>
                    <a:pt x="15228" y="28771"/>
                    <a:pt x="15228" y="29473"/>
                    <a:pt x="15228" y="29473"/>
                  </a:cubicBezTo>
                  <a:cubicBezTo>
                    <a:pt x="15228" y="30175"/>
                    <a:pt x="15228" y="30877"/>
                    <a:pt x="14010" y="30877"/>
                  </a:cubicBezTo>
                  <a:cubicBezTo>
                    <a:pt x="13401" y="30877"/>
                    <a:pt x="13401" y="30877"/>
                    <a:pt x="12791" y="31578"/>
                  </a:cubicBezTo>
                  <a:cubicBezTo>
                    <a:pt x="12182" y="31578"/>
                    <a:pt x="11573" y="31578"/>
                    <a:pt x="11573" y="31578"/>
                  </a:cubicBezTo>
                  <a:cubicBezTo>
                    <a:pt x="10355" y="31578"/>
                    <a:pt x="9746" y="30877"/>
                    <a:pt x="9746" y="30877"/>
                  </a:cubicBezTo>
                  <a:cubicBezTo>
                    <a:pt x="9746" y="30175"/>
                    <a:pt x="9746" y="30175"/>
                    <a:pt x="9746" y="30175"/>
                  </a:cubicBezTo>
                  <a:cubicBezTo>
                    <a:pt x="9137" y="30175"/>
                    <a:pt x="8527" y="30175"/>
                    <a:pt x="8527" y="30175"/>
                  </a:cubicBezTo>
                  <a:cubicBezTo>
                    <a:pt x="7918" y="30175"/>
                    <a:pt x="6700" y="30175"/>
                    <a:pt x="6091" y="30175"/>
                  </a:cubicBezTo>
                  <a:cubicBezTo>
                    <a:pt x="6091" y="30175"/>
                    <a:pt x="5482" y="30175"/>
                    <a:pt x="4873" y="29473"/>
                  </a:cubicBezTo>
                  <a:cubicBezTo>
                    <a:pt x="4263" y="28771"/>
                    <a:pt x="3654" y="28070"/>
                    <a:pt x="3654" y="28771"/>
                  </a:cubicBezTo>
                  <a:cubicBezTo>
                    <a:pt x="3045" y="28771"/>
                    <a:pt x="3045" y="28771"/>
                    <a:pt x="3045" y="28771"/>
                  </a:cubicBezTo>
                  <a:cubicBezTo>
                    <a:pt x="1827" y="28771"/>
                    <a:pt x="1827" y="28771"/>
                    <a:pt x="1827" y="28771"/>
                  </a:cubicBezTo>
                  <a:cubicBezTo>
                    <a:pt x="1827" y="28771"/>
                    <a:pt x="1827" y="28771"/>
                    <a:pt x="1827" y="28771"/>
                  </a:cubicBezTo>
                  <a:cubicBezTo>
                    <a:pt x="1218" y="28771"/>
                    <a:pt x="1218" y="28771"/>
                    <a:pt x="1218" y="28771"/>
                  </a:cubicBezTo>
                  <a:cubicBezTo>
                    <a:pt x="1218" y="29473"/>
                    <a:pt x="1218" y="30175"/>
                    <a:pt x="1218" y="30877"/>
                  </a:cubicBezTo>
                  <a:cubicBezTo>
                    <a:pt x="1218" y="31578"/>
                    <a:pt x="1218" y="32280"/>
                    <a:pt x="1218" y="33684"/>
                  </a:cubicBezTo>
                  <a:cubicBezTo>
                    <a:pt x="1218" y="34385"/>
                    <a:pt x="1218" y="35789"/>
                    <a:pt x="609" y="36491"/>
                  </a:cubicBezTo>
                  <a:cubicBezTo>
                    <a:pt x="609" y="36491"/>
                    <a:pt x="0" y="37192"/>
                    <a:pt x="0" y="37894"/>
                  </a:cubicBezTo>
                  <a:cubicBezTo>
                    <a:pt x="0" y="37894"/>
                    <a:pt x="0" y="38596"/>
                    <a:pt x="0" y="39298"/>
                  </a:cubicBezTo>
                  <a:cubicBezTo>
                    <a:pt x="0" y="40000"/>
                    <a:pt x="0" y="42807"/>
                    <a:pt x="0" y="43508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7" name="Google Shape;1587;p349"/>
            <p:cNvSpPr/>
            <p:nvPr/>
          </p:nvSpPr>
          <p:spPr>
            <a:xfrm>
              <a:off x="4413251" y="3489329"/>
              <a:ext cx="1070100" cy="89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578" y="19159"/>
                  </a:moveTo>
                  <a:cubicBezTo>
                    <a:pt x="119578" y="18655"/>
                    <a:pt x="119578" y="18655"/>
                    <a:pt x="119578" y="18655"/>
                  </a:cubicBezTo>
                  <a:cubicBezTo>
                    <a:pt x="119578" y="17647"/>
                    <a:pt x="119157" y="16638"/>
                    <a:pt x="118315" y="16134"/>
                  </a:cubicBezTo>
                  <a:cubicBezTo>
                    <a:pt x="118315" y="16134"/>
                    <a:pt x="117894" y="16134"/>
                    <a:pt x="117473" y="16134"/>
                  </a:cubicBezTo>
                  <a:cubicBezTo>
                    <a:pt x="117473" y="16134"/>
                    <a:pt x="117473" y="16134"/>
                    <a:pt x="117052" y="16638"/>
                  </a:cubicBezTo>
                  <a:cubicBezTo>
                    <a:pt x="116631" y="17142"/>
                    <a:pt x="116210" y="17647"/>
                    <a:pt x="115789" y="17647"/>
                  </a:cubicBezTo>
                  <a:cubicBezTo>
                    <a:pt x="114947" y="17647"/>
                    <a:pt x="114526" y="17142"/>
                    <a:pt x="114105" y="16638"/>
                  </a:cubicBezTo>
                  <a:cubicBezTo>
                    <a:pt x="114105" y="16638"/>
                    <a:pt x="114105" y="16638"/>
                    <a:pt x="114105" y="16638"/>
                  </a:cubicBezTo>
                  <a:cubicBezTo>
                    <a:pt x="113263" y="16134"/>
                    <a:pt x="113263" y="16134"/>
                    <a:pt x="112842" y="15630"/>
                  </a:cubicBezTo>
                  <a:cubicBezTo>
                    <a:pt x="112421" y="15630"/>
                    <a:pt x="112421" y="15630"/>
                    <a:pt x="112421" y="15630"/>
                  </a:cubicBezTo>
                  <a:cubicBezTo>
                    <a:pt x="112421" y="15126"/>
                    <a:pt x="112421" y="15126"/>
                    <a:pt x="112421" y="15126"/>
                  </a:cubicBezTo>
                  <a:cubicBezTo>
                    <a:pt x="111578" y="14621"/>
                    <a:pt x="111157" y="14621"/>
                    <a:pt x="111157" y="14117"/>
                  </a:cubicBezTo>
                  <a:cubicBezTo>
                    <a:pt x="111157" y="13613"/>
                    <a:pt x="111157" y="13613"/>
                    <a:pt x="111157" y="13613"/>
                  </a:cubicBezTo>
                  <a:cubicBezTo>
                    <a:pt x="111157" y="13613"/>
                    <a:pt x="110736" y="13613"/>
                    <a:pt x="110315" y="13613"/>
                  </a:cubicBezTo>
                  <a:cubicBezTo>
                    <a:pt x="110315" y="13613"/>
                    <a:pt x="110315" y="13613"/>
                    <a:pt x="109894" y="13613"/>
                  </a:cubicBezTo>
                  <a:cubicBezTo>
                    <a:pt x="109473" y="13613"/>
                    <a:pt x="109473" y="13613"/>
                    <a:pt x="109052" y="14117"/>
                  </a:cubicBezTo>
                  <a:cubicBezTo>
                    <a:pt x="109052" y="14621"/>
                    <a:pt x="109052" y="15126"/>
                    <a:pt x="108631" y="15126"/>
                  </a:cubicBezTo>
                  <a:cubicBezTo>
                    <a:pt x="107368" y="15126"/>
                    <a:pt x="106947" y="14621"/>
                    <a:pt x="106947" y="13109"/>
                  </a:cubicBezTo>
                  <a:cubicBezTo>
                    <a:pt x="106947" y="13109"/>
                    <a:pt x="106526" y="11596"/>
                    <a:pt x="106105" y="11596"/>
                  </a:cubicBezTo>
                  <a:cubicBezTo>
                    <a:pt x="105684" y="11092"/>
                    <a:pt x="105684" y="11092"/>
                    <a:pt x="105684" y="11092"/>
                  </a:cubicBezTo>
                  <a:cubicBezTo>
                    <a:pt x="105263" y="11092"/>
                    <a:pt x="104842" y="11092"/>
                    <a:pt x="104421" y="10588"/>
                  </a:cubicBezTo>
                  <a:cubicBezTo>
                    <a:pt x="104421" y="9579"/>
                    <a:pt x="104421" y="9579"/>
                    <a:pt x="103578" y="10084"/>
                  </a:cubicBezTo>
                  <a:cubicBezTo>
                    <a:pt x="103578" y="10084"/>
                    <a:pt x="103157" y="10084"/>
                    <a:pt x="103157" y="10084"/>
                  </a:cubicBezTo>
                  <a:cubicBezTo>
                    <a:pt x="103157" y="10084"/>
                    <a:pt x="103157" y="10084"/>
                    <a:pt x="102736" y="10084"/>
                  </a:cubicBezTo>
                  <a:cubicBezTo>
                    <a:pt x="101473" y="10084"/>
                    <a:pt x="101052" y="10084"/>
                    <a:pt x="101052" y="9579"/>
                  </a:cubicBezTo>
                  <a:cubicBezTo>
                    <a:pt x="101052" y="9579"/>
                    <a:pt x="101052" y="9579"/>
                    <a:pt x="101052" y="9579"/>
                  </a:cubicBezTo>
                  <a:cubicBezTo>
                    <a:pt x="100631" y="8571"/>
                    <a:pt x="100210" y="8067"/>
                    <a:pt x="100210" y="7563"/>
                  </a:cubicBezTo>
                  <a:cubicBezTo>
                    <a:pt x="99789" y="7058"/>
                    <a:pt x="99789" y="7058"/>
                    <a:pt x="99789" y="7058"/>
                  </a:cubicBezTo>
                  <a:cubicBezTo>
                    <a:pt x="99789" y="7058"/>
                    <a:pt x="99368" y="6554"/>
                    <a:pt x="99789" y="6554"/>
                  </a:cubicBezTo>
                  <a:cubicBezTo>
                    <a:pt x="99789" y="6554"/>
                    <a:pt x="99789" y="6554"/>
                    <a:pt x="99789" y="6554"/>
                  </a:cubicBezTo>
                  <a:cubicBezTo>
                    <a:pt x="99789" y="6050"/>
                    <a:pt x="100210" y="6050"/>
                    <a:pt x="100210" y="6050"/>
                  </a:cubicBezTo>
                  <a:cubicBezTo>
                    <a:pt x="100210" y="6050"/>
                    <a:pt x="100210" y="6050"/>
                    <a:pt x="100210" y="6050"/>
                  </a:cubicBezTo>
                  <a:cubicBezTo>
                    <a:pt x="100210" y="5546"/>
                    <a:pt x="99368" y="5546"/>
                    <a:pt x="98947" y="5546"/>
                  </a:cubicBezTo>
                  <a:cubicBezTo>
                    <a:pt x="98526" y="5546"/>
                    <a:pt x="98105" y="5042"/>
                    <a:pt x="97684" y="5042"/>
                  </a:cubicBezTo>
                  <a:cubicBezTo>
                    <a:pt x="97684" y="5042"/>
                    <a:pt x="97684" y="5042"/>
                    <a:pt x="97263" y="4537"/>
                  </a:cubicBezTo>
                  <a:cubicBezTo>
                    <a:pt x="97263" y="4537"/>
                    <a:pt x="96842" y="4537"/>
                    <a:pt x="96421" y="4537"/>
                  </a:cubicBezTo>
                  <a:cubicBezTo>
                    <a:pt x="96000" y="4537"/>
                    <a:pt x="96000" y="4537"/>
                    <a:pt x="95578" y="4537"/>
                  </a:cubicBezTo>
                  <a:cubicBezTo>
                    <a:pt x="95578" y="4033"/>
                    <a:pt x="95578" y="4033"/>
                    <a:pt x="95157" y="4537"/>
                  </a:cubicBezTo>
                  <a:cubicBezTo>
                    <a:pt x="95157" y="4537"/>
                    <a:pt x="95157" y="4537"/>
                    <a:pt x="95157" y="5042"/>
                  </a:cubicBezTo>
                  <a:cubicBezTo>
                    <a:pt x="95157" y="5546"/>
                    <a:pt x="95157" y="5546"/>
                    <a:pt x="95157" y="5546"/>
                  </a:cubicBezTo>
                  <a:cubicBezTo>
                    <a:pt x="94736" y="5546"/>
                    <a:pt x="94315" y="5546"/>
                    <a:pt x="92631" y="4033"/>
                  </a:cubicBezTo>
                  <a:cubicBezTo>
                    <a:pt x="92631" y="4033"/>
                    <a:pt x="92631" y="4033"/>
                    <a:pt x="92631" y="4033"/>
                  </a:cubicBezTo>
                  <a:cubicBezTo>
                    <a:pt x="92210" y="4033"/>
                    <a:pt x="92210" y="3529"/>
                    <a:pt x="92210" y="3529"/>
                  </a:cubicBezTo>
                  <a:cubicBezTo>
                    <a:pt x="92210" y="3025"/>
                    <a:pt x="92210" y="3025"/>
                    <a:pt x="91789" y="2521"/>
                  </a:cubicBezTo>
                  <a:cubicBezTo>
                    <a:pt x="91368" y="2521"/>
                    <a:pt x="91368" y="2521"/>
                    <a:pt x="90947" y="2521"/>
                  </a:cubicBezTo>
                  <a:cubicBezTo>
                    <a:pt x="90947" y="2016"/>
                    <a:pt x="90526" y="2016"/>
                    <a:pt x="90105" y="2016"/>
                  </a:cubicBezTo>
                  <a:cubicBezTo>
                    <a:pt x="89684" y="1512"/>
                    <a:pt x="89263" y="1512"/>
                    <a:pt x="89263" y="1008"/>
                  </a:cubicBezTo>
                  <a:cubicBezTo>
                    <a:pt x="88842" y="504"/>
                    <a:pt x="88842" y="504"/>
                    <a:pt x="88842" y="504"/>
                  </a:cubicBezTo>
                  <a:cubicBezTo>
                    <a:pt x="88421" y="0"/>
                    <a:pt x="88000" y="0"/>
                    <a:pt x="87578" y="504"/>
                  </a:cubicBezTo>
                  <a:cubicBezTo>
                    <a:pt x="88000" y="1008"/>
                    <a:pt x="88000" y="1008"/>
                    <a:pt x="88000" y="1008"/>
                  </a:cubicBezTo>
                  <a:cubicBezTo>
                    <a:pt x="88000" y="1008"/>
                    <a:pt x="88421" y="1512"/>
                    <a:pt x="88000" y="2521"/>
                  </a:cubicBezTo>
                  <a:cubicBezTo>
                    <a:pt x="88000" y="2521"/>
                    <a:pt x="88421" y="4537"/>
                    <a:pt x="88421" y="4537"/>
                  </a:cubicBezTo>
                  <a:cubicBezTo>
                    <a:pt x="88842" y="5546"/>
                    <a:pt x="88421" y="6554"/>
                    <a:pt x="88000" y="7058"/>
                  </a:cubicBezTo>
                  <a:cubicBezTo>
                    <a:pt x="88000" y="7563"/>
                    <a:pt x="88000" y="8067"/>
                    <a:pt x="88000" y="8571"/>
                  </a:cubicBezTo>
                  <a:cubicBezTo>
                    <a:pt x="88000" y="8571"/>
                    <a:pt x="88000" y="9075"/>
                    <a:pt x="88000" y="9075"/>
                  </a:cubicBezTo>
                  <a:cubicBezTo>
                    <a:pt x="88000" y="9579"/>
                    <a:pt x="88000" y="9579"/>
                    <a:pt x="88000" y="9579"/>
                  </a:cubicBezTo>
                  <a:cubicBezTo>
                    <a:pt x="88000" y="10084"/>
                    <a:pt x="88000" y="11092"/>
                    <a:pt x="87578" y="11596"/>
                  </a:cubicBezTo>
                  <a:cubicBezTo>
                    <a:pt x="87578" y="12605"/>
                    <a:pt x="87157" y="12605"/>
                    <a:pt x="86736" y="13109"/>
                  </a:cubicBezTo>
                  <a:cubicBezTo>
                    <a:pt x="86736" y="13109"/>
                    <a:pt x="86315" y="13109"/>
                    <a:pt x="86315" y="13613"/>
                  </a:cubicBezTo>
                  <a:cubicBezTo>
                    <a:pt x="85894" y="13613"/>
                    <a:pt x="85473" y="13613"/>
                    <a:pt x="85052" y="13613"/>
                  </a:cubicBezTo>
                  <a:cubicBezTo>
                    <a:pt x="84631" y="13109"/>
                    <a:pt x="84631" y="13109"/>
                    <a:pt x="84631" y="13109"/>
                  </a:cubicBezTo>
                  <a:cubicBezTo>
                    <a:pt x="84631" y="13613"/>
                    <a:pt x="84631" y="13613"/>
                    <a:pt x="84631" y="13613"/>
                  </a:cubicBezTo>
                  <a:cubicBezTo>
                    <a:pt x="84210" y="13613"/>
                    <a:pt x="83789" y="14117"/>
                    <a:pt x="83368" y="14117"/>
                  </a:cubicBezTo>
                  <a:cubicBezTo>
                    <a:pt x="83368" y="14117"/>
                    <a:pt x="82947" y="14117"/>
                    <a:pt x="82947" y="14117"/>
                  </a:cubicBezTo>
                  <a:cubicBezTo>
                    <a:pt x="82947" y="13613"/>
                    <a:pt x="82947" y="13613"/>
                    <a:pt x="83368" y="13109"/>
                  </a:cubicBezTo>
                  <a:cubicBezTo>
                    <a:pt x="83368" y="12605"/>
                    <a:pt x="83789" y="12100"/>
                    <a:pt x="83789" y="12100"/>
                  </a:cubicBezTo>
                  <a:cubicBezTo>
                    <a:pt x="83368" y="12100"/>
                    <a:pt x="83368" y="12100"/>
                    <a:pt x="83368" y="12100"/>
                  </a:cubicBezTo>
                  <a:cubicBezTo>
                    <a:pt x="83368" y="12100"/>
                    <a:pt x="83368" y="12100"/>
                    <a:pt x="83368" y="12100"/>
                  </a:cubicBezTo>
                  <a:cubicBezTo>
                    <a:pt x="83368" y="11596"/>
                    <a:pt x="83368" y="11596"/>
                    <a:pt x="83368" y="11596"/>
                  </a:cubicBezTo>
                  <a:cubicBezTo>
                    <a:pt x="83368" y="11596"/>
                    <a:pt x="83368" y="11596"/>
                    <a:pt x="83368" y="11596"/>
                  </a:cubicBezTo>
                  <a:cubicBezTo>
                    <a:pt x="83789" y="11596"/>
                    <a:pt x="83789" y="11092"/>
                    <a:pt x="83789" y="11092"/>
                  </a:cubicBezTo>
                  <a:cubicBezTo>
                    <a:pt x="83789" y="10588"/>
                    <a:pt x="83789" y="10588"/>
                    <a:pt x="83789" y="10588"/>
                  </a:cubicBezTo>
                  <a:cubicBezTo>
                    <a:pt x="83789" y="10588"/>
                    <a:pt x="83368" y="10588"/>
                    <a:pt x="82526" y="12100"/>
                  </a:cubicBezTo>
                  <a:cubicBezTo>
                    <a:pt x="82526" y="12605"/>
                    <a:pt x="82526" y="12605"/>
                    <a:pt x="82526" y="12605"/>
                  </a:cubicBezTo>
                  <a:cubicBezTo>
                    <a:pt x="82526" y="12605"/>
                    <a:pt x="82105" y="12605"/>
                    <a:pt x="82105" y="12605"/>
                  </a:cubicBezTo>
                  <a:cubicBezTo>
                    <a:pt x="81684" y="12605"/>
                    <a:pt x="80842" y="12100"/>
                    <a:pt x="80421" y="11596"/>
                  </a:cubicBezTo>
                  <a:cubicBezTo>
                    <a:pt x="80000" y="11596"/>
                    <a:pt x="80000" y="11596"/>
                    <a:pt x="80000" y="11596"/>
                  </a:cubicBezTo>
                  <a:cubicBezTo>
                    <a:pt x="79157" y="10588"/>
                    <a:pt x="79157" y="10588"/>
                    <a:pt x="78315" y="11092"/>
                  </a:cubicBezTo>
                  <a:cubicBezTo>
                    <a:pt x="78315" y="11092"/>
                    <a:pt x="78315" y="11092"/>
                    <a:pt x="78315" y="11092"/>
                  </a:cubicBezTo>
                  <a:cubicBezTo>
                    <a:pt x="77473" y="11596"/>
                    <a:pt x="77052" y="11092"/>
                    <a:pt x="77052" y="11092"/>
                  </a:cubicBezTo>
                  <a:cubicBezTo>
                    <a:pt x="76631" y="10588"/>
                    <a:pt x="76631" y="10588"/>
                    <a:pt x="75789" y="11092"/>
                  </a:cubicBezTo>
                  <a:cubicBezTo>
                    <a:pt x="75789" y="11092"/>
                    <a:pt x="75368" y="11596"/>
                    <a:pt x="75368" y="11596"/>
                  </a:cubicBezTo>
                  <a:cubicBezTo>
                    <a:pt x="75368" y="12100"/>
                    <a:pt x="74947" y="12100"/>
                    <a:pt x="74526" y="11596"/>
                  </a:cubicBezTo>
                  <a:cubicBezTo>
                    <a:pt x="74105" y="11596"/>
                    <a:pt x="74105" y="12100"/>
                    <a:pt x="73684" y="12605"/>
                  </a:cubicBezTo>
                  <a:cubicBezTo>
                    <a:pt x="73263" y="13109"/>
                    <a:pt x="73263" y="13109"/>
                    <a:pt x="72842" y="13613"/>
                  </a:cubicBezTo>
                  <a:cubicBezTo>
                    <a:pt x="72421" y="13613"/>
                    <a:pt x="70736" y="12605"/>
                    <a:pt x="70736" y="12605"/>
                  </a:cubicBezTo>
                  <a:cubicBezTo>
                    <a:pt x="70315" y="12100"/>
                    <a:pt x="70315" y="11596"/>
                    <a:pt x="69894" y="11092"/>
                  </a:cubicBezTo>
                  <a:cubicBezTo>
                    <a:pt x="69473" y="11092"/>
                    <a:pt x="69473" y="10588"/>
                    <a:pt x="69473" y="10588"/>
                  </a:cubicBezTo>
                  <a:cubicBezTo>
                    <a:pt x="69473" y="10084"/>
                    <a:pt x="69473" y="10084"/>
                    <a:pt x="69473" y="10084"/>
                  </a:cubicBezTo>
                  <a:cubicBezTo>
                    <a:pt x="69473" y="9075"/>
                    <a:pt x="69473" y="8571"/>
                    <a:pt x="69473" y="8571"/>
                  </a:cubicBezTo>
                  <a:cubicBezTo>
                    <a:pt x="69052" y="8067"/>
                    <a:pt x="69052" y="8067"/>
                    <a:pt x="69473" y="7563"/>
                  </a:cubicBezTo>
                  <a:cubicBezTo>
                    <a:pt x="69473" y="7058"/>
                    <a:pt x="69473" y="6554"/>
                    <a:pt x="69473" y="6050"/>
                  </a:cubicBezTo>
                  <a:cubicBezTo>
                    <a:pt x="69473" y="6050"/>
                    <a:pt x="69473" y="6050"/>
                    <a:pt x="69473" y="6050"/>
                  </a:cubicBezTo>
                  <a:cubicBezTo>
                    <a:pt x="69473" y="5042"/>
                    <a:pt x="69473" y="4537"/>
                    <a:pt x="69473" y="4033"/>
                  </a:cubicBezTo>
                  <a:cubicBezTo>
                    <a:pt x="69473" y="3529"/>
                    <a:pt x="69473" y="3025"/>
                    <a:pt x="69473" y="3025"/>
                  </a:cubicBezTo>
                  <a:cubicBezTo>
                    <a:pt x="69473" y="2521"/>
                    <a:pt x="69473" y="2521"/>
                    <a:pt x="69052" y="2016"/>
                  </a:cubicBezTo>
                  <a:cubicBezTo>
                    <a:pt x="68631" y="1512"/>
                    <a:pt x="68631" y="1512"/>
                    <a:pt x="68631" y="1512"/>
                  </a:cubicBezTo>
                  <a:cubicBezTo>
                    <a:pt x="68631" y="1512"/>
                    <a:pt x="68631" y="2016"/>
                    <a:pt x="68210" y="2016"/>
                  </a:cubicBezTo>
                  <a:cubicBezTo>
                    <a:pt x="68210" y="2521"/>
                    <a:pt x="67789" y="3025"/>
                    <a:pt x="67789" y="3529"/>
                  </a:cubicBezTo>
                  <a:cubicBezTo>
                    <a:pt x="66526" y="3529"/>
                    <a:pt x="66105" y="3529"/>
                    <a:pt x="65263" y="3025"/>
                  </a:cubicBezTo>
                  <a:cubicBezTo>
                    <a:pt x="64842" y="3025"/>
                    <a:pt x="64842" y="3025"/>
                    <a:pt x="64842" y="3025"/>
                  </a:cubicBezTo>
                  <a:cubicBezTo>
                    <a:pt x="63999" y="3025"/>
                    <a:pt x="63578" y="3025"/>
                    <a:pt x="63578" y="3529"/>
                  </a:cubicBezTo>
                  <a:cubicBezTo>
                    <a:pt x="63157" y="4033"/>
                    <a:pt x="61894" y="4537"/>
                    <a:pt x="61473" y="4537"/>
                  </a:cubicBezTo>
                  <a:cubicBezTo>
                    <a:pt x="61052" y="4537"/>
                    <a:pt x="60631" y="4537"/>
                    <a:pt x="60210" y="4537"/>
                  </a:cubicBezTo>
                  <a:cubicBezTo>
                    <a:pt x="60210" y="4033"/>
                    <a:pt x="59789" y="4033"/>
                    <a:pt x="59368" y="4033"/>
                  </a:cubicBezTo>
                  <a:cubicBezTo>
                    <a:pt x="58947" y="4537"/>
                    <a:pt x="58947" y="4537"/>
                    <a:pt x="58947" y="4537"/>
                  </a:cubicBezTo>
                  <a:cubicBezTo>
                    <a:pt x="58947" y="4537"/>
                    <a:pt x="58105" y="5546"/>
                    <a:pt x="57684" y="5546"/>
                  </a:cubicBezTo>
                  <a:cubicBezTo>
                    <a:pt x="56842" y="5546"/>
                    <a:pt x="56842" y="5546"/>
                    <a:pt x="56842" y="5546"/>
                  </a:cubicBezTo>
                  <a:cubicBezTo>
                    <a:pt x="56842" y="5546"/>
                    <a:pt x="56421" y="5546"/>
                    <a:pt x="56421" y="5546"/>
                  </a:cubicBezTo>
                  <a:cubicBezTo>
                    <a:pt x="56000" y="5546"/>
                    <a:pt x="55578" y="6050"/>
                    <a:pt x="55157" y="6050"/>
                  </a:cubicBezTo>
                  <a:cubicBezTo>
                    <a:pt x="54315" y="6050"/>
                    <a:pt x="53473" y="5042"/>
                    <a:pt x="53052" y="4537"/>
                  </a:cubicBezTo>
                  <a:cubicBezTo>
                    <a:pt x="53052" y="4033"/>
                    <a:pt x="52631" y="4033"/>
                    <a:pt x="52631" y="3529"/>
                  </a:cubicBezTo>
                  <a:cubicBezTo>
                    <a:pt x="52210" y="3529"/>
                    <a:pt x="52210" y="3529"/>
                    <a:pt x="51789" y="3025"/>
                  </a:cubicBezTo>
                  <a:cubicBezTo>
                    <a:pt x="51789" y="3025"/>
                    <a:pt x="51789" y="2521"/>
                    <a:pt x="51789" y="2521"/>
                  </a:cubicBezTo>
                  <a:cubicBezTo>
                    <a:pt x="51368" y="2521"/>
                    <a:pt x="51368" y="2016"/>
                    <a:pt x="50947" y="2016"/>
                  </a:cubicBezTo>
                  <a:cubicBezTo>
                    <a:pt x="50947" y="2016"/>
                    <a:pt x="50526" y="1512"/>
                    <a:pt x="50526" y="1512"/>
                  </a:cubicBezTo>
                  <a:cubicBezTo>
                    <a:pt x="50105" y="1512"/>
                    <a:pt x="50105" y="1512"/>
                    <a:pt x="50105" y="1512"/>
                  </a:cubicBezTo>
                  <a:cubicBezTo>
                    <a:pt x="50105" y="1512"/>
                    <a:pt x="50105" y="1512"/>
                    <a:pt x="50105" y="1512"/>
                  </a:cubicBezTo>
                  <a:cubicBezTo>
                    <a:pt x="50105" y="1512"/>
                    <a:pt x="50105" y="1512"/>
                    <a:pt x="50105" y="1512"/>
                  </a:cubicBezTo>
                  <a:cubicBezTo>
                    <a:pt x="50105" y="2521"/>
                    <a:pt x="50105" y="3025"/>
                    <a:pt x="50105" y="3529"/>
                  </a:cubicBezTo>
                  <a:cubicBezTo>
                    <a:pt x="50947" y="5042"/>
                    <a:pt x="50947" y="5042"/>
                    <a:pt x="49684" y="6050"/>
                  </a:cubicBezTo>
                  <a:cubicBezTo>
                    <a:pt x="49684" y="6050"/>
                    <a:pt x="49684" y="6050"/>
                    <a:pt x="49684" y="6050"/>
                  </a:cubicBezTo>
                  <a:cubicBezTo>
                    <a:pt x="49684" y="6050"/>
                    <a:pt x="49263" y="6554"/>
                    <a:pt x="49263" y="7058"/>
                  </a:cubicBezTo>
                  <a:cubicBezTo>
                    <a:pt x="48842" y="7563"/>
                    <a:pt x="48421" y="8067"/>
                    <a:pt x="48000" y="8067"/>
                  </a:cubicBezTo>
                  <a:cubicBezTo>
                    <a:pt x="47578" y="8067"/>
                    <a:pt x="47578" y="8067"/>
                    <a:pt x="47578" y="8067"/>
                  </a:cubicBezTo>
                  <a:cubicBezTo>
                    <a:pt x="47578" y="8067"/>
                    <a:pt x="47157" y="8067"/>
                    <a:pt x="47157" y="8571"/>
                  </a:cubicBezTo>
                  <a:cubicBezTo>
                    <a:pt x="46736" y="8571"/>
                    <a:pt x="45894" y="8571"/>
                    <a:pt x="45473" y="9075"/>
                  </a:cubicBezTo>
                  <a:cubicBezTo>
                    <a:pt x="45052" y="9075"/>
                    <a:pt x="44631" y="9075"/>
                    <a:pt x="44631" y="9075"/>
                  </a:cubicBezTo>
                  <a:cubicBezTo>
                    <a:pt x="44210" y="9075"/>
                    <a:pt x="43789" y="9075"/>
                    <a:pt x="43368" y="9075"/>
                  </a:cubicBezTo>
                  <a:cubicBezTo>
                    <a:pt x="42947" y="9579"/>
                    <a:pt x="42947" y="9579"/>
                    <a:pt x="42947" y="11092"/>
                  </a:cubicBezTo>
                  <a:cubicBezTo>
                    <a:pt x="42947" y="12100"/>
                    <a:pt x="42947" y="12100"/>
                    <a:pt x="42947" y="12100"/>
                  </a:cubicBezTo>
                  <a:cubicBezTo>
                    <a:pt x="42947" y="12605"/>
                    <a:pt x="42526" y="13109"/>
                    <a:pt x="42526" y="13109"/>
                  </a:cubicBezTo>
                  <a:cubicBezTo>
                    <a:pt x="42105" y="13613"/>
                    <a:pt x="41263" y="13613"/>
                    <a:pt x="41263" y="13613"/>
                  </a:cubicBezTo>
                  <a:cubicBezTo>
                    <a:pt x="41263" y="14117"/>
                    <a:pt x="41263" y="14117"/>
                    <a:pt x="41263" y="14117"/>
                  </a:cubicBezTo>
                  <a:cubicBezTo>
                    <a:pt x="41263" y="14621"/>
                    <a:pt x="40842" y="15126"/>
                    <a:pt x="41263" y="15630"/>
                  </a:cubicBezTo>
                  <a:cubicBezTo>
                    <a:pt x="41263" y="15630"/>
                    <a:pt x="41263" y="15630"/>
                    <a:pt x="41263" y="15630"/>
                  </a:cubicBezTo>
                  <a:cubicBezTo>
                    <a:pt x="41684" y="16134"/>
                    <a:pt x="42105" y="17142"/>
                    <a:pt x="42105" y="17647"/>
                  </a:cubicBezTo>
                  <a:cubicBezTo>
                    <a:pt x="42105" y="17647"/>
                    <a:pt x="41684" y="18151"/>
                    <a:pt x="41684" y="18151"/>
                  </a:cubicBezTo>
                  <a:cubicBezTo>
                    <a:pt x="41263" y="18151"/>
                    <a:pt x="41263" y="18151"/>
                    <a:pt x="41263" y="18151"/>
                  </a:cubicBezTo>
                  <a:cubicBezTo>
                    <a:pt x="40842" y="18655"/>
                    <a:pt x="40421" y="18655"/>
                    <a:pt x="40421" y="19159"/>
                  </a:cubicBezTo>
                  <a:cubicBezTo>
                    <a:pt x="40421" y="19663"/>
                    <a:pt x="40421" y="20168"/>
                    <a:pt x="40421" y="20168"/>
                  </a:cubicBezTo>
                  <a:cubicBezTo>
                    <a:pt x="40000" y="20168"/>
                    <a:pt x="39578" y="20168"/>
                    <a:pt x="39578" y="19663"/>
                  </a:cubicBezTo>
                  <a:cubicBezTo>
                    <a:pt x="39157" y="19663"/>
                    <a:pt x="39157" y="19663"/>
                    <a:pt x="39157" y="19663"/>
                  </a:cubicBezTo>
                  <a:cubicBezTo>
                    <a:pt x="38736" y="20168"/>
                    <a:pt x="38315" y="20672"/>
                    <a:pt x="38315" y="20672"/>
                  </a:cubicBezTo>
                  <a:cubicBezTo>
                    <a:pt x="37894" y="21176"/>
                    <a:pt x="37894" y="21176"/>
                    <a:pt x="37894" y="21176"/>
                  </a:cubicBezTo>
                  <a:cubicBezTo>
                    <a:pt x="37894" y="21680"/>
                    <a:pt x="37894" y="22184"/>
                    <a:pt x="37894" y="22689"/>
                  </a:cubicBezTo>
                  <a:cubicBezTo>
                    <a:pt x="37894" y="23193"/>
                    <a:pt x="37894" y="23193"/>
                    <a:pt x="37894" y="23697"/>
                  </a:cubicBezTo>
                  <a:cubicBezTo>
                    <a:pt x="37894" y="23697"/>
                    <a:pt x="37473" y="23697"/>
                    <a:pt x="37473" y="23697"/>
                  </a:cubicBezTo>
                  <a:cubicBezTo>
                    <a:pt x="37473" y="23697"/>
                    <a:pt x="37473" y="23697"/>
                    <a:pt x="37473" y="23697"/>
                  </a:cubicBezTo>
                  <a:cubicBezTo>
                    <a:pt x="36631" y="23697"/>
                    <a:pt x="36631" y="23697"/>
                    <a:pt x="36631" y="24201"/>
                  </a:cubicBezTo>
                  <a:cubicBezTo>
                    <a:pt x="36631" y="24705"/>
                    <a:pt x="36631" y="24705"/>
                    <a:pt x="36631" y="24705"/>
                  </a:cubicBezTo>
                  <a:cubicBezTo>
                    <a:pt x="36210" y="25210"/>
                    <a:pt x="36210" y="26722"/>
                    <a:pt x="36631" y="27226"/>
                  </a:cubicBezTo>
                  <a:cubicBezTo>
                    <a:pt x="36631" y="27226"/>
                    <a:pt x="36631" y="27226"/>
                    <a:pt x="37052" y="27731"/>
                  </a:cubicBezTo>
                  <a:cubicBezTo>
                    <a:pt x="37473" y="28235"/>
                    <a:pt x="38315" y="28739"/>
                    <a:pt x="38315" y="29243"/>
                  </a:cubicBezTo>
                  <a:cubicBezTo>
                    <a:pt x="37894" y="30252"/>
                    <a:pt x="37052" y="30252"/>
                    <a:pt x="36210" y="30252"/>
                  </a:cubicBezTo>
                  <a:cubicBezTo>
                    <a:pt x="36210" y="29747"/>
                    <a:pt x="36210" y="29747"/>
                    <a:pt x="35789" y="29747"/>
                  </a:cubicBezTo>
                  <a:cubicBezTo>
                    <a:pt x="35368" y="29747"/>
                    <a:pt x="35368" y="30252"/>
                    <a:pt x="35368" y="30252"/>
                  </a:cubicBezTo>
                  <a:cubicBezTo>
                    <a:pt x="35368" y="30252"/>
                    <a:pt x="35368" y="30756"/>
                    <a:pt x="35368" y="31260"/>
                  </a:cubicBezTo>
                  <a:cubicBezTo>
                    <a:pt x="35368" y="31260"/>
                    <a:pt x="35368" y="31260"/>
                    <a:pt x="35368" y="31764"/>
                  </a:cubicBezTo>
                  <a:cubicBezTo>
                    <a:pt x="35368" y="31764"/>
                    <a:pt x="35368" y="31764"/>
                    <a:pt x="35368" y="31764"/>
                  </a:cubicBezTo>
                  <a:cubicBezTo>
                    <a:pt x="35368" y="31764"/>
                    <a:pt x="35368" y="31764"/>
                    <a:pt x="35368" y="31764"/>
                  </a:cubicBezTo>
                  <a:cubicBezTo>
                    <a:pt x="34947" y="31764"/>
                    <a:pt x="34526" y="32268"/>
                    <a:pt x="34526" y="32268"/>
                  </a:cubicBezTo>
                  <a:cubicBezTo>
                    <a:pt x="34526" y="32268"/>
                    <a:pt x="34526" y="32773"/>
                    <a:pt x="34526" y="32773"/>
                  </a:cubicBezTo>
                  <a:cubicBezTo>
                    <a:pt x="33684" y="33277"/>
                    <a:pt x="33684" y="33277"/>
                    <a:pt x="33684" y="33781"/>
                  </a:cubicBezTo>
                  <a:cubicBezTo>
                    <a:pt x="33684" y="34285"/>
                    <a:pt x="33684" y="34285"/>
                    <a:pt x="33263" y="34789"/>
                  </a:cubicBezTo>
                  <a:cubicBezTo>
                    <a:pt x="33263" y="34789"/>
                    <a:pt x="33263" y="34789"/>
                    <a:pt x="33263" y="35294"/>
                  </a:cubicBezTo>
                  <a:cubicBezTo>
                    <a:pt x="33263" y="35798"/>
                    <a:pt x="32842" y="36806"/>
                    <a:pt x="31999" y="36806"/>
                  </a:cubicBezTo>
                  <a:cubicBezTo>
                    <a:pt x="31578" y="36302"/>
                    <a:pt x="31157" y="36302"/>
                    <a:pt x="31157" y="35798"/>
                  </a:cubicBezTo>
                  <a:cubicBezTo>
                    <a:pt x="30736" y="35294"/>
                    <a:pt x="30736" y="35294"/>
                    <a:pt x="30315" y="35294"/>
                  </a:cubicBezTo>
                  <a:cubicBezTo>
                    <a:pt x="30315" y="35294"/>
                    <a:pt x="30315" y="35294"/>
                    <a:pt x="30315" y="35294"/>
                  </a:cubicBezTo>
                  <a:cubicBezTo>
                    <a:pt x="29473" y="34285"/>
                    <a:pt x="28631" y="34285"/>
                    <a:pt x="28631" y="34285"/>
                  </a:cubicBezTo>
                  <a:cubicBezTo>
                    <a:pt x="28631" y="34285"/>
                    <a:pt x="28631" y="34285"/>
                    <a:pt x="28631" y="34285"/>
                  </a:cubicBezTo>
                  <a:cubicBezTo>
                    <a:pt x="28631" y="34789"/>
                    <a:pt x="28631" y="35294"/>
                    <a:pt x="28210" y="35294"/>
                  </a:cubicBezTo>
                  <a:cubicBezTo>
                    <a:pt x="27789" y="35798"/>
                    <a:pt x="27789" y="35798"/>
                    <a:pt x="26947" y="35294"/>
                  </a:cubicBezTo>
                  <a:cubicBezTo>
                    <a:pt x="26526" y="35294"/>
                    <a:pt x="25684" y="35294"/>
                    <a:pt x="24842" y="35294"/>
                  </a:cubicBezTo>
                  <a:cubicBezTo>
                    <a:pt x="24842" y="35294"/>
                    <a:pt x="24842" y="35294"/>
                    <a:pt x="24842" y="35294"/>
                  </a:cubicBezTo>
                  <a:cubicBezTo>
                    <a:pt x="24000" y="35294"/>
                    <a:pt x="23157" y="35294"/>
                    <a:pt x="23157" y="35798"/>
                  </a:cubicBezTo>
                  <a:cubicBezTo>
                    <a:pt x="23157" y="36806"/>
                    <a:pt x="22736" y="37815"/>
                    <a:pt x="22736" y="38319"/>
                  </a:cubicBezTo>
                  <a:cubicBezTo>
                    <a:pt x="22736" y="38319"/>
                    <a:pt x="22736" y="38823"/>
                    <a:pt x="22736" y="38823"/>
                  </a:cubicBezTo>
                  <a:cubicBezTo>
                    <a:pt x="23157" y="39831"/>
                    <a:pt x="23157" y="40336"/>
                    <a:pt x="22736" y="40840"/>
                  </a:cubicBezTo>
                  <a:cubicBezTo>
                    <a:pt x="22315" y="41344"/>
                    <a:pt x="22315" y="41344"/>
                    <a:pt x="21894" y="41344"/>
                  </a:cubicBezTo>
                  <a:cubicBezTo>
                    <a:pt x="21473" y="41344"/>
                    <a:pt x="21052" y="41848"/>
                    <a:pt x="21052" y="41848"/>
                  </a:cubicBezTo>
                  <a:cubicBezTo>
                    <a:pt x="21052" y="41848"/>
                    <a:pt x="21052" y="42352"/>
                    <a:pt x="21473" y="42857"/>
                  </a:cubicBezTo>
                  <a:cubicBezTo>
                    <a:pt x="21473" y="43361"/>
                    <a:pt x="21473" y="43361"/>
                    <a:pt x="21473" y="43865"/>
                  </a:cubicBezTo>
                  <a:cubicBezTo>
                    <a:pt x="21473" y="44873"/>
                    <a:pt x="21473" y="44873"/>
                    <a:pt x="21052" y="45378"/>
                  </a:cubicBezTo>
                  <a:cubicBezTo>
                    <a:pt x="21052" y="45378"/>
                    <a:pt x="21052" y="45378"/>
                    <a:pt x="20631" y="44873"/>
                  </a:cubicBezTo>
                  <a:cubicBezTo>
                    <a:pt x="20631" y="44873"/>
                    <a:pt x="20210" y="44873"/>
                    <a:pt x="19789" y="44873"/>
                  </a:cubicBezTo>
                  <a:cubicBezTo>
                    <a:pt x="19789" y="44873"/>
                    <a:pt x="19789" y="44873"/>
                    <a:pt x="19789" y="44873"/>
                  </a:cubicBezTo>
                  <a:cubicBezTo>
                    <a:pt x="19789" y="44873"/>
                    <a:pt x="19789" y="44873"/>
                    <a:pt x="19789" y="44873"/>
                  </a:cubicBezTo>
                  <a:cubicBezTo>
                    <a:pt x="19789" y="44369"/>
                    <a:pt x="19789" y="44369"/>
                    <a:pt x="19789" y="44369"/>
                  </a:cubicBezTo>
                  <a:cubicBezTo>
                    <a:pt x="19789" y="44369"/>
                    <a:pt x="19368" y="44369"/>
                    <a:pt x="19368" y="44369"/>
                  </a:cubicBezTo>
                  <a:cubicBezTo>
                    <a:pt x="19368" y="44369"/>
                    <a:pt x="19368" y="44369"/>
                    <a:pt x="19368" y="44369"/>
                  </a:cubicBezTo>
                  <a:cubicBezTo>
                    <a:pt x="18947" y="44369"/>
                    <a:pt x="18526" y="44369"/>
                    <a:pt x="18526" y="44369"/>
                  </a:cubicBezTo>
                  <a:cubicBezTo>
                    <a:pt x="18526" y="44369"/>
                    <a:pt x="18526" y="44873"/>
                    <a:pt x="18526" y="45378"/>
                  </a:cubicBezTo>
                  <a:cubicBezTo>
                    <a:pt x="18526" y="45378"/>
                    <a:pt x="18526" y="45882"/>
                    <a:pt x="18947" y="46386"/>
                  </a:cubicBezTo>
                  <a:cubicBezTo>
                    <a:pt x="18947" y="46890"/>
                    <a:pt x="18947" y="47394"/>
                    <a:pt x="18947" y="47899"/>
                  </a:cubicBezTo>
                  <a:cubicBezTo>
                    <a:pt x="18526" y="48403"/>
                    <a:pt x="18526" y="49411"/>
                    <a:pt x="18526" y="50420"/>
                  </a:cubicBezTo>
                  <a:cubicBezTo>
                    <a:pt x="18526" y="50420"/>
                    <a:pt x="18526" y="50420"/>
                    <a:pt x="18526" y="50924"/>
                  </a:cubicBezTo>
                  <a:cubicBezTo>
                    <a:pt x="18526" y="51428"/>
                    <a:pt x="18526" y="52436"/>
                    <a:pt x="18947" y="52436"/>
                  </a:cubicBezTo>
                  <a:cubicBezTo>
                    <a:pt x="19789" y="53445"/>
                    <a:pt x="19789" y="53949"/>
                    <a:pt x="19368" y="54957"/>
                  </a:cubicBezTo>
                  <a:cubicBezTo>
                    <a:pt x="19368" y="55462"/>
                    <a:pt x="19368" y="55462"/>
                    <a:pt x="19368" y="55462"/>
                  </a:cubicBezTo>
                  <a:cubicBezTo>
                    <a:pt x="19368" y="55966"/>
                    <a:pt x="18947" y="57478"/>
                    <a:pt x="19368" y="57983"/>
                  </a:cubicBezTo>
                  <a:cubicBezTo>
                    <a:pt x="19789" y="58991"/>
                    <a:pt x="19789" y="59495"/>
                    <a:pt x="19789" y="60504"/>
                  </a:cubicBezTo>
                  <a:cubicBezTo>
                    <a:pt x="19789" y="60504"/>
                    <a:pt x="19789" y="61008"/>
                    <a:pt x="19789" y="61008"/>
                  </a:cubicBezTo>
                  <a:cubicBezTo>
                    <a:pt x="19789" y="62016"/>
                    <a:pt x="20210" y="63025"/>
                    <a:pt x="20631" y="63529"/>
                  </a:cubicBezTo>
                  <a:cubicBezTo>
                    <a:pt x="21052" y="63529"/>
                    <a:pt x="21052" y="64033"/>
                    <a:pt x="21473" y="64033"/>
                  </a:cubicBezTo>
                  <a:cubicBezTo>
                    <a:pt x="21473" y="64537"/>
                    <a:pt x="21894" y="64537"/>
                    <a:pt x="22315" y="64537"/>
                  </a:cubicBezTo>
                  <a:cubicBezTo>
                    <a:pt x="22736" y="65042"/>
                    <a:pt x="22736" y="65042"/>
                    <a:pt x="23157" y="65042"/>
                  </a:cubicBezTo>
                  <a:cubicBezTo>
                    <a:pt x="23578" y="65042"/>
                    <a:pt x="24000" y="65546"/>
                    <a:pt x="24421" y="65546"/>
                  </a:cubicBezTo>
                  <a:cubicBezTo>
                    <a:pt x="24421" y="65546"/>
                    <a:pt x="24842" y="65042"/>
                    <a:pt x="24842" y="65042"/>
                  </a:cubicBezTo>
                  <a:cubicBezTo>
                    <a:pt x="25263" y="65042"/>
                    <a:pt x="25684" y="65042"/>
                    <a:pt x="26105" y="66050"/>
                  </a:cubicBezTo>
                  <a:cubicBezTo>
                    <a:pt x="26105" y="66554"/>
                    <a:pt x="26105" y="67058"/>
                    <a:pt x="25684" y="67563"/>
                  </a:cubicBezTo>
                  <a:cubicBezTo>
                    <a:pt x="25684" y="67563"/>
                    <a:pt x="25684" y="68067"/>
                    <a:pt x="25684" y="68067"/>
                  </a:cubicBezTo>
                  <a:cubicBezTo>
                    <a:pt x="25684" y="68067"/>
                    <a:pt x="26947" y="69075"/>
                    <a:pt x="26526" y="70084"/>
                  </a:cubicBezTo>
                  <a:cubicBezTo>
                    <a:pt x="26526" y="70084"/>
                    <a:pt x="26105" y="70084"/>
                    <a:pt x="25684" y="70084"/>
                  </a:cubicBezTo>
                  <a:cubicBezTo>
                    <a:pt x="25263" y="70084"/>
                    <a:pt x="25263" y="70084"/>
                    <a:pt x="25263" y="70084"/>
                  </a:cubicBezTo>
                  <a:cubicBezTo>
                    <a:pt x="24842" y="70588"/>
                    <a:pt x="24421" y="71092"/>
                    <a:pt x="23578" y="70588"/>
                  </a:cubicBezTo>
                  <a:cubicBezTo>
                    <a:pt x="23157" y="70588"/>
                    <a:pt x="23157" y="70084"/>
                    <a:pt x="22736" y="69579"/>
                  </a:cubicBezTo>
                  <a:cubicBezTo>
                    <a:pt x="22736" y="69075"/>
                    <a:pt x="22315" y="69075"/>
                    <a:pt x="21894" y="69075"/>
                  </a:cubicBezTo>
                  <a:cubicBezTo>
                    <a:pt x="21894" y="69075"/>
                    <a:pt x="21473" y="69075"/>
                    <a:pt x="21052" y="69075"/>
                  </a:cubicBezTo>
                  <a:cubicBezTo>
                    <a:pt x="20631" y="69075"/>
                    <a:pt x="20210" y="69075"/>
                    <a:pt x="19789" y="69075"/>
                  </a:cubicBezTo>
                  <a:cubicBezTo>
                    <a:pt x="18947" y="69075"/>
                    <a:pt x="18947" y="69075"/>
                    <a:pt x="18526" y="69075"/>
                  </a:cubicBezTo>
                  <a:cubicBezTo>
                    <a:pt x="18526" y="68571"/>
                    <a:pt x="18526" y="68571"/>
                    <a:pt x="18526" y="68571"/>
                  </a:cubicBezTo>
                  <a:cubicBezTo>
                    <a:pt x="18526" y="68571"/>
                    <a:pt x="18526" y="68571"/>
                    <a:pt x="18105" y="68571"/>
                  </a:cubicBezTo>
                  <a:cubicBezTo>
                    <a:pt x="17684" y="68067"/>
                    <a:pt x="17684" y="67563"/>
                    <a:pt x="17684" y="67563"/>
                  </a:cubicBezTo>
                  <a:cubicBezTo>
                    <a:pt x="17263" y="67058"/>
                    <a:pt x="17263" y="66554"/>
                    <a:pt x="17263" y="66554"/>
                  </a:cubicBezTo>
                  <a:cubicBezTo>
                    <a:pt x="16842" y="67058"/>
                    <a:pt x="16421" y="66554"/>
                    <a:pt x="16421" y="66050"/>
                  </a:cubicBezTo>
                  <a:cubicBezTo>
                    <a:pt x="16421" y="66050"/>
                    <a:pt x="16421" y="66050"/>
                    <a:pt x="16421" y="66050"/>
                  </a:cubicBezTo>
                  <a:cubicBezTo>
                    <a:pt x="15999" y="66050"/>
                    <a:pt x="15578" y="66050"/>
                    <a:pt x="15578" y="65546"/>
                  </a:cubicBezTo>
                  <a:cubicBezTo>
                    <a:pt x="15157" y="65546"/>
                    <a:pt x="15157" y="65546"/>
                    <a:pt x="14736" y="65546"/>
                  </a:cubicBezTo>
                  <a:cubicBezTo>
                    <a:pt x="13894" y="65546"/>
                    <a:pt x="13894" y="65042"/>
                    <a:pt x="13894" y="65042"/>
                  </a:cubicBezTo>
                  <a:cubicBezTo>
                    <a:pt x="13473" y="65042"/>
                    <a:pt x="13473" y="64537"/>
                    <a:pt x="13052" y="65042"/>
                  </a:cubicBezTo>
                  <a:cubicBezTo>
                    <a:pt x="12210" y="65042"/>
                    <a:pt x="11368" y="64537"/>
                    <a:pt x="11368" y="64033"/>
                  </a:cubicBezTo>
                  <a:cubicBezTo>
                    <a:pt x="11368" y="64033"/>
                    <a:pt x="11368" y="64033"/>
                    <a:pt x="11368" y="64033"/>
                  </a:cubicBezTo>
                  <a:cubicBezTo>
                    <a:pt x="10947" y="64033"/>
                    <a:pt x="10526" y="64033"/>
                    <a:pt x="10526" y="64537"/>
                  </a:cubicBezTo>
                  <a:cubicBezTo>
                    <a:pt x="10105" y="64537"/>
                    <a:pt x="10105" y="65042"/>
                    <a:pt x="9684" y="65042"/>
                  </a:cubicBezTo>
                  <a:cubicBezTo>
                    <a:pt x="9263" y="65042"/>
                    <a:pt x="9263" y="65042"/>
                    <a:pt x="9263" y="65042"/>
                  </a:cubicBezTo>
                  <a:cubicBezTo>
                    <a:pt x="8842" y="65042"/>
                    <a:pt x="8842" y="65546"/>
                    <a:pt x="8842" y="65546"/>
                  </a:cubicBezTo>
                  <a:cubicBezTo>
                    <a:pt x="8842" y="66050"/>
                    <a:pt x="8842" y="66050"/>
                    <a:pt x="8842" y="66554"/>
                  </a:cubicBezTo>
                  <a:cubicBezTo>
                    <a:pt x="8842" y="67058"/>
                    <a:pt x="9263" y="68571"/>
                    <a:pt x="9263" y="68571"/>
                  </a:cubicBezTo>
                  <a:cubicBezTo>
                    <a:pt x="9684" y="68571"/>
                    <a:pt x="9684" y="68571"/>
                    <a:pt x="9684" y="68571"/>
                  </a:cubicBezTo>
                  <a:cubicBezTo>
                    <a:pt x="9684" y="68571"/>
                    <a:pt x="10105" y="69075"/>
                    <a:pt x="10105" y="69075"/>
                  </a:cubicBezTo>
                  <a:cubicBezTo>
                    <a:pt x="10526" y="69075"/>
                    <a:pt x="10526" y="69579"/>
                    <a:pt x="10947" y="69579"/>
                  </a:cubicBezTo>
                  <a:cubicBezTo>
                    <a:pt x="10947" y="70084"/>
                    <a:pt x="11368" y="70084"/>
                    <a:pt x="11789" y="70588"/>
                  </a:cubicBezTo>
                  <a:cubicBezTo>
                    <a:pt x="11789" y="70588"/>
                    <a:pt x="11789" y="70588"/>
                    <a:pt x="11789" y="70588"/>
                  </a:cubicBezTo>
                  <a:cubicBezTo>
                    <a:pt x="12631" y="70588"/>
                    <a:pt x="13052" y="70588"/>
                    <a:pt x="13052" y="71596"/>
                  </a:cubicBezTo>
                  <a:cubicBezTo>
                    <a:pt x="13052" y="72100"/>
                    <a:pt x="13052" y="72605"/>
                    <a:pt x="13052" y="72605"/>
                  </a:cubicBezTo>
                  <a:cubicBezTo>
                    <a:pt x="12631" y="73109"/>
                    <a:pt x="12631" y="73613"/>
                    <a:pt x="12631" y="73613"/>
                  </a:cubicBezTo>
                  <a:cubicBezTo>
                    <a:pt x="13473" y="74621"/>
                    <a:pt x="13473" y="75630"/>
                    <a:pt x="13052" y="76638"/>
                  </a:cubicBezTo>
                  <a:cubicBezTo>
                    <a:pt x="13052" y="76638"/>
                    <a:pt x="13052" y="77142"/>
                    <a:pt x="13052" y="77142"/>
                  </a:cubicBezTo>
                  <a:cubicBezTo>
                    <a:pt x="13052" y="77647"/>
                    <a:pt x="13894" y="78151"/>
                    <a:pt x="14315" y="78655"/>
                  </a:cubicBezTo>
                  <a:cubicBezTo>
                    <a:pt x="14315" y="78655"/>
                    <a:pt x="14315" y="78655"/>
                    <a:pt x="14315" y="78655"/>
                  </a:cubicBezTo>
                  <a:cubicBezTo>
                    <a:pt x="14736" y="79159"/>
                    <a:pt x="15157" y="79663"/>
                    <a:pt x="15578" y="79663"/>
                  </a:cubicBezTo>
                  <a:cubicBezTo>
                    <a:pt x="15999" y="80168"/>
                    <a:pt x="16421" y="80672"/>
                    <a:pt x="16421" y="82184"/>
                  </a:cubicBezTo>
                  <a:cubicBezTo>
                    <a:pt x="15999" y="83193"/>
                    <a:pt x="15999" y="83697"/>
                    <a:pt x="15999" y="84705"/>
                  </a:cubicBezTo>
                  <a:cubicBezTo>
                    <a:pt x="15999" y="85210"/>
                    <a:pt x="15999" y="85210"/>
                    <a:pt x="15999" y="85210"/>
                  </a:cubicBezTo>
                  <a:cubicBezTo>
                    <a:pt x="15999" y="85210"/>
                    <a:pt x="15999" y="85210"/>
                    <a:pt x="15999" y="85714"/>
                  </a:cubicBezTo>
                  <a:cubicBezTo>
                    <a:pt x="15999" y="86218"/>
                    <a:pt x="15999" y="87226"/>
                    <a:pt x="16421" y="87226"/>
                  </a:cubicBezTo>
                  <a:cubicBezTo>
                    <a:pt x="17263" y="88739"/>
                    <a:pt x="17263" y="88739"/>
                    <a:pt x="17263" y="89243"/>
                  </a:cubicBezTo>
                  <a:cubicBezTo>
                    <a:pt x="16842" y="89747"/>
                    <a:pt x="16842" y="90252"/>
                    <a:pt x="16842" y="91260"/>
                  </a:cubicBezTo>
                  <a:cubicBezTo>
                    <a:pt x="16842" y="91260"/>
                    <a:pt x="16842" y="91260"/>
                    <a:pt x="16842" y="91260"/>
                  </a:cubicBezTo>
                  <a:cubicBezTo>
                    <a:pt x="16842" y="91764"/>
                    <a:pt x="16421" y="92773"/>
                    <a:pt x="15999" y="93781"/>
                  </a:cubicBezTo>
                  <a:cubicBezTo>
                    <a:pt x="15578" y="94285"/>
                    <a:pt x="15157" y="94285"/>
                    <a:pt x="15157" y="94789"/>
                  </a:cubicBezTo>
                  <a:cubicBezTo>
                    <a:pt x="14736" y="94789"/>
                    <a:pt x="14315" y="95294"/>
                    <a:pt x="13894" y="95798"/>
                  </a:cubicBezTo>
                  <a:cubicBezTo>
                    <a:pt x="13894" y="96302"/>
                    <a:pt x="13894" y="96302"/>
                    <a:pt x="13894" y="96302"/>
                  </a:cubicBezTo>
                  <a:cubicBezTo>
                    <a:pt x="13473" y="96302"/>
                    <a:pt x="13473" y="96302"/>
                    <a:pt x="13473" y="96302"/>
                  </a:cubicBezTo>
                  <a:cubicBezTo>
                    <a:pt x="12631" y="97310"/>
                    <a:pt x="12210" y="97815"/>
                    <a:pt x="12210" y="97815"/>
                  </a:cubicBezTo>
                  <a:cubicBezTo>
                    <a:pt x="12210" y="97815"/>
                    <a:pt x="11789" y="97815"/>
                    <a:pt x="11789" y="97815"/>
                  </a:cubicBezTo>
                  <a:cubicBezTo>
                    <a:pt x="11368" y="97815"/>
                    <a:pt x="10947" y="97815"/>
                    <a:pt x="10947" y="98319"/>
                  </a:cubicBezTo>
                  <a:cubicBezTo>
                    <a:pt x="10947" y="98319"/>
                    <a:pt x="10947" y="98319"/>
                    <a:pt x="10947" y="98319"/>
                  </a:cubicBezTo>
                  <a:cubicBezTo>
                    <a:pt x="10947" y="98823"/>
                    <a:pt x="10947" y="98823"/>
                    <a:pt x="10947" y="98823"/>
                  </a:cubicBezTo>
                  <a:cubicBezTo>
                    <a:pt x="11368" y="99831"/>
                    <a:pt x="11789" y="100336"/>
                    <a:pt x="11789" y="100336"/>
                  </a:cubicBezTo>
                  <a:cubicBezTo>
                    <a:pt x="11368" y="100840"/>
                    <a:pt x="11368" y="100840"/>
                    <a:pt x="11368" y="100840"/>
                  </a:cubicBezTo>
                  <a:cubicBezTo>
                    <a:pt x="10947" y="100840"/>
                    <a:pt x="10947" y="101344"/>
                    <a:pt x="10947" y="101344"/>
                  </a:cubicBezTo>
                  <a:cubicBezTo>
                    <a:pt x="10526" y="101848"/>
                    <a:pt x="10526" y="101848"/>
                    <a:pt x="10526" y="102352"/>
                  </a:cubicBezTo>
                  <a:cubicBezTo>
                    <a:pt x="10105" y="102352"/>
                    <a:pt x="10105" y="102857"/>
                    <a:pt x="9684" y="102857"/>
                  </a:cubicBezTo>
                  <a:cubicBezTo>
                    <a:pt x="9263" y="102857"/>
                    <a:pt x="8842" y="103361"/>
                    <a:pt x="8842" y="103361"/>
                  </a:cubicBezTo>
                  <a:cubicBezTo>
                    <a:pt x="8421" y="103865"/>
                    <a:pt x="7999" y="104369"/>
                    <a:pt x="7999" y="104873"/>
                  </a:cubicBezTo>
                  <a:cubicBezTo>
                    <a:pt x="7578" y="104873"/>
                    <a:pt x="7157" y="105378"/>
                    <a:pt x="7157" y="105378"/>
                  </a:cubicBezTo>
                  <a:cubicBezTo>
                    <a:pt x="6736" y="105882"/>
                    <a:pt x="6736" y="105882"/>
                    <a:pt x="6315" y="106386"/>
                  </a:cubicBezTo>
                  <a:cubicBezTo>
                    <a:pt x="5894" y="106386"/>
                    <a:pt x="5894" y="106890"/>
                    <a:pt x="5473" y="106890"/>
                  </a:cubicBezTo>
                  <a:cubicBezTo>
                    <a:pt x="5052" y="107899"/>
                    <a:pt x="4631" y="107899"/>
                    <a:pt x="3789" y="108403"/>
                  </a:cubicBezTo>
                  <a:cubicBezTo>
                    <a:pt x="3789" y="108403"/>
                    <a:pt x="3789" y="108403"/>
                    <a:pt x="3789" y="108403"/>
                  </a:cubicBezTo>
                  <a:cubicBezTo>
                    <a:pt x="3368" y="108403"/>
                    <a:pt x="3368" y="108403"/>
                    <a:pt x="3368" y="108403"/>
                  </a:cubicBezTo>
                  <a:cubicBezTo>
                    <a:pt x="3368" y="108403"/>
                    <a:pt x="2105" y="108907"/>
                    <a:pt x="2105" y="109411"/>
                  </a:cubicBezTo>
                  <a:cubicBezTo>
                    <a:pt x="1684" y="110420"/>
                    <a:pt x="1684" y="111428"/>
                    <a:pt x="2105" y="112436"/>
                  </a:cubicBezTo>
                  <a:cubicBezTo>
                    <a:pt x="2105" y="112436"/>
                    <a:pt x="2105" y="112436"/>
                    <a:pt x="2105" y="112941"/>
                  </a:cubicBezTo>
                  <a:cubicBezTo>
                    <a:pt x="2105" y="113445"/>
                    <a:pt x="2105" y="113445"/>
                    <a:pt x="2105" y="113445"/>
                  </a:cubicBezTo>
                  <a:cubicBezTo>
                    <a:pt x="2105" y="113949"/>
                    <a:pt x="2105" y="114453"/>
                    <a:pt x="1684" y="114957"/>
                  </a:cubicBezTo>
                  <a:cubicBezTo>
                    <a:pt x="1263" y="115462"/>
                    <a:pt x="1263" y="115462"/>
                    <a:pt x="1263" y="115462"/>
                  </a:cubicBezTo>
                  <a:cubicBezTo>
                    <a:pt x="842" y="115966"/>
                    <a:pt x="421" y="116470"/>
                    <a:pt x="421" y="116974"/>
                  </a:cubicBezTo>
                  <a:cubicBezTo>
                    <a:pt x="421" y="117478"/>
                    <a:pt x="421" y="117478"/>
                    <a:pt x="421" y="117478"/>
                  </a:cubicBezTo>
                  <a:cubicBezTo>
                    <a:pt x="421" y="118991"/>
                    <a:pt x="421" y="120000"/>
                    <a:pt x="0" y="120000"/>
                  </a:cubicBezTo>
                  <a:cubicBezTo>
                    <a:pt x="842" y="120000"/>
                    <a:pt x="1684" y="120000"/>
                    <a:pt x="1684" y="119495"/>
                  </a:cubicBezTo>
                  <a:cubicBezTo>
                    <a:pt x="2526" y="119495"/>
                    <a:pt x="2947" y="118991"/>
                    <a:pt x="3789" y="118991"/>
                  </a:cubicBezTo>
                  <a:cubicBezTo>
                    <a:pt x="4210" y="118991"/>
                    <a:pt x="4210" y="118991"/>
                    <a:pt x="4210" y="118991"/>
                  </a:cubicBezTo>
                  <a:cubicBezTo>
                    <a:pt x="4631" y="118487"/>
                    <a:pt x="5052" y="118487"/>
                    <a:pt x="5473" y="117983"/>
                  </a:cubicBezTo>
                  <a:cubicBezTo>
                    <a:pt x="5894" y="117478"/>
                    <a:pt x="6315" y="116974"/>
                    <a:pt x="7578" y="116974"/>
                  </a:cubicBezTo>
                  <a:cubicBezTo>
                    <a:pt x="7578" y="116974"/>
                    <a:pt x="7578" y="116974"/>
                    <a:pt x="7578" y="116974"/>
                  </a:cubicBezTo>
                  <a:cubicBezTo>
                    <a:pt x="7578" y="116470"/>
                    <a:pt x="7578" y="115462"/>
                    <a:pt x="9263" y="115462"/>
                  </a:cubicBezTo>
                  <a:cubicBezTo>
                    <a:pt x="9684" y="115462"/>
                    <a:pt x="9684" y="115462"/>
                    <a:pt x="9684" y="115462"/>
                  </a:cubicBezTo>
                  <a:cubicBezTo>
                    <a:pt x="10526" y="115462"/>
                    <a:pt x="11789" y="113949"/>
                    <a:pt x="12210" y="112941"/>
                  </a:cubicBezTo>
                  <a:cubicBezTo>
                    <a:pt x="12631" y="112941"/>
                    <a:pt x="13052" y="112941"/>
                    <a:pt x="14736" y="112941"/>
                  </a:cubicBezTo>
                  <a:cubicBezTo>
                    <a:pt x="15157" y="112941"/>
                    <a:pt x="15157" y="112941"/>
                    <a:pt x="15157" y="112941"/>
                  </a:cubicBezTo>
                  <a:cubicBezTo>
                    <a:pt x="15999" y="112941"/>
                    <a:pt x="16421" y="113445"/>
                    <a:pt x="16842" y="113949"/>
                  </a:cubicBezTo>
                  <a:cubicBezTo>
                    <a:pt x="16842" y="113949"/>
                    <a:pt x="17263" y="114453"/>
                    <a:pt x="18105" y="114453"/>
                  </a:cubicBezTo>
                  <a:cubicBezTo>
                    <a:pt x="18105" y="113949"/>
                    <a:pt x="18105" y="113949"/>
                    <a:pt x="18105" y="113949"/>
                  </a:cubicBezTo>
                  <a:cubicBezTo>
                    <a:pt x="18526" y="113445"/>
                    <a:pt x="18947" y="111932"/>
                    <a:pt x="19789" y="111428"/>
                  </a:cubicBezTo>
                  <a:cubicBezTo>
                    <a:pt x="19789" y="111428"/>
                    <a:pt x="19789" y="110420"/>
                    <a:pt x="19368" y="109915"/>
                  </a:cubicBezTo>
                  <a:cubicBezTo>
                    <a:pt x="19368" y="109411"/>
                    <a:pt x="19368" y="108907"/>
                    <a:pt x="19368" y="108403"/>
                  </a:cubicBezTo>
                  <a:cubicBezTo>
                    <a:pt x="19368" y="107899"/>
                    <a:pt x="19368" y="107394"/>
                    <a:pt x="19368" y="106890"/>
                  </a:cubicBezTo>
                  <a:cubicBezTo>
                    <a:pt x="19789" y="106890"/>
                    <a:pt x="19789" y="106386"/>
                    <a:pt x="19368" y="105378"/>
                  </a:cubicBezTo>
                  <a:cubicBezTo>
                    <a:pt x="18947" y="104369"/>
                    <a:pt x="19368" y="103865"/>
                    <a:pt x="19789" y="103361"/>
                  </a:cubicBezTo>
                  <a:cubicBezTo>
                    <a:pt x="19789" y="102857"/>
                    <a:pt x="20210" y="102857"/>
                    <a:pt x="20210" y="102857"/>
                  </a:cubicBezTo>
                  <a:cubicBezTo>
                    <a:pt x="20631" y="101848"/>
                    <a:pt x="21473" y="101344"/>
                    <a:pt x="21894" y="101344"/>
                  </a:cubicBezTo>
                  <a:cubicBezTo>
                    <a:pt x="22315" y="101344"/>
                    <a:pt x="22315" y="101848"/>
                    <a:pt x="22736" y="102352"/>
                  </a:cubicBezTo>
                  <a:cubicBezTo>
                    <a:pt x="22736" y="103361"/>
                    <a:pt x="22736" y="103865"/>
                    <a:pt x="23157" y="104369"/>
                  </a:cubicBezTo>
                  <a:cubicBezTo>
                    <a:pt x="23578" y="104369"/>
                    <a:pt x="23578" y="104369"/>
                    <a:pt x="23578" y="104369"/>
                  </a:cubicBezTo>
                  <a:cubicBezTo>
                    <a:pt x="24000" y="105378"/>
                    <a:pt x="24421" y="105882"/>
                    <a:pt x="24421" y="107394"/>
                  </a:cubicBezTo>
                  <a:cubicBezTo>
                    <a:pt x="24421" y="107899"/>
                    <a:pt x="24421" y="107899"/>
                    <a:pt x="24421" y="107899"/>
                  </a:cubicBezTo>
                  <a:cubicBezTo>
                    <a:pt x="25684" y="106890"/>
                    <a:pt x="26526" y="106386"/>
                    <a:pt x="26947" y="106386"/>
                  </a:cubicBezTo>
                  <a:cubicBezTo>
                    <a:pt x="27789" y="106386"/>
                    <a:pt x="27789" y="105882"/>
                    <a:pt x="28210" y="104873"/>
                  </a:cubicBezTo>
                  <a:cubicBezTo>
                    <a:pt x="28210" y="104369"/>
                    <a:pt x="28210" y="104369"/>
                    <a:pt x="28631" y="103865"/>
                  </a:cubicBezTo>
                  <a:cubicBezTo>
                    <a:pt x="29052" y="103361"/>
                    <a:pt x="29894" y="103361"/>
                    <a:pt x="30315" y="103865"/>
                  </a:cubicBezTo>
                  <a:cubicBezTo>
                    <a:pt x="30736" y="104369"/>
                    <a:pt x="31157" y="104369"/>
                    <a:pt x="31578" y="104369"/>
                  </a:cubicBezTo>
                  <a:cubicBezTo>
                    <a:pt x="32421" y="104873"/>
                    <a:pt x="33684" y="104873"/>
                    <a:pt x="33684" y="104369"/>
                  </a:cubicBezTo>
                  <a:cubicBezTo>
                    <a:pt x="33684" y="104369"/>
                    <a:pt x="33684" y="104369"/>
                    <a:pt x="33263" y="103865"/>
                  </a:cubicBezTo>
                  <a:cubicBezTo>
                    <a:pt x="32842" y="103361"/>
                    <a:pt x="33263" y="102352"/>
                    <a:pt x="33263" y="101848"/>
                  </a:cubicBezTo>
                  <a:cubicBezTo>
                    <a:pt x="33684" y="101344"/>
                    <a:pt x="33684" y="100840"/>
                    <a:pt x="33684" y="100840"/>
                  </a:cubicBezTo>
                  <a:cubicBezTo>
                    <a:pt x="33684" y="100336"/>
                    <a:pt x="33263" y="99831"/>
                    <a:pt x="33263" y="99327"/>
                  </a:cubicBezTo>
                  <a:cubicBezTo>
                    <a:pt x="33263" y="98823"/>
                    <a:pt x="33263" y="98823"/>
                    <a:pt x="33263" y="98823"/>
                  </a:cubicBezTo>
                  <a:cubicBezTo>
                    <a:pt x="33263" y="98823"/>
                    <a:pt x="33263" y="98823"/>
                    <a:pt x="33263" y="98823"/>
                  </a:cubicBezTo>
                  <a:cubicBezTo>
                    <a:pt x="32842" y="98319"/>
                    <a:pt x="32842" y="97310"/>
                    <a:pt x="33263" y="96806"/>
                  </a:cubicBezTo>
                  <a:cubicBezTo>
                    <a:pt x="33684" y="96302"/>
                    <a:pt x="34526" y="96302"/>
                    <a:pt x="34947" y="95798"/>
                  </a:cubicBezTo>
                  <a:cubicBezTo>
                    <a:pt x="35789" y="95798"/>
                    <a:pt x="37052" y="94789"/>
                    <a:pt x="37894" y="93781"/>
                  </a:cubicBezTo>
                  <a:cubicBezTo>
                    <a:pt x="38736" y="92773"/>
                    <a:pt x="38736" y="92268"/>
                    <a:pt x="39157" y="91764"/>
                  </a:cubicBezTo>
                  <a:cubicBezTo>
                    <a:pt x="39157" y="91764"/>
                    <a:pt x="39157" y="91764"/>
                    <a:pt x="39157" y="91764"/>
                  </a:cubicBezTo>
                  <a:cubicBezTo>
                    <a:pt x="39157" y="91764"/>
                    <a:pt x="38736" y="91260"/>
                    <a:pt x="38736" y="89747"/>
                  </a:cubicBezTo>
                  <a:cubicBezTo>
                    <a:pt x="38736" y="88739"/>
                    <a:pt x="39157" y="88739"/>
                    <a:pt x="39578" y="88739"/>
                  </a:cubicBezTo>
                  <a:cubicBezTo>
                    <a:pt x="40000" y="88739"/>
                    <a:pt x="40000" y="88235"/>
                    <a:pt x="40000" y="87226"/>
                  </a:cubicBezTo>
                  <a:cubicBezTo>
                    <a:pt x="39578" y="86722"/>
                    <a:pt x="40421" y="86218"/>
                    <a:pt x="40842" y="86218"/>
                  </a:cubicBezTo>
                  <a:cubicBezTo>
                    <a:pt x="40842" y="86218"/>
                    <a:pt x="41263" y="85714"/>
                    <a:pt x="41263" y="85714"/>
                  </a:cubicBezTo>
                  <a:cubicBezTo>
                    <a:pt x="41263" y="85210"/>
                    <a:pt x="41684" y="85210"/>
                    <a:pt x="41684" y="85210"/>
                  </a:cubicBezTo>
                  <a:cubicBezTo>
                    <a:pt x="41684" y="85210"/>
                    <a:pt x="42105" y="85714"/>
                    <a:pt x="42105" y="85714"/>
                  </a:cubicBezTo>
                  <a:cubicBezTo>
                    <a:pt x="42526" y="86218"/>
                    <a:pt x="42526" y="86218"/>
                    <a:pt x="42526" y="86218"/>
                  </a:cubicBezTo>
                  <a:cubicBezTo>
                    <a:pt x="43368" y="85714"/>
                    <a:pt x="43789" y="85210"/>
                    <a:pt x="43789" y="84705"/>
                  </a:cubicBezTo>
                  <a:cubicBezTo>
                    <a:pt x="44210" y="84201"/>
                    <a:pt x="44210" y="84201"/>
                    <a:pt x="44631" y="84201"/>
                  </a:cubicBezTo>
                  <a:cubicBezTo>
                    <a:pt x="44631" y="84201"/>
                    <a:pt x="44631" y="84201"/>
                    <a:pt x="45052" y="85714"/>
                  </a:cubicBezTo>
                  <a:cubicBezTo>
                    <a:pt x="45052" y="86218"/>
                    <a:pt x="45052" y="86218"/>
                    <a:pt x="45052" y="86218"/>
                  </a:cubicBezTo>
                  <a:cubicBezTo>
                    <a:pt x="45473" y="87731"/>
                    <a:pt x="45894" y="88739"/>
                    <a:pt x="45894" y="88739"/>
                  </a:cubicBezTo>
                  <a:cubicBezTo>
                    <a:pt x="45894" y="88739"/>
                    <a:pt x="45894" y="88739"/>
                    <a:pt x="46315" y="87731"/>
                  </a:cubicBezTo>
                  <a:cubicBezTo>
                    <a:pt x="46315" y="87226"/>
                    <a:pt x="46315" y="87226"/>
                    <a:pt x="46315" y="87226"/>
                  </a:cubicBezTo>
                  <a:cubicBezTo>
                    <a:pt x="46736" y="87226"/>
                    <a:pt x="46736" y="87226"/>
                    <a:pt x="47578" y="89747"/>
                  </a:cubicBezTo>
                  <a:cubicBezTo>
                    <a:pt x="47578" y="89747"/>
                    <a:pt x="47578" y="89747"/>
                    <a:pt x="47578" y="89747"/>
                  </a:cubicBezTo>
                  <a:cubicBezTo>
                    <a:pt x="48000" y="90252"/>
                    <a:pt x="48000" y="89747"/>
                    <a:pt x="48000" y="89747"/>
                  </a:cubicBezTo>
                  <a:cubicBezTo>
                    <a:pt x="48421" y="89747"/>
                    <a:pt x="48421" y="89747"/>
                    <a:pt x="48421" y="89747"/>
                  </a:cubicBezTo>
                  <a:cubicBezTo>
                    <a:pt x="48842" y="90252"/>
                    <a:pt x="48842" y="90252"/>
                    <a:pt x="48842" y="91260"/>
                  </a:cubicBezTo>
                  <a:cubicBezTo>
                    <a:pt x="48842" y="91260"/>
                    <a:pt x="48842" y="91260"/>
                    <a:pt x="49263" y="91260"/>
                  </a:cubicBezTo>
                  <a:cubicBezTo>
                    <a:pt x="49684" y="91260"/>
                    <a:pt x="49684" y="91764"/>
                    <a:pt x="50105" y="91764"/>
                  </a:cubicBezTo>
                  <a:cubicBezTo>
                    <a:pt x="50105" y="92268"/>
                    <a:pt x="51789" y="91764"/>
                    <a:pt x="52631" y="91764"/>
                  </a:cubicBezTo>
                  <a:cubicBezTo>
                    <a:pt x="53052" y="91764"/>
                    <a:pt x="53473" y="91764"/>
                    <a:pt x="53894" y="91764"/>
                  </a:cubicBezTo>
                  <a:cubicBezTo>
                    <a:pt x="54315" y="91764"/>
                    <a:pt x="54315" y="91764"/>
                    <a:pt x="54736" y="91764"/>
                  </a:cubicBezTo>
                  <a:cubicBezTo>
                    <a:pt x="55578" y="91764"/>
                    <a:pt x="56421" y="91764"/>
                    <a:pt x="56842" y="91764"/>
                  </a:cubicBezTo>
                  <a:cubicBezTo>
                    <a:pt x="57684" y="91764"/>
                    <a:pt x="57684" y="90756"/>
                    <a:pt x="58105" y="90252"/>
                  </a:cubicBezTo>
                  <a:cubicBezTo>
                    <a:pt x="58526" y="89747"/>
                    <a:pt x="58947" y="89243"/>
                    <a:pt x="59368" y="88739"/>
                  </a:cubicBezTo>
                  <a:cubicBezTo>
                    <a:pt x="59368" y="88739"/>
                    <a:pt x="59789" y="88235"/>
                    <a:pt x="59789" y="87731"/>
                  </a:cubicBezTo>
                  <a:cubicBezTo>
                    <a:pt x="60210" y="87226"/>
                    <a:pt x="60631" y="86218"/>
                    <a:pt x="60631" y="86218"/>
                  </a:cubicBezTo>
                  <a:cubicBezTo>
                    <a:pt x="61473" y="85714"/>
                    <a:pt x="61894" y="85714"/>
                    <a:pt x="61894" y="85714"/>
                  </a:cubicBezTo>
                  <a:cubicBezTo>
                    <a:pt x="62315" y="85714"/>
                    <a:pt x="62315" y="85714"/>
                    <a:pt x="62736" y="85210"/>
                  </a:cubicBezTo>
                  <a:cubicBezTo>
                    <a:pt x="63157" y="84705"/>
                    <a:pt x="63157" y="84705"/>
                    <a:pt x="63157" y="84201"/>
                  </a:cubicBezTo>
                  <a:cubicBezTo>
                    <a:pt x="63157" y="83697"/>
                    <a:pt x="63157" y="83193"/>
                    <a:pt x="64421" y="83193"/>
                  </a:cubicBezTo>
                  <a:cubicBezTo>
                    <a:pt x="64842" y="83193"/>
                    <a:pt x="64842" y="83193"/>
                    <a:pt x="64842" y="83193"/>
                  </a:cubicBezTo>
                  <a:cubicBezTo>
                    <a:pt x="64842" y="83697"/>
                    <a:pt x="64842" y="83697"/>
                    <a:pt x="64842" y="83697"/>
                  </a:cubicBezTo>
                  <a:cubicBezTo>
                    <a:pt x="64842" y="83697"/>
                    <a:pt x="64842" y="83697"/>
                    <a:pt x="64842" y="83697"/>
                  </a:cubicBezTo>
                  <a:cubicBezTo>
                    <a:pt x="65263" y="81680"/>
                    <a:pt x="67368" y="81176"/>
                    <a:pt x="68210" y="79663"/>
                  </a:cubicBezTo>
                  <a:cubicBezTo>
                    <a:pt x="68631" y="79159"/>
                    <a:pt x="70315" y="77647"/>
                    <a:pt x="70736" y="76638"/>
                  </a:cubicBezTo>
                  <a:cubicBezTo>
                    <a:pt x="71157" y="76134"/>
                    <a:pt x="72000" y="75630"/>
                    <a:pt x="72421" y="75126"/>
                  </a:cubicBezTo>
                  <a:cubicBezTo>
                    <a:pt x="72421" y="74621"/>
                    <a:pt x="73263" y="74621"/>
                    <a:pt x="73263" y="73613"/>
                  </a:cubicBezTo>
                  <a:cubicBezTo>
                    <a:pt x="73684" y="73109"/>
                    <a:pt x="74105" y="72605"/>
                    <a:pt x="74105" y="72100"/>
                  </a:cubicBezTo>
                  <a:cubicBezTo>
                    <a:pt x="74105" y="70588"/>
                    <a:pt x="72842" y="71596"/>
                    <a:pt x="72842" y="72100"/>
                  </a:cubicBezTo>
                  <a:cubicBezTo>
                    <a:pt x="72421" y="72605"/>
                    <a:pt x="72000" y="73109"/>
                    <a:pt x="71578" y="73613"/>
                  </a:cubicBezTo>
                  <a:cubicBezTo>
                    <a:pt x="71578" y="74117"/>
                    <a:pt x="70736" y="73613"/>
                    <a:pt x="70736" y="73109"/>
                  </a:cubicBezTo>
                  <a:cubicBezTo>
                    <a:pt x="70315" y="72100"/>
                    <a:pt x="70736" y="72100"/>
                    <a:pt x="70736" y="71092"/>
                  </a:cubicBezTo>
                  <a:cubicBezTo>
                    <a:pt x="71157" y="70588"/>
                    <a:pt x="71578" y="70588"/>
                    <a:pt x="72000" y="70084"/>
                  </a:cubicBezTo>
                  <a:cubicBezTo>
                    <a:pt x="72842" y="69579"/>
                    <a:pt x="73263" y="69075"/>
                    <a:pt x="73263" y="67563"/>
                  </a:cubicBezTo>
                  <a:cubicBezTo>
                    <a:pt x="73263" y="67563"/>
                    <a:pt x="74947" y="66554"/>
                    <a:pt x="74947" y="66554"/>
                  </a:cubicBezTo>
                  <a:cubicBezTo>
                    <a:pt x="75368" y="66050"/>
                    <a:pt x="76210" y="65546"/>
                    <a:pt x="76631" y="65042"/>
                  </a:cubicBezTo>
                  <a:cubicBezTo>
                    <a:pt x="77052" y="65042"/>
                    <a:pt x="77894" y="65042"/>
                    <a:pt x="78315" y="65042"/>
                  </a:cubicBezTo>
                  <a:cubicBezTo>
                    <a:pt x="78736" y="65042"/>
                    <a:pt x="78736" y="66050"/>
                    <a:pt x="78736" y="66554"/>
                  </a:cubicBezTo>
                  <a:cubicBezTo>
                    <a:pt x="78736" y="66554"/>
                    <a:pt x="77473" y="68067"/>
                    <a:pt x="77052" y="68571"/>
                  </a:cubicBezTo>
                  <a:cubicBezTo>
                    <a:pt x="76631" y="69075"/>
                    <a:pt x="76631" y="69075"/>
                    <a:pt x="77473" y="69075"/>
                  </a:cubicBezTo>
                  <a:cubicBezTo>
                    <a:pt x="78736" y="69075"/>
                    <a:pt x="78315" y="70084"/>
                    <a:pt x="77473" y="70084"/>
                  </a:cubicBezTo>
                  <a:cubicBezTo>
                    <a:pt x="77052" y="70588"/>
                    <a:pt x="78315" y="70588"/>
                    <a:pt x="78736" y="70084"/>
                  </a:cubicBezTo>
                  <a:cubicBezTo>
                    <a:pt x="79157" y="69579"/>
                    <a:pt x="79157" y="69075"/>
                    <a:pt x="80421" y="68571"/>
                  </a:cubicBezTo>
                  <a:cubicBezTo>
                    <a:pt x="81263" y="68571"/>
                    <a:pt x="82105" y="68067"/>
                    <a:pt x="82526" y="68067"/>
                  </a:cubicBezTo>
                  <a:cubicBezTo>
                    <a:pt x="83368" y="67563"/>
                    <a:pt x="83368" y="67563"/>
                    <a:pt x="83789" y="67563"/>
                  </a:cubicBezTo>
                  <a:cubicBezTo>
                    <a:pt x="85052" y="66554"/>
                    <a:pt x="87578" y="65042"/>
                    <a:pt x="89263" y="65042"/>
                  </a:cubicBezTo>
                  <a:cubicBezTo>
                    <a:pt x="89684" y="65042"/>
                    <a:pt x="90105" y="64537"/>
                    <a:pt x="90526" y="64537"/>
                  </a:cubicBezTo>
                  <a:cubicBezTo>
                    <a:pt x="91789" y="63529"/>
                    <a:pt x="93894" y="63529"/>
                    <a:pt x="94315" y="61512"/>
                  </a:cubicBezTo>
                  <a:cubicBezTo>
                    <a:pt x="94315" y="61008"/>
                    <a:pt x="96000" y="60000"/>
                    <a:pt x="96000" y="59495"/>
                  </a:cubicBezTo>
                  <a:cubicBezTo>
                    <a:pt x="96421" y="59495"/>
                    <a:pt x="96421" y="58991"/>
                    <a:pt x="96421" y="58991"/>
                  </a:cubicBezTo>
                  <a:cubicBezTo>
                    <a:pt x="97263" y="58487"/>
                    <a:pt x="97684" y="57983"/>
                    <a:pt x="98105" y="57478"/>
                  </a:cubicBezTo>
                  <a:cubicBezTo>
                    <a:pt x="98526" y="56974"/>
                    <a:pt x="98947" y="56470"/>
                    <a:pt x="99368" y="55966"/>
                  </a:cubicBezTo>
                  <a:cubicBezTo>
                    <a:pt x="99789" y="55462"/>
                    <a:pt x="99789" y="55462"/>
                    <a:pt x="99789" y="55462"/>
                  </a:cubicBezTo>
                  <a:cubicBezTo>
                    <a:pt x="100210" y="54957"/>
                    <a:pt x="100210" y="54453"/>
                    <a:pt x="100210" y="53949"/>
                  </a:cubicBezTo>
                  <a:cubicBezTo>
                    <a:pt x="100210" y="53445"/>
                    <a:pt x="101473" y="52941"/>
                    <a:pt x="101894" y="52436"/>
                  </a:cubicBezTo>
                  <a:cubicBezTo>
                    <a:pt x="102315" y="52436"/>
                    <a:pt x="102315" y="51932"/>
                    <a:pt x="102736" y="51428"/>
                  </a:cubicBezTo>
                  <a:cubicBezTo>
                    <a:pt x="102736" y="50420"/>
                    <a:pt x="102315" y="50420"/>
                    <a:pt x="102315" y="49915"/>
                  </a:cubicBezTo>
                  <a:cubicBezTo>
                    <a:pt x="101473" y="49411"/>
                    <a:pt x="101052" y="49915"/>
                    <a:pt x="101052" y="48907"/>
                  </a:cubicBezTo>
                  <a:cubicBezTo>
                    <a:pt x="101052" y="47394"/>
                    <a:pt x="101473" y="47899"/>
                    <a:pt x="102736" y="47394"/>
                  </a:cubicBezTo>
                  <a:cubicBezTo>
                    <a:pt x="103157" y="46890"/>
                    <a:pt x="103578" y="45882"/>
                    <a:pt x="104000" y="45378"/>
                  </a:cubicBezTo>
                  <a:cubicBezTo>
                    <a:pt x="104842" y="44873"/>
                    <a:pt x="105263" y="44369"/>
                    <a:pt x="105684" y="43865"/>
                  </a:cubicBezTo>
                  <a:cubicBezTo>
                    <a:pt x="106526" y="43361"/>
                    <a:pt x="105684" y="42857"/>
                    <a:pt x="105263" y="42352"/>
                  </a:cubicBezTo>
                  <a:cubicBezTo>
                    <a:pt x="104842" y="41848"/>
                    <a:pt x="105263" y="41344"/>
                    <a:pt x="104421" y="41344"/>
                  </a:cubicBezTo>
                  <a:cubicBezTo>
                    <a:pt x="104000" y="40336"/>
                    <a:pt x="104421" y="39327"/>
                    <a:pt x="105263" y="39327"/>
                  </a:cubicBezTo>
                  <a:cubicBezTo>
                    <a:pt x="106526" y="38319"/>
                    <a:pt x="104421" y="36806"/>
                    <a:pt x="104000" y="36806"/>
                  </a:cubicBezTo>
                  <a:cubicBezTo>
                    <a:pt x="104000" y="36302"/>
                    <a:pt x="103578" y="34789"/>
                    <a:pt x="103157" y="34285"/>
                  </a:cubicBezTo>
                  <a:cubicBezTo>
                    <a:pt x="102736" y="33781"/>
                    <a:pt x="102736" y="32773"/>
                    <a:pt x="102315" y="31764"/>
                  </a:cubicBezTo>
                  <a:cubicBezTo>
                    <a:pt x="101894" y="30756"/>
                    <a:pt x="101894" y="29747"/>
                    <a:pt x="102736" y="29243"/>
                  </a:cubicBezTo>
                  <a:cubicBezTo>
                    <a:pt x="104000" y="28235"/>
                    <a:pt x="104842" y="27226"/>
                    <a:pt x="106105" y="26218"/>
                  </a:cubicBezTo>
                  <a:cubicBezTo>
                    <a:pt x="106947" y="25210"/>
                    <a:pt x="106947" y="24201"/>
                    <a:pt x="107368" y="23697"/>
                  </a:cubicBezTo>
                  <a:cubicBezTo>
                    <a:pt x="107789" y="23193"/>
                    <a:pt x="109473" y="23193"/>
                    <a:pt x="109894" y="23193"/>
                  </a:cubicBezTo>
                  <a:cubicBezTo>
                    <a:pt x="110736" y="22689"/>
                    <a:pt x="111157" y="23193"/>
                    <a:pt x="111578" y="22689"/>
                  </a:cubicBezTo>
                  <a:cubicBezTo>
                    <a:pt x="112000" y="22184"/>
                    <a:pt x="112421" y="22184"/>
                    <a:pt x="112842" y="21680"/>
                  </a:cubicBezTo>
                  <a:cubicBezTo>
                    <a:pt x="113684" y="21176"/>
                    <a:pt x="114105" y="21176"/>
                    <a:pt x="115368" y="21176"/>
                  </a:cubicBezTo>
                  <a:cubicBezTo>
                    <a:pt x="115789" y="21176"/>
                    <a:pt x="116210" y="21176"/>
                    <a:pt x="116631" y="20672"/>
                  </a:cubicBezTo>
                  <a:cubicBezTo>
                    <a:pt x="117052" y="20168"/>
                    <a:pt x="117473" y="20168"/>
                    <a:pt x="117894" y="19663"/>
                  </a:cubicBezTo>
                  <a:cubicBezTo>
                    <a:pt x="118736" y="19663"/>
                    <a:pt x="119578" y="20168"/>
                    <a:pt x="119999" y="19663"/>
                  </a:cubicBezTo>
                  <a:cubicBezTo>
                    <a:pt x="119999" y="19159"/>
                    <a:pt x="119999" y="19159"/>
                    <a:pt x="119999" y="19159"/>
                  </a:cubicBezTo>
                  <a:lnTo>
                    <a:pt x="119578" y="19159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8" name="Google Shape;1588;p349"/>
            <p:cNvSpPr/>
            <p:nvPr/>
          </p:nvSpPr>
          <p:spPr>
            <a:xfrm>
              <a:off x="5435601" y="2373315"/>
              <a:ext cx="157200" cy="24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285" y="87272"/>
                  </a:moveTo>
                  <a:cubicBezTo>
                    <a:pt x="14285" y="94545"/>
                    <a:pt x="0" y="94545"/>
                    <a:pt x="11428" y="101818"/>
                  </a:cubicBezTo>
                  <a:cubicBezTo>
                    <a:pt x="14285" y="105454"/>
                    <a:pt x="17142" y="109090"/>
                    <a:pt x="20000" y="110909"/>
                  </a:cubicBezTo>
                  <a:cubicBezTo>
                    <a:pt x="20000" y="110909"/>
                    <a:pt x="20000" y="110909"/>
                    <a:pt x="20000" y="110909"/>
                  </a:cubicBezTo>
                  <a:cubicBezTo>
                    <a:pt x="22857" y="109090"/>
                    <a:pt x="31428" y="110909"/>
                    <a:pt x="54285" y="118181"/>
                  </a:cubicBezTo>
                  <a:cubicBezTo>
                    <a:pt x="57142" y="118181"/>
                    <a:pt x="60000" y="118181"/>
                    <a:pt x="60000" y="120000"/>
                  </a:cubicBezTo>
                  <a:cubicBezTo>
                    <a:pt x="62857" y="120000"/>
                    <a:pt x="62857" y="120000"/>
                    <a:pt x="65714" y="120000"/>
                  </a:cubicBezTo>
                  <a:cubicBezTo>
                    <a:pt x="65714" y="118181"/>
                    <a:pt x="68571" y="118181"/>
                    <a:pt x="68571" y="116363"/>
                  </a:cubicBezTo>
                  <a:cubicBezTo>
                    <a:pt x="68571" y="114545"/>
                    <a:pt x="68571" y="114545"/>
                    <a:pt x="68571" y="112727"/>
                  </a:cubicBezTo>
                  <a:cubicBezTo>
                    <a:pt x="71428" y="109090"/>
                    <a:pt x="80000" y="109090"/>
                    <a:pt x="85714" y="109090"/>
                  </a:cubicBezTo>
                  <a:cubicBezTo>
                    <a:pt x="100000" y="109090"/>
                    <a:pt x="100000" y="109090"/>
                    <a:pt x="100000" y="109090"/>
                  </a:cubicBezTo>
                  <a:cubicBezTo>
                    <a:pt x="100000" y="109090"/>
                    <a:pt x="102857" y="109090"/>
                    <a:pt x="102857" y="110909"/>
                  </a:cubicBezTo>
                  <a:cubicBezTo>
                    <a:pt x="105714" y="110909"/>
                    <a:pt x="108571" y="110909"/>
                    <a:pt x="108571" y="109090"/>
                  </a:cubicBezTo>
                  <a:cubicBezTo>
                    <a:pt x="111428" y="107272"/>
                    <a:pt x="111428" y="107272"/>
                    <a:pt x="114285" y="107272"/>
                  </a:cubicBezTo>
                  <a:cubicBezTo>
                    <a:pt x="114285" y="105454"/>
                    <a:pt x="114285" y="105454"/>
                    <a:pt x="114285" y="105454"/>
                  </a:cubicBezTo>
                  <a:cubicBezTo>
                    <a:pt x="114285" y="105454"/>
                    <a:pt x="117142" y="105454"/>
                    <a:pt x="117142" y="103636"/>
                  </a:cubicBezTo>
                  <a:cubicBezTo>
                    <a:pt x="117142" y="103636"/>
                    <a:pt x="117142" y="103636"/>
                    <a:pt x="117142" y="103636"/>
                  </a:cubicBezTo>
                  <a:cubicBezTo>
                    <a:pt x="105714" y="100000"/>
                    <a:pt x="120000" y="94545"/>
                    <a:pt x="105714" y="92727"/>
                  </a:cubicBezTo>
                  <a:cubicBezTo>
                    <a:pt x="100000" y="90909"/>
                    <a:pt x="100000" y="83636"/>
                    <a:pt x="102857" y="81818"/>
                  </a:cubicBezTo>
                  <a:cubicBezTo>
                    <a:pt x="111428" y="76363"/>
                    <a:pt x="120000" y="74545"/>
                    <a:pt x="105714" y="67272"/>
                  </a:cubicBezTo>
                  <a:cubicBezTo>
                    <a:pt x="102857" y="65454"/>
                    <a:pt x="100000" y="61818"/>
                    <a:pt x="97142" y="60000"/>
                  </a:cubicBezTo>
                  <a:cubicBezTo>
                    <a:pt x="94285" y="58181"/>
                    <a:pt x="102857" y="47272"/>
                    <a:pt x="102857" y="45454"/>
                  </a:cubicBezTo>
                  <a:cubicBezTo>
                    <a:pt x="105714" y="45454"/>
                    <a:pt x="108571" y="32727"/>
                    <a:pt x="111428" y="29090"/>
                  </a:cubicBezTo>
                  <a:cubicBezTo>
                    <a:pt x="114285" y="23636"/>
                    <a:pt x="102857" y="10909"/>
                    <a:pt x="91428" y="7272"/>
                  </a:cubicBezTo>
                  <a:cubicBezTo>
                    <a:pt x="77142" y="1818"/>
                    <a:pt x="82857" y="0"/>
                    <a:pt x="68571" y="7272"/>
                  </a:cubicBezTo>
                  <a:cubicBezTo>
                    <a:pt x="62857" y="12727"/>
                    <a:pt x="48571" y="16363"/>
                    <a:pt x="40000" y="18181"/>
                  </a:cubicBezTo>
                  <a:cubicBezTo>
                    <a:pt x="28571" y="18181"/>
                    <a:pt x="17142" y="16363"/>
                    <a:pt x="11428" y="23636"/>
                  </a:cubicBezTo>
                  <a:cubicBezTo>
                    <a:pt x="8571" y="25454"/>
                    <a:pt x="22857" y="30909"/>
                    <a:pt x="25714" y="32727"/>
                  </a:cubicBezTo>
                  <a:cubicBezTo>
                    <a:pt x="31428" y="36363"/>
                    <a:pt x="25714" y="41818"/>
                    <a:pt x="22857" y="45454"/>
                  </a:cubicBezTo>
                  <a:cubicBezTo>
                    <a:pt x="20000" y="50909"/>
                    <a:pt x="17142" y="54545"/>
                    <a:pt x="14285" y="60000"/>
                  </a:cubicBezTo>
                  <a:cubicBezTo>
                    <a:pt x="14285" y="63636"/>
                    <a:pt x="14285" y="63636"/>
                    <a:pt x="14285" y="63636"/>
                  </a:cubicBezTo>
                  <a:cubicBezTo>
                    <a:pt x="14285" y="70909"/>
                    <a:pt x="14285" y="78181"/>
                    <a:pt x="14285" y="85454"/>
                  </a:cubicBezTo>
                  <a:lnTo>
                    <a:pt x="14285" y="87272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9" name="Google Shape;1589;p349"/>
            <p:cNvSpPr/>
            <p:nvPr/>
          </p:nvSpPr>
          <p:spPr>
            <a:xfrm>
              <a:off x="5149846" y="2689226"/>
              <a:ext cx="533400" cy="939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19" y="105120"/>
                  </a:moveTo>
                  <a:cubicBezTo>
                    <a:pt x="116619" y="103680"/>
                    <a:pt x="115774" y="101760"/>
                    <a:pt x="115774" y="100800"/>
                  </a:cubicBezTo>
                  <a:cubicBezTo>
                    <a:pt x="114929" y="98880"/>
                    <a:pt x="112394" y="98400"/>
                    <a:pt x="112394" y="96960"/>
                  </a:cubicBezTo>
                  <a:cubicBezTo>
                    <a:pt x="112394" y="95040"/>
                    <a:pt x="112394" y="95040"/>
                    <a:pt x="110704" y="94080"/>
                  </a:cubicBezTo>
                  <a:cubicBezTo>
                    <a:pt x="110704" y="92160"/>
                    <a:pt x="109014" y="91680"/>
                    <a:pt x="111549" y="90240"/>
                  </a:cubicBezTo>
                  <a:cubicBezTo>
                    <a:pt x="113239" y="89280"/>
                    <a:pt x="110704" y="87840"/>
                    <a:pt x="109859" y="86880"/>
                  </a:cubicBezTo>
                  <a:cubicBezTo>
                    <a:pt x="107323" y="84480"/>
                    <a:pt x="109014" y="84480"/>
                    <a:pt x="111549" y="82560"/>
                  </a:cubicBezTo>
                  <a:cubicBezTo>
                    <a:pt x="113239" y="81600"/>
                    <a:pt x="114084" y="80640"/>
                    <a:pt x="110704" y="80160"/>
                  </a:cubicBezTo>
                  <a:cubicBezTo>
                    <a:pt x="109014" y="79680"/>
                    <a:pt x="106478" y="79680"/>
                    <a:pt x="103943" y="79680"/>
                  </a:cubicBezTo>
                  <a:cubicBezTo>
                    <a:pt x="102253" y="79680"/>
                    <a:pt x="99718" y="80160"/>
                    <a:pt x="101408" y="78240"/>
                  </a:cubicBezTo>
                  <a:cubicBezTo>
                    <a:pt x="103098" y="76800"/>
                    <a:pt x="103943" y="77280"/>
                    <a:pt x="103098" y="74400"/>
                  </a:cubicBezTo>
                  <a:cubicBezTo>
                    <a:pt x="103098" y="73920"/>
                    <a:pt x="99718" y="71520"/>
                    <a:pt x="99718" y="71520"/>
                  </a:cubicBezTo>
                  <a:cubicBezTo>
                    <a:pt x="97183" y="71040"/>
                    <a:pt x="93802" y="70080"/>
                    <a:pt x="93802" y="68640"/>
                  </a:cubicBezTo>
                  <a:cubicBezTo>
                    <a:pt x="94647" y="67680"/>
                    <a:pt x="94647" y="65280"/>
                    <a:pt x="94647" y="64320"/>
                  </a:cubicBezTo>
                  <a:cubicBezTo>
                    <a:pt x="94647" y="63840"/>
                    <a:pt x="98028" y="63360"/>
                    <a:pt x="98873" y="62880"/>
                  </a:cubicBezTo>
                  <a:cubicBezTo>
                    <a:pt x="102253" y="60960"/>
                    <a:pt x="99718" y="59520"/>
                    <a:pt x="99718" y="57120"/>
                  </a:cubicBezTo>
                  <a:cubicBezTo>
                    <a:pt x="100563" y="55200"/>
                    <a:pt x="100563" y="56160"/>
                    <a:pt x="100563" y="54240"/>
                  </a:cubicBezTo>
                  <a:cubicBezTo>
                    <a:pt x="99718" y="54240"/>
                    <a:pt x="98028" y="53760"/>
                    <a:pt x="98028" y="53280"/>
                  </a:cubicBezTo>
                  <a:cubicBezTo>
                    <a:pt x="97183" y="53280"/>
                    <a:pt x="96338" y="53280"/>
                    <a:pt x="95492" y="52800"/>
                  </a:cubicBezTo>
                  <a:cubicBezTo>
                    <a:pt x="94647" y="52800"/>
                    <a:pt x="92112" y="53280"/>
                    <a:pt x="90422" y="53280"/>
                  </a:cubicBezTo>
                  <a:cubicBezTo>
                    <a:pt x="89577" y="53280"/>
                    <a:pt x="87887" y="52800"/>
                    <a:pt x="87042" y="52320"/>
                  </a:cubicBezTo>
                  <a:cubicBezTo>
                    <a:pt x="85352" y="52320"/>
                    <a:pt x="84507" y="52320"/>
                    <a:pt x="83661" y="51840"/>
                  </a:cubicBezTo>
                  <a:cubicBezTo>
                    <a:pt x="82816" y="51840"/>
                    <a:pt x="81971" y="51360"/>
                    <a:pt x="81971" y="50880"/>
                  </a:cubicBezTo>
                  <a:cubicBezTo>
                    <a:pt x="81971" y="50880"/>
                    <a:pt x="81971" y="50880"/>
                    <a:pt x="81126" y="50880"/>
                  </a:cubicBezTo>
                  <a:cubicBezTo>
                    <a:pt x="76901" y="47520"/>
                    <a:pt x="76901" y="47520"/>
                    <a:pt x="76901" y="47520"/>
                  </a:cubicBezTo>
                  <a:cubicBezTo>
                    <a:pt x="75211" y="47040"/>
                    <a:pt x="76056" y="46560"/>
                    <a:pt x="76056" y="45600"/>
                  </a:cubicBezTo>
                  <a:cubicBezTo>
                    <a:pt x="76056" y="45120"/>
                    <a:pt x="74366" y="45120"/>
                    <a:pt x="74366" y="44160"/>
                  </a:cubicBezTo>
                  <a:cubicBezTo>
                    <a:pt x="74366" y="43200"/>
                    <a:pt x="75211" y="43200"/>
                    <a:pt x="74366" y="43200"/>
                  </a:cubicBezTo>
                  <a:cubicBezTo>
                    <a:pt x="73521" y="43200"/>
                    <a:pt x="76056" y="42240"/>
                    <a:pt x="76901" y="41760"/>
                  </a:cubicBezTo>
                  <a:cubicBezTo>
                    <a:pt x="77746" y="41280"/>
                    <a:pt x="78591" y="41280"/>
                    <a:pt x="78591" y="40320"/>
                  </a:cubicBezTo>
                  <a:cubicBezTo>
                    <a:pt x="78591" y="39360"/>
                    <a:pt x="78591" y="38880"/>
                    <a:pt x="79436" y="39360"/>
                  </a:cubicBezTo>
                  <a:cubicBezTo>
                    <a:pt x="80281" y="39360"/>
                    <a:pt x="81126" y="39840"/>
                    <a:pt x="81971" y="39840"/>
                  </a:cubicBezTo>
                  <a:cubicBezTo>
                    <a:pt x="82816" y="39840"/>
                    <a:pt x="82816" y="39840"/>
                    <a:pt x="82816" y="39840"/>
                  </a:cubicBezTo>
                  <a:cubicBezTo>
                    <a:pt x="83661" y="40320"/>
                    <a:pt x="85352" y="37920"/>
                    <a:pt x="86197" y="37440"/>
                  </a:cubicBezTo>
                  <a:cubicBezTo>
                    <a:pt x="86197" y="36480"/>
                    <a:pt x="86197" y="35040"/>
                    <a:pt x="87042" y="34080"/>
                  </a:cubicBezTo>
                  <a:cubicBezTo>
                    <a:pt x="87042" y="33600"/>
                    <a:pt x="87042" y="33600"/>
                    <a:pt x="87042" y="33600"/>
                  </a:cubicBezTo>
                  <a:cubicBezTo>
                    <a:pt x="87042" y="32640"/>
                    <a:pt x="87887" y="32640"/>
                    <a:pt x="89577" y="32640"/>
                  </a:cubicBezTo>
                  <a:cubicBezTo>
                    <a:pt x="90422" y="32160"/>
                    <a:pt x="90422" y="33120"/>
                    <a:pt x="92112" y="33120"/>
                  </a:cubicBezTo>
                  <a:cubicBezTo>
                    <a:pt x="92957" y="33120"/>
                    <a:pt x="91267" y="32640"/>
                    <a:pt x="92957" y="32160"/>
                  </a:cubicBezTo>
                  <a:cubicBezTo>
                    <a:pt x="94647" y="32160"/>
                    <a:pt x="96338" y="32160"/>
                    <a:pt x="98028" y="32160"/>
                  </a:cubicBezTo>
                  <a:cubicBezTo>
                    <a:pt x="101408" y="32160"/>
                    <a:pt x="101408" y="32160"/>
                    <a:pt x="101408" y="32160"/>
                  </a:cubicBezTo>
                  <a:cubicBezTo>
                    <a:pt x="102253" y="32160"/>
                    <a:pt x="103098" y="32160"/>
                    <a:pt x="103943" y="31680"/>
                  </a:cubicBezTo>
                  <a:cubicBezTo>
                    <a:pt x="103943" y="31200"/>
                    <a:pt x="105633" y="30720"/>
                    <a:pt x="105633" y="30240"/>
                  </a:cubicBezTo>
                  <a:cubicBezTo>
                    <a:pt x="107323" y="29760"/>
                    <a:pt x="107323" y="29280"/>
                    <a:pt x="107323" y="28320"/>
                  </a:cubicBezTo>
                  <a:cubicBezTo>
                    <a:pt x="107323" y="28320"/>
                    <a:pt x="105633" y="27840"/>
                    <a:pt x="104788" y="27840"/>
                  </a:cubicBezTo>
                  <a:cubicBezTo>
                    <a:pt x="103943" y="27360"/>
                    <a:pt x="103098" y="27360"/>
                    <a:pt x="101408" y="27360"/>
                  </a:cubicBezTo>
                  <a:cubicBezTo>
                    <a:pt x="100563" y="27360"/>
                    <a:pt x="99718" y="26400"/>
                    <a:pt x="98873" y="26400"/>
                  </a:cubicBezTo>
                  <a:cubicBezTo>
                    <a:pt x="98873" y="25920"/>
                    <a:pt x="100563" y="24960"/>
                    <a:pt x="100563" y="24480"/>
                  </a:cubicBezTo>
                  <a:cubicBezTo>
                    <a:pt x="100563" y="24000"/>
                    <a:pt x="98873" y="23520"/>
                    <a:pt x="98028" y="23520"/>
                  </a:cubicBezTo>
                  <a:cubicBezTo>
                    <a:pt x="97183" y="23520"/>
                    <a:pt x="96338" y="24000"/>
                    <a:pt x="95492" y="24480"/>
                  </a:cubicBezTo>
                  <a:cubicBezTo>
                    <a:pt x="93802" y="24480"/>
                    <a:pt x="92957" y="23520"/>
                    <a:pt x="91267" y="23520"/>
                  </a:cubicBezTo>
                  <a:cubicBezTo>
                    <a:pt x="87887" y="23520"/>
                    <a:pt x="87887" y="24000"/>
                    <a:pt x="87042" y="22560"/>
                  </a:cubicBezTo>
                  <a:cubicBezTo>
                    <a:pt x="87042" y="22080"/>
                    <a:pt x="87042" y="22080"/>
                    <a:pt x="87042" y="22080"/>
                  </a:cubicBezTo>
                  <a:cubicBezTo>
                    <a:pt x="86197" y="21120"/>
                    <a:pt x="86197" y="21120"/>
                    <a:pt x="84507" y="21120"/>
                  </a:cubicBezTo>
                  <a:cubicBezTo>
                    <a:pt x="84507" y="20640"/>
                    <a:pt x="84507" y="20640"/>
                    <a:pt x="83661" y="20640"/>
                  </a:cubicBezTo>
                  <a:cubicBezTo>
                    <a:pt x="82816" y="20160"/>
                    <a:pt x="81971" y="19680"/>
                    <a:pt x="81971" y="19200"/>
                  </a:cubicBezTo>
                  <a:cubicBezTo>
                    <a:pt x="80281" y="17760"/>
                    <a:pt x="76901" y="17760"/>
                    <a:pt x="74366" y="16800"/>
                  </a:cubicBezTo>
                  <a:cubicBezTo>
                    <a:pt x="72676" y="15840"/>
                    <a:pt x="72676" y="14880"/>
                    <a:pt x="72676" y="13440"/>
                  </a:cubicBezTo>
                  <a:cubicBezTo>
                    <a:pt x="72676" y="12960"/>
                    <a:pt x="73521" y="12480"/>
                    <a:pt x="74366" y="12000"/>
                  </a:cubicBezTo>
                  <a:cubicBezTo>
                    <a:pt x="75211" y="11040"/>
                    <a:pt x="75211" y="11040"/>
                    <a:pt x="75211" y="10080"/>
                  </a:cubicBezTo>
                  <a:cubicBezTo>
                    <a:pt x="75211" y="9120"/>
                    <a:pt x="75211" y="9120"/>
                    <a:pt x="75211" y="9120"/>
                  </a:cubicBezTo>
                  <a:cubicBezTo>
                    <a:pt x="76056" y="8640"/>
                    <a:pt x="77746" y="8160"/>
                    <a:pt x="77746" y="7680"/>
                  </a:cubicBezTo>
                  <a:cubicBezTo>
                    <a:pt x="78591" y="7200"/>
                    <a:pt x="79436" y="6720"/>
                    <a:pt x="81126" y="6240"/>
                  </a:cubicBezTo>
                  <a:cubicBezTo>
                    <a:pt x="81971" y="5760"/>
                    <a:pt x="81971" y="5280"/>
                    <a:pt x="82816" y="4800"/>
                  </a:cubicBezTo>
                  <a:cubicBezTo>
                    <a:pt x="82816" y="4320"/>
                    <a:pt x="83661" y="3840"/>
                    <a:pt x="84507" y="3360"/>
                  </a:cubicBezTo>
                  <a:cubicBezTo>
                    <a:pt x="85352" y="3360"/>
                    <a:pt x="86197" y="3840"/>
                    <a:pt x="87042" y="3360"/>
                  </a:cubicBezTo>
                  <a:cubicBezTo>
                    <a:pt x="88732" y="2880"/>
                    <a:pt x="86197" y="1920"/>
                    <a:pt x="85352" y="1920"/>
                  </a:cubicBezTo>
                  <a:cubicBezTo>
                    <a:pt x="84507" y="1920"/>
                    <a:pt x="83661" y="1920"/>
                    <a:pt x="82816" y="1440"/>
                  </a:cubicBezTo>
                  <a:cubicBezTo>
                    <a:pt x="81971" y="1440"/>
                    <a:pt x="80281" y="960"/>
                    <a:pt x="79436" y="480"/>
                  </a:cubicBezTo>
                  <a:cubicBezTo>
                    <a:pt x="80281" y="480"/>
                    <a:pt x="80281" y="480"/>
                    <a:pt x="80281" y="480"/>
                  </a:cubicBezTo>
                  <a:cubicBezTo>
                    <a:pt x="79436" y="0"/>
                    <a:pt x="79436" y="0"/>
                    <a:pt x="79436" y="0"/>
                  </a:cubicBezTo>
                  <a:cubicBezTo>
                    <a:pt x="79436" y="0"/>
                    <a:pt x="79436" y="0"/>
                    <a:pt x="79436" y="0"/>
                  </a:cubicBezTo>
                  <a:cubicBezTo>
                    <a:pt x="79436" y="480"/>
                    <a:pt x="79436" y="480"/>
                    <a:pt x="79436" y="480"/>
                  </a:cubicBezTo>
                  <a:cubicBezTo>
                    <a:pt x="78591" y="960"/>
                    <a:pt x="77746" y="1920"/>
                    <a:pt x="77746" y="2400"/>
                  </a:cubicBezTo>
                  <a:cubicBezTo>
                    <a:pt x="77746" y="3840"/>
                    <a:pt x="76056" y="4800"/>
                    <a:pt x="74366" y="5760"/>
                  </a:cubicBezTo>
                  <a:cubicBezTo>
                    <a:pt x="73521" y="6240"/>
                    <a:pt x="73521" y="6720"/>
                    <a:pt x="72676" y="7200"/>
                  </a:cubicBezTo>
                  <a:cubicBezTo>
                    <a:pt x="72676" y="7680"/>
                    <a:pt x="71830" y="8160"/>
                    <a:pt x="71830" y="8640"/>
                  </a:cubicBezTo>
                  <a:cubicBezTo>
                    <a:pt x="70985" y="9120"/>
                    <a:pt x="70985" y="9120"/>
                    <a:pt x="68450" y="9120"/>
                  </a:cubicBezTo>
                  <a:cubicBezTo>
                    <a:pt x="67605" y="9120"/>
                    <a:pt x="67605" y="9120"/>
                    <a:pt x="66760" y="9120"/>
                  </a:cubicBezTo>
                  <a:cubicBezTo>
                    <a:pt x="65915" y="9120"/>
                    <a:pt x="65915" y="10080"/>
                    <a:pt x="65915" y="11040"/>
                  </a:cubicBezTo>
                  <a:cubicBezTo>
                    <a:pt x="65915" y="11040"/>
                    <a:pt x="65915" y="11040"/>
                    <a:pt x="65915" y="11040"/>
                  </a:cubicBezTo>
                  <a:cubicBezTo>
                    <a:pt x="65915" y="11040"/>
                    <a:pt x="65915" y="11040"/>
                    <a:pt x="65915" y="11040"/>
                  </a:cubicBezTo>
                  <a:cubicBezTo>
                    <a:pt x="65070" y="11520"/>
                    <a:pt x="66760" y="12960"/>
                    <a:pt x="67605" y="13440"/>
                  </a:cubicBezTo>
                  <a:cubicBezTo>
                    <a:pt x="67605" y="13440"/>
                    <a:pt x="68450" y="13440"/>
                    <a:pt x="68450" y="13440"/>
                  </a:cubicBezTo>
                  <a:cubicBezTo>
                    <a:pt x="69295" y="13440"/>
                    <a:pt x="69295" y="13920"/>
                    <a:pt x="70140" y="14400"/>
                  </a:cubicBezTo>
                  <a:cubicBezTo>
                    <a:pt x="70140" y="14880"/>
                    <a:pt x="70140" y="14880"/>
                    <a:pt x="70140" y="14880"/>
                  </a:cubicBezTo>
                  <a:cubicBezTo>
                    <a:pt x="70140" y="14880"/>
                    <a:pt x="70985" y="14880"/>
                    <a:pt x="70985" y="15840"/>
                  </a:cubicBezTo>
                  <a:cubicBezTo>
                    <a:pt x="70985" y="16320"/>
                    <a:pt x="71830" y="16320"/>
                    <a:pt x="72676" y="16800"/>
                  </a:cubicBezTo>
                  <a:cubicBezTo>
                    <a:pt x="73521" y="16800"/>
                    <a:pt x="73521" y="17280"/>
                    <a:pt x="74366" y="17760"/>
                  </a:cubicBezTo>
                  <a:cubicBezTo>
                    <a:pt x="74366" y="17760"/>
                    <a:pt x="75211" y="18240"/>
                    <a:pt x="75211" y="18240"/>
                  </a:cubicBezTo>
                  <a:cubicBezTo>
                    <a:pt x="76056" y="18240"/>
                    <a:pt x="76901" y="18720"/>
                    <a:pt x="76901" y="18720"/>
                  </a:cubicBezTo>
                  <a:cubicBezTo>
                    <a:pt x="77746" y="19200"/>
                    <a:pt x="77746" y="20160"/>
                    <a:pt x="76901" y="20640"/>
                  </a:cubicBezTo>
                  <a:cubicBezTo>
                    <a:pt x="76901" y="21120"/>
                    <a:pt x="76901" y="22080"/>
                    <a:pt x="76056" y="22080"/>
                  </a:cubicBezTo>
                  <a:cubicBezTo>
                    <a:pt x="76056" y="22560"/>
                    <a:pt x="75211" y="22080"/>
                    <a:pt x="73521" y="22080"/>
                  </a:cubicBezTo>
                  <a:cubicBezTo>
                    <a:pt x="73521" y="22080"/>
                    <a:pt x="72676" y="22080"/>
                    <a:pt x="71830" y="22080"/>
                  </a:cubicBezTo>
                  <a:cubicBezTo>
                    <a:pt x="70140" y="22560"/>
                    <a:pt x="68450" y="23040"/>
                    <a:pt x="68450" y="23520"/>
                  </a:cubicBezTo>
                  <a:cubicBezTo>
                    <a:pt x="68450" y="24480"/>
                    <a:pt x="67605" y="25440"/>
                    <a:pt x="66760" y="25920"/>
                  </a:cubicBezTo>
                  <a:cubicBezTo>
                    <a:pt x="66760" y="26400"/>
                    <a:pt x="66760" y="27360"/>
                    <a:pt x="67605" y="27840"/>
                  </a:cubicBezTo>
                  <a:cubicBezTo>
                    <a:pt x="67605" y="28800"/>
                    <a:pt x="68450" y="29280"/>
                    <a:pt x="68450" y="29760"/>
                  </a:cubicBezTo>
                  <a:cubicBezTo>
                    <a:pt x="68450" y="29760"/>
                    <a:pt x="68450" y="30240"/>
                    <a:pt x="67605" y="30720"/>
                  </a:cubicBezTo>
                  <a:cubicBezTo>
                    <a:pt x="67605" y="30720"/>
                    <a:pt x="67605" y="31200"/>
                    <a:pt x="67605" y="31680"/>
                  </a:cubicBezTo>
                  <a:cubicBezTo>
                    <a:pt x="67605" y="32160"/>
                    <a:pt x="67605" y="32160"/>
                    <a:pt x="67605" y="32160"/>
                  </a:cubicBezTo>
                  <a:cubicBezTo>
                    <a:pt x="67605" y="32640"/>
                    <a:pt x="67605" y="32640"/>
                    <a:pt x="68450" y="32640"/>
                  </a:cubicBezTo>
                  <a:cubicBezTo>
                    <a:pt x="69295" y="32640"/>
                    <a:pt x="69295" y="32640"/>
                    <a:pt x="69295" y="32640"/>
                  </a:cubicBezTo>
                  <a:cubicBezTo>
                    <a:pt x="69295" y="32640"/>
                    <a:pt x="69295" y="32640"/>
                    <a:pt x="69295" y="32640"/>
                  </a:cubicBezTo>
                  <a:cubicBezTo>
                    <a:pt x="69295" y="32640"/>
                    <a:pt x="69295" y="32640"/>
                    <a:pt x="69295" y="32640"/>
                  </a:cubicBezTo>
                  <a:cubicBezTo>
                    <a:pt x="69295" y="33120"/>
                    <a:pt x="69295" y="33120"/>
                    <a:pt x="69295" y="33600"/>
                  </a:cubicBezTo>
                  <a:cubicBezTo>
                    <a:pt x="70140" y="33600"/>
                    <a:pt x="70985" y="33600"/>
                    <a:pt x="70985" y="33600"/>
                  </a:cubicBezTo>
                  <a:cubicBezTo>
                    <a:pt x="71830" y="34080"/>
                    <a:pt x="71830" y="34080"/>
                    <a:pt x="71830" y="34560"/>
                  </a:cubicBezTo>
                  <a:cubicBezTo>
                    <a:pt x="71830" y="36960"/>
                    <a:pt x="71830" y="36960"/>
                    <a:pt x="71830" y="36960"/>
                  </a:cubicBezTo>
                  <a:cubicBezTo>
                    <a:pt x="71830" y="37440"/>
                    <a:pt x="71830" y="37920"/>
                    <a:pt x="72676" y="37920"/>
                  </a:cubicBezTo>
                  <a:cubicBezTo>
                    <a:pt x="72676" y="37920"/>
                    <a:pt x="72676" y="38400"/>
                    <a:pt x="72676" y="38880"/>
                  </a:cubicBezTo>
                  <a:cubicBezTo>
                    <a:pt x="72676" y="41280"/>
                    <a:pt x="72676" y="41280"/>
                    <a:pt x="72676" y="41280"/>
                  </a:cubicBezTo>
                  <a:cubicBezTo>
                    <a:pt x="72676" y="42240"/>
                    <a:pt x="72676" y="42720"/>
                    <a:pt x="73521" y="43200"/>
                  </a:cubicBezTo>
                  <a:cubicBezTo>
                    <a:pt x="74366" y="44160"/>
                    <a:pt x="71830" y="45600"/>
                    <a:pt x="70985" y="45600"/>
                  </a:cubicBezTo>
                  <a:cubicBezTo>
                    <a:pt x="70140" y="46080"/>
                    <a:pt x="69295" y="47040"/>
                    <a:pt x="69295" y="47520"/>
                  </a:cubicBezTo>
                  <a:cubicBezTo>
                    <a:pt x="68450" y="48000"/>
                    <a:pt x="68450" y="48480"/>
                    <a:pt x="68450" y="48480"/>
                  </a:cubicBezTo>
                  <a:cubicBezTo>
                    <a:pt x="68450" y="48480"/>
                    <a:pt x="68450" y="48960"/>
                    <a:pt x="68450" y="49440"/>
                  </a:cubicBezTo>
                  <a:cubicBezTo>
                    <a:pt x="68450" y="49920"/>
                    <a:pt x="68450" y="50400"/>
                    <a:pt x="67605" y="50880"/>
                  </a:cubicBezTo>
                  <a:cubicBezTo>
                    <a:pt x="67605" y="50880"/>
                    <a:pt x="67605" y="51360"/>
                    <a:pt x="66760" y="51360"/>
                  </a:cubicBezTo>
                  <a:cubicBezTo>
                    <a:pt x="66760" y="51360"/>
                    <a:pt x="66760" y="51360"/>
                    <a:pt x="66760" y="51360"/>
                  </a:cubicBezTo>
                  <a:cubicBezTo>
                    <a:pt x="65915" y="51840"/>
                    <a:pt x="65070" y="53760"/>
                    <a:pt x="65070" y="53760"/>
                  </a:cubicBezTo>
                  <a:cubicBezTo>
                    <a:pt x="65070" y="53760"/>
                    <a:pt x="65915" y="54240"/>
                    <a:pt x="65915" y="54240"/>
                  </a:cubicBezTo>
                  <a:cubicBezTo>
                    <a:pt x="65915" y="54720"/>
                    <a:pt x="66760" y="55200"/>
                    <a:pt x="65915" y="55200"/>
                  </a:cubicBezTo>
                  <a:cubicBezTo>
                    <a:pt x="65915" y="55200"/>
                    <a:pt x="65070" y="55200"/>
                    <a:pt x="64225" y="54720"/>
                  </a:cubicBezTo>
                  <a:cubicBezTo>
                    <a:pt x="63380" y="54720"/>
                    <a:pt x="63380" y="54720"/>
                    <a:pt x="63380" y="54720"/>
                  </a:cubicBezTo>
                  <a:cubicBezTo>
                    <a:pt x="63380" y="55200"/>
                    <a:pt x="62535" y="56160"/>
                    <a:pt x="62535" y="56640"/>
                  </a:cubicBezTo>
                  <a:cubicBezTo>
                    <a:pt x="62535" y="57600"/>
                    <a:pt x="60845" y="57600"/>
                    <a:pt x="60845" y="58080"/>
                  </a:cubicBezTo>
                  <a:cubicBezTo>
                    <a:pt x="60000" y="58080"/>
                    <a:pt x="60000" y="58080"/>
                    <a:pt x="59154" y="58560"/>
                  </a:cubicBezTo>
                  <a:cubicBezTo>
                    <a:pt x="59154" y="59040"/>
                    <a:pt x="58309" y="59520"/>
                    <a:pt x="57464" y="59520"/>
                  </a:cubicBezTo>
                  <a:cubicBezTo>
                    <a:pt x="56619" y="59520"/>
                    <a:pt x="55774" y="59040"/>
                    <a:pt x="55774" y="58080"/>
                  </a:cubicBezTo>
                  <a:cubicBezTo>
                    <a:pt x="55774" y="58080"/>
                    <a:pt x="55774" y="57600"/>
                    <a:pt x="55774" y="57600"/>
                  </a:cubicBezTo>
                  <a:cubicBezTo>
                    <a:pt x="55774" y="57600"/>
                    <a:pt x="54929" y="58560"/>
                    <a:pt x="54084" y="58560"/>
                  </a:cubicBezTo>
                  <a:cubicBezTo>
                    <a:pt x="54084" y="59040"/>
                    <a:pt x="54084" y="59040"/>
                    <a:pt x="54084" y="59040"/>
                  </a:cubicBezTo>
                  <a:cubicBezTo>
                    <a:pt x="53239" y="59520"/>
                    <a:pt x="52394" y="59520"/>
                    <a:pt x="52394" y="59520"/>
                  </a:cubicBezTo>
                  <a:cubicBezTo>
                    <a:pt x="51549" y="59520"/>
                    <a:pt x="51549" y="59520"/>
                    <a:pt x="51549" y="59520"/>
                  </a:cubicBezTo>
                  <a:cubicBezTo>
                    <a:pt x="51549" y="59520"/>
                    <a:pt x="51549" y="59520"/>
                    <a:pt x="51549" y="60480"/>
                  </a:cubicBezTo>
                  <a:cubicBezTo>
                    <a:pt x="51549" y="61440"/>
                    <a:pt x="51549" y="61440"/>
                    <a:pt x="51549" y="61920"/>
                  </a:cubicBezTo>
                  <a:cubicBezTo>
                    <a:pt x="51549" y="61920"/>
                    <a:pt x="51549" y="61920"/>
                    <a:pt x="51549" y="61920"/>
                  </a:cubicBezTo>
                  <a:cubicBezTo>
                    <a:pt x="51549" y="61920"/>
                    <a:pt x="51549" y="62400"/>
                    <a:pt x="52394" y="62880"/>
                  </a:cubicBezTo>
                  <a:cubicBezTo>
                    <a:pt x="52394" y="63360"/>
                    <a:pt x="52394" y="63840"/>
                    <a:pt x="51549" y="63840"/>
                  </a:cubicBezTo>
                  <a:cubicBezTo>
                    <a:pt x="50704" y="64320"/>
                    <a:pt x="48169" y="62880"/>
                    <a:pt x="48169" y="62880"/>
                  </a:cubicBezTo>
                  <a:cubicBezTo>
                    <a:pt x="48169" y="62880"/>
                    <a:pt x="48169" y="62880"/>
                    <a:pt x="48169" y="62880"/>
                  </a:cubicBezTo>
                  <a:cubicBezTo>
                    <a:pt x="48169" y="62880"/>
                    <a:pt x="47323" y="63360"/>
                    <a:pt x="45633" y="64800"/>
                  </a:cubicBezTo>
                  <a:cubicBezTo>
                    <a:pt x="45633" y="64800"/>
                    <a:pt x="45633" y="64800"/>
                    <a:pt x="45633" y="64800"/>
                  </a:cubicBezTo>
                  <a:cubicBezTo>
                    <a:pt x="44788" y="65760"/>
                    <a:pt x="43098" y="65760"/>
                    <a:pt x="42253" y="65280"/>
                  </a:cubicBezTo>
                  <a:cubicBezTo>
                    <a:pt x="41408" y="65280"/>
                    <a:pt x="41408" y="65280"/>
                    <a:pt x="40563" y="65280"/>
                  </a:cubicBezTo>
                  <a:cubicBezTo>
                    <a:pt x="39718" y="65280"/>
                    <a:pt x="38873" y="65760"/>
                    <a:pt x="38028" y="66240"/>
                  </a:cubicBezTo>
                  <a:cubicBezTo>
                    <a:pt x="38028" y="66240"/>
                    <a:pt x="38028" y="66240"/>
                    <a:pt x="38028" y="66240"/>
                  </a:cubicBezTo>
                  <a:cubicBezTo>
                    <a:pt x="38028" y="66240"/>
                    <a:pt x="38028" y="66240"/>
                    <a:pt x="38028" y="66240"/>
                  </a:cubicBezTo>
                  <a:cubicBezTo>
                    <a:pt x="37183" y="66240"/>
                    <a:pt x="37183" y="66240"/>
                    <a:pt x="37183" y="66240"/>
                  </a:cubicBezTo>
                  <a:cubicBezTo>
                    <a:pt x="37183" y="66240"/>
                    <a:pt x="37183" y="67200"/>
                    <a:pt x="37183" y="68160"/>
                  </a:cubicBezTo>
                  <a:cubicBezTo>
                    <a:pt x="37183" y="68160"/>
                    <a:pt x="37183" y="68640"/>
                    <a:pt x="36338" y="68640"/>
                  </a:cubicBezTo>
                  <a:cubicBezTo>
                    <a:pt x="36338" y="69120"/>
                    <a:pt x="36338" y="69120"/>
                    <a:pt x="36338" y="69120"/>
                  </a:cubicBezTo>
                  <a:cubicBezTo>
                    <a:pt x="35492" y="69120"/>
                    <a:pt x="34647" y="68640"/>
                    <a:pt x="32112" y="68160"/>
                  </a:cubicBezTo>
                  <a:cubicBezTo>
                    <a:pt x="31267" y="68160"/>
                    <a:pt x="31267" y="68160"/>
                    <a:pt x="31267" y="68160"/>
                  </a:cubicBezTo>
                  <a:cubicBezTo>
                    <a:pt x="31267" y="68160"/>
                    <a:pt x="31267" y="68160"/>
                    <a:pt x="31267" y="68160"/>
                  </a:cubicBezTo>
                  <a:cubicBezTo>
                    <a:pt x="30422" y="68160"/>
                    <a:pt x="29577" y="67680"/>
                    <a:pt x="27887" y="67680"/>
                  </a:cubicBezTo>
                  <a:cubicBezTo>
                    <a:pt x="27042" y="67680"/>
                    <a:pt x="24507" y="68160"/>
                    <a:pt x="23661" y="68640"/>
                  </a:cubicBezTo>
                  <a:cubicBezTo>
                    <a:pt x="22816" y="69120"/>
                    <a:pt x="22816" y="69120"/>
                    <a:pt x="21971" y="68640"/>
                  </a:cubicBezTo>
                  <a:cubicBezTo>
                    <a:pt x="21971" y="69120"/>
                    <a:pt x="21971" y="69120"/>
                    <a:pt x="21971" y="69120"/>
                  </a:cubicBezTo>
                  <a:cubicBezTo>
                    <a:pt x="21126" y="69600"/>
                    <a:pt x="20281" y="70080"/>
                    <a:pt x="19436" y="70080"/>
                  </a:cubicBezTo>
                  <a:cubicBezTo>
                    <a:pt x="19436" y="70560"/>
                    <a:pt x="19436" y="70560"/>
                    <a:pt x="19436" y="70560"/>
                  </a:cubicBezTo>
                  <a:cubicBezTo>
                    <a:pt x="19436" y="70560"/>
                    <a:pt x="19436" y="70560"/>
                    <a:pt x="20281" y="71040"/>
                  </a:cubicBezTo>
                  <a:cubicBezTo>
                    <a:pt x="20281" y="71520"/>
                    <a:pt x="20281" y="71520"/>
                    <a:pt x="20281" y="71520"/>
                  </a:cubicBezTo>
                  <a:cubicBezTo>
                    <a:pt x="20281" y="72000"/>
                    <a:pt x="19436" y="72960"/>
                    <a:pt x="18591" y="73920"/>
                  </a:cubicBezTo>
                  <a:cubicBezTo>
                    <a:pt x="17746" y="73920"/>
                    <a:pt x="17746" y="73920"/>
                    <a:pt x="17746" y="73920"/>
                  </a:cubicBezTo>
                  <a:cubicBezTo>
                    <a:pt x="16901" y="74400"/>
                    <a:pt x="16056" y="75360"/>
                    <a:pt x="14366" y="75360"/>
                  </a:cubicBezTo>
                  <a:cubicBezTo>
                    <a:pt x="13521" y="75360"/>
                    <a:pt x="12676" y="74880"/>
                    <a:pt x="11830" y="74880"/>
                  </a:cubicBezTo>
                  <a:cubicBezTo>
                    <a:pt x="10985" y="74400"/>
                    <a:pt x="10140" y="74400"/>
                    <a:pt x="10140" y="74400"/>
                  </a:cubicBezTo>
                  <a:cubicBezTo>
                    <a:pt x="9295" y="74400"/>
                    <a:pt x="9295" y="74400"/>
                    <a:pt x="9295" y="74400"/>
                  </a:cubicBezTo>
                  <a:cubicBezTo>
                    <a:pt x="9295" y="74400"/>
                    <a:pt x="9295" y="74400"/>
                    <a:pt x="9295" y="74400"/>
                  </a:cubicBezTo>
                  <a:cubicBezTo>
                    <a:pt x="9295" y="74400"/>
                    <a:pt x="9295" y="74400"/>
                    <a:pt x="9295" y="74400"/>
                  </a:cubicBezTo>
                  <a:cubicBezTo>
                    <a:pt x="7605" y="73920"/>
                    <a:pt x="5915" y="74400"/>
                    <a:pt x="5915" y="74880"/>
                  </a:cubicBezTo>
                  <a:cubicBezTo>
                    <a:pt x="5070" y="75360"/>
                    <a:pt x="4225" y="75840"/>
                    <a:pt x="3380" y="75840"/>
                  </a:cubicBezTo>
                  <a:cubicBezTo>
                    <a:pt x="2535" y="76320"/>
                    <a:pt x="1690" y="76320"/>
                    <a:pt x="1690" y="77280"/>
                  </a:cubicBezTo>
                  <a:cubicBezTo>
                    <a:pt x="845" y="77280"/>
                    <a:pt x="845" y="77760"/>
                    <a:pt x="845" y="77760"/>
                  </a:cubicBezTo>
                  <a:cubicBezTo>
                    <a:pt x="0" y="78240"/>
                    <a:pt x="0" y="78240"/>
                    <a:pt x="0" y="79200"/>
                  </a:cubicBezTo>
                  <a:cubicBezTo>
                    <a:pt x="0" y="79680"/>
                    <a:pt x="0" y="79680"/>
                    <a:pt x="0" y="80160"/>
                  </a:cubicBezTo>
                  <a:cubicBezTo>
                    <a:pt x="0" y="80160"/>
                    <a:pt x="0" y="80640"/>
                    <a:pt x="0" y="81120"/>
                  </a:cubicBezTo>
                  <a:cubicBezTo>
                    <a:pt x="0" y="81600"/>
                    <a:pt x="0" y="81600"/>
                    <a:pt x="0" y="81600"/>
                  </a:cubicBezTo>
                  <a:cubicBezTo>
                    <a:pt x="845" y="81600"/>
                    <a:pt x="1690" y="81120"/>
                    <a:pt x="2535" y="81120"/>
                  </a:cubicBezTo>
                  <a:cubicBezTo>
                    <a:pt x="3380" y="80640"/>
                    <a:pt x="4225" y="81120"/>
                    <a:pt x="4225" y="81120"/>
                  </a:cubicBezTo>
                  <a:cubicBezTo>
                    <a:pt x="5070" y="81120"/>
                    <a:pt x="5915" y="82080"/>
                    <a:pt x="5915" y="82560"/>
                  </a:cubicBezTo>
                  <a:cubicBezTo>
                    <a:pt x="5915" y="83040"/>
                    <a:pt x="5915" y="83040"/>
                    <a:pt x="7605" y="83040"/>
                  </a:cubicBezTo>
                  <a:cubicBezTo>
                    <a:pt x="8450" y="83040"/>
                    <a:pt x="9295" y="83520"/>
                    <a:pt x="10140" y="84000"/>
                  </a:cubicBezTo>
                  <a:cubicBezTo>
                    <a:pt x="10985" y="84480"/>
                    <a:pt x="10985" y="84480"/>
                    <a:pt x="10985" y="84480"/>
                  </a:cubicBezTo>
                  <a:cubicBezTo>
                    <a:pt x="10985" y="84480"/>
                    <a:pt x="11830" y="84480"/>
                    <a:pt x="12676" y="84960"/>
                  </a:cubicBezTo>
                  <a:cubicBezTo>
                    <a:pt x="13521" y="84960"/>
                    <a:pt x="14366" y="84960"/>
                    <a:pt x="15211" y="85440"/>
                  </a:cubicBezTo>
                  <a:cubicBezTo>
                    <a:pt x="16056" y="85440"/>
                    <a:pt x="16901" y="85440"/>
                    <a:pt x="18591" y="85440"/>
                  </a:cubicBezTo>
                  <a:cubicBezTo>
                    <a:pt x="18591" y="85440"/>
                    <a:pt x="19436" y="85440"/>
                    <a:pt x="19436" y="85440"/>
                  </a:cubicBezTo>
                  <a:cubicBezTo>
                    <a:pt x="20281" y="85440"/>
                    <a:pt x="21126" y="85440"/>
                    <a:pt x="21971" y="84960"/>
                  </a:cubicBezTo>
                  <a:cubicBezTo>
                    <a:pt x="21971" y="84960"/>
                    <a:pt x="22816" y="84960"/>
                    <a:pt x="23661" y="84960"/>
                  </a:cubicBezTo>
                  <a:cubicBezTo>
                    <a:pt x="24507" y="84960"/>
                    <a:pt x="24507" y="84960"/>
                    <a:pt x="24507" y="84960"/>
                  </a:cubicBezTo>
                  <a:cubicBezTo>
                    <a:pt x="25352" y="84960"/>
                    <a:pt x="25352" y="84960"/>
                    <a:pt x="25352" y="84960"/>
                  </a:cubicBezTo>
                  <a:cubicBezTo>
                    <a:pt x="25352" y="84960"/>
                    <a:pt x="25352" y="84960"/>
                    <a:pt x="25352" y="84960"/>
                  </a:cubicBezTo>
                  <a:cubicBezTo>
                    <a:pt x="27042" y="85440"/>
                    <a:pt x="27042" y="85440"/>
                    <a:pt x="27042" y="85440"/>
                  </a:cubicBezTo>
                  <a:cubicBezTo>
                    <a:pt x="27042" y="85920"/>
                    <a:pt x="27042" y="86400"/>
                    <a:pt x="27042" y="86880"/>
                  </a:cubicBezTo>
                  <a:cubicBezTo>
                    <a:pt x="27042" y="86880"/>
                    <a:pt x="27042" y="87360"/>
                    <a:pt x="27042" y="87360"/>
                  </a:cubicBezTo>
                  <a:cubicBezTo>
                    <a:pt x="27887" y="88320"/>
                    <a:pt x="27042" y="89280"/>
                    <a:pt x="26197" y="89760"/>
                  </a:cubicBezTo>
                  <a:cubicBezTo>
                    <a:pt x="25352" y="89760"/>
                    <a:pt x="25352" y="89760"/>
                    <a:pt x="25352" y="90240"/>
                  </a:cubicBezTo>
                  <a:cubicBezTo>
                    <a:pt x="25352" y="90240"/>
                    <a:pt x="27042" y="90720"/>
                    <a:pt x="28732" y="90720"/>
                  </a:cubicBezTo>
                  <a:cubicBezTo>
                    <a:pt x="29577" y="90720"/>
                    <a:pt x="30422" y="90720"/>
                    <a:pt x="30422" y="91200"/>
                  </a:cubicBezTo>
                  <a:cubicBezTo>
                    <a:pt x="31267" y="91680"/>
                    <a:pt x="31267" y="91680"/>
                    <a:pt x="31267" y="91680"/>
                  </a:cubicBezTo>
                  <a:cubicBezTo>
                    <a:pt x="31267" y="91680"/>
                    <a:pt x="32112" y="91680"/>
                    <a:pt x="32957" y="91680"/>
                  </a:cubicBezTo>
                  <a:cubicBezTo>
                    <a:pt x="33802" y="91680"/>
                    <a:pt x="34647" y="91680"/>
                    <a:pt x="34647" y="91680"/>
                  </a:cubicBezTo>
                  <a:cubicBezTo>
                    <a:pt x="34647" y="91680"/>
                    <a:pt x="35492" y="92160"/>
                    <a:pt x="35492" y="92160"/>
                  </a:cubicBezTo>
                  <a:cubicBezTo>
                    <a:pt x="35492" y="92640"/>
                    <a:pt x="34647" y="93120"/>
                    <a:pt x="34647" y="93600"/>
                  </a:cubicBezTo>
                  <a:cubicBezTo>
                    <a:pt x="33802" y="93600"/>
                    <a:pt x="33802" y="94080"/>
                    <a:pt x="33802" y="94080"/>
                  </a:cubicBezTo>
                  <a:cubicBezTo>
                    <a:pt x="32957" y="95040"/>
                    <a:pt x="33802" y="95040"/>
                    <a:pt x="34647" y="95520"/>
                  </a:cubicBezTo>
                  <a:cubicBezTo>
                    <a:pt x="35492" y="95520"/>
                    <a:pt x="35492" y="95520"/>
                    <a:pt x="35492" y="95520"/>
                  </a:cubicBezTo>
                  <a:cubicBezTo>
                    <a:pt x="36338" y="96000"/>
                    <a:pt x="37183" y="96480"/>
                    <a:pt x="36338" y="97440"/>
                  </a:cubicBezTo>
                  <a:cubicBezTo>
                    <a:pt x="36338" y="97920"/>
                    <a:pt x="36338" y="97920"/>
                    <a:pt x="35492" y="98400"/>
                  </a:cubicBezTo>
                  <a:cubicBezTo>
                    <a:pt x="35492" y="98400"/>
                    <a:pt x="34647" y="98880"/>
                    <a:pt x="34647" y="99360"/>
                  </a:cubicBezTo>
                  <a:cubicBezTo>
                    <a:pt x="34647" y="99360"/>
                    <a:pt x="35492" y="99360"/>
                    <a:pt x="35492" y="99360"/>
                  </a:cubicBezTo>
                  <a:cubicBezTo>
                    <a:pt x="36338" y="99360"/>
                    <a:pt x="38028" y="99360"/>
                    <a:pt x="38028" y="99840"/>
                  </a:cubicBezTo>
                  <a:cubicBezTo>
                    <a:pt x="38873" y="99840"/>
                    <a:pt x="39718" y="100800"/>
                    <a:pt x="38873" y="101280"/>
                  </a:cubicBezTo>
                  <a:cubicBezTo>
                    <a:pt x="38028" y="101760"/>
                    <a:pt x="38028" y="101760"/>
                    <a:pt x="38028" y="102240"/>
                  </a:cubicBezTo>
                  <a:cubicBezTo>
                    <a:pt x="38028" y="102240"/>
                    <a:pt x="38873" y="102720"/>
                    <a:pt x="38873" y="102720"/>
                  </a:cubicBezTo>
                  <a:cubicBezTo>
                    <a:pt x="39718" y="102720"/>
                    <a:pt x="40563" y="103200"/>
                    <a:pt x="40563" y="103680"/>
                  </a:cubicBezTo>
                  <a:cubicBezTo>
                    <a:pt x="41408" y="104160"/>
                    <a:pt x="41408" y="104160"/>
                    <a:pt x="41408" y="104640"/>
                  </a:cubicBezTo>
                  <a:cubicBezTo>
                    <a:pt x="42253" y="105120"/>
                    <a:pt x="41408" y="105600"/>
                    <a:pt x="40563" y="106080"/>
                  </a:cubicBezTo>
                  <a:cubicBezTo>
                    <a:pt x="39718" y="106560"/>
                    <a:pt x="39718" y="106560"/>
                    <a:pt x="39718" y="106560"/>
                  </a:cubicBezTo>
                  <a:cubicBezTo>
                    <a:pt x="39718" y="107040"/>
                    <a:pt x="39718" y="107040"/>
                    <a:pt x="39718" y="107520"/>
                  </a:cubicBezTo>
                  <a:cubicBezTo>
                    <a:pt x="39718" y="108000"/>
                    <a:pt x="38873" y="108000"/>
                    <a:pt x="38028" y="108000"/>
                  </a:cubicBezTo>
                  <a:cubicBezTo>
                    <a:pt x="37183" y="108000"/>
                    <a:pt x="37183" y="108000"/>
                    <a:pt x="37183" y="108000"/>
                  </a:cubicBezTo>
                  <a:cubicBezTo>
                    <a:pt x="36338" y="108000"/>
                    <a:pt x="35492" y="108000"/>
                    <a:pt x="35492" y="108480"/>
                  </a:cubicBezTo>
                  <a:cubicBezTo>
                    <a:pt x="35492" y="108960"/>
                    <a:pt x="35492" y="108960"/>
                    <a:pt x="35492" y="108960"/>
                  </a:cubicBezTo>
                  <a:cubicBezTo>
                    <a:pt x="36338" y="108960"/>
                    <a:pt x="36338" y="109440"/>
                    <a:pt x="36338" y="109440"/>
                  </a:cubicBezTo>
                  <a:cubicBezTo>
                    <a:pt x="36338" y="109920"/>
                    <a:pt x="37183" y="110400"/>
                    <a:pt x="37183" y="110880"/>
                  </a:cubicBezTo>
                  <a:cubicBezTo>
                    <a:pt x="38028" y="111360"/>
                    <a:pt x="38028" y="111360"/>
                    <a:pt x="38028" y="111360"/>
                  </a:cubicBezTo>
                  <a:cubicBezTo>
                    <a:pt x="38028" y="111360"/>
                    <a:pt x="39718" y="111360"/>
                    <a:pt x="40563" y="111360"/>
                  </a:cubicBezTo>
                  <a:cubicBezTo>
                    <a:pt x="41408" y="111360"/>
                    <a:pt x="41408" y="111360"/>
                    <a:pt x="41408" y="111360"/>
                  </a:cubicBezTo>
                  <a:cubicBezTo>
                    <a:pt x="41408" y="111360"/>
                    <a:pt x="42253" y="111360"/>
                    <a:pt x="42253" y="111360"/>
                  </a:cubicBezTo>
                  <a:cubicBezTo>
                    <a:pt x="43943" y="111360"/>
                    <a:pt x="44788" y="110880"/>
                    <a:pt x="44788" y="111840"/>
                  </a:cubicBezTo>
                  <a:cubicBezTo>
                    <a:pt x="44788" y="112320"/>
                    <a:pt x="45633" y="112320"/>
                    <a:pt x="46478" y="112800"/>
                  </a:cubicBezTo>
                  <a:cubicBezTo>
                    <a:pt x="47323" y="112800"/>
                    <a:pt x="47323" y="112800"/>
                    <a:pt x="47323" y="112800"/>
                  </a:cubicBezTo>
                  <a:cubicBezTo>
                    <a:pt x="48169" y="112800"/>
                    <a:pt x="49859" y="114720"/>
                    <a:pt x="49859" y="114720"/>
                  </a:cubicBezTo>
                  <a:cubicBezTo>
                    <a:pt x="49859" y="116160"/>
                    <a:pt x="49859" y="116160"/>
                    <a:pt x="52394" y="116160"/>
                  </a:cubicBezTo>
                  <a:cubicBezTo>
                    <a:pt x="52394" y="116160"/>
                    <a:pt x="52394" y="115680"/>
                    <a:pt x="52394" y="115680"/>
                  </a:cubicBezTo>
                  <a:cubicBezTo>
                    <a:pt x="53239" y="115200"/>
                    <a:pt x="53239" y="114720"/>
                    <a:pt x="54929" y="114720"/>
                  </a:cubicBezTo>
                  <a:cubicBezTo>
                    <a:pt x="55774" y="114720"/>
                    <a:pt x="55774" y="114720"/>
                    <a:pt x="55774" y="114720"/>
                  </a:cubicBezTo>
                  <a:cubicBezTo>
                    <a:pt x="56619" y="114720"/>
                    <a:pt x="57464" y="114720"/>
                    <a:pt x="58309" y="114720"/>
                  </a:cubicBezTo>
                  <a:cubicBezTo>
                    <a:pt x="58309" y="115200"/>
                    <a:pt x="58309" y="115200"/>
                    <a:pt x="58309" y="115680"/>
                  </a:cubicBezTo>
                  <a:cubicBezTo>
                    <a:pt x="58309" y="115680"/>
                    <a:pt x="60000" y="116160"/>
                    <a:pt x="60000" y="116160"/>
                  </a:cubicBezTo>
                  <a:cubicBezTo>
                    <a:pt x="60845" y="116640"/>
                    <a:pt x="60845" y="116640"/>
                    <a:pt x="60845" y="116640"/>
                  </a:cubicBezTo>
                  <a:cubicBezTo>
                    <a:pt x="60845" y="116640"/>
                    <a:pt x="60845" y="116640"/>
                    <a:pt x="60845" y="116640"/>
                  </a:cubicBezTo>
                  <a:cubicBezTo>
                    <a:pt x="61690" y="117120"/>
                    <a:pt x="61690" y="117120"/>
                    <a:pt x="63380" y="117600"/>
                  </a:cubicBezTo>
                  <a:cubicBezTo>
                    <a:pt x="63380" y="117600"/>
                    <a:pt x="64225" y="117600"/>
                    <a:pt x="64225" y="117600"/>
                  </a:cubicBezTo>
                  <a:cubicBezTo>
                    <a:pt x="65070" y="118080"/>
                    <a:pt x="65915" y="118560"/>
                    <a:pt x="66760" y="118560"/>
                  </a:cubicBezTo>
                  <a:cubicBezTo>
                    <a:pt x="67605" y="118560"/>
                    <a:pt x="68450" y="118080"/>
                    <a:pt x="69295" y="117600"/>
                  </a:cubicBezTo>
                  <a:cubicBezTo>
                    <a:pt x="69295" y="117600"/>
                    <a:pt x="70140" y="117120"/>
                    <a:pt x="70140" y="117120"/>
                  </a:cubicBezTo>
                  <a:cubicBezTo>
                    <a:pt x="70985" y="117120"/>
                    <a:pt x="71830" y="117120"/>
                    <a:pt x="72676" y="117120"/>
                  </a:cubicBezTo>
                  <a:cubicBezTo>
                    <a:pt x="73521" y="117600"/>
                    <a:pt x="75211" y="119040"/>
                    <a:pt x="75211" y="119520"/>
                  </a:cubicBezTo>
                  <a:cubicBezTo>
                    <a:pt x="75211" y="119520"/>
                    <a:pt x="75211" y="119520"/>
                    <a:pt x="75211" y="119520"/>
                  </a:cubicBezTo>
                  <a:cubicBezTo>
                    <a:pt x="76056" y="120000"/>
                    <a:pt x="76056" y="120000"/>
                    <a:pt x="76056" y="120000"/>
                  </a:cubicBezTo>
                  <a:cubicBezTo>
                    <a:pt x="76901" y="119520"/>
                    <a:pt x="77746" y="119040"/>
                    <a:pt x="78591" y="118560"/>
                  </a:cubicBezTo>
                  <a:cubicBezTo>
                    <a:pt x="80281" y="118080"/>
                    <a:pt x="81126" y="117120"/>
                    <a:pt x="81971" y="116160"/>
                  </a:cubicBezTo>
                  <a:cubicBezTo>
                    <a:pt x="81126" y="116160"/>
                    <a:pt x="81126" y="116160"/>
                    <a:pt x="81126" y="116160"/>
                  </a:cubicBezTo>
                  <a:cubicBezTo>
                    <a:pt x="81126" y="115680"/>
                    <a:pt x="81126" y="115680"/>
                    <a:pt x="81126" y="115680"/>
                  </a:cubicBezTo>
                  <a:cubicBezTo>
                    <a:pt x="81126" y="115200"/>
                    <a:pt x="82816" y="113280"/>
                    <a:pt x="83661" y="113280"/>
                  </a:cubicBezTo>
                  <a:cubicBezTo>
                    <a:pt x="85352" y="112320"/>
                    <a:pt x="86197" y="111840"/>
                    <a:pt x="87042" y="111360"/>
                  </a:cubicBezTo>
                  <a:cubicBezTo>
                    <a:pt x="88732" y="110400"/>
                    <a:pt x="84507" y="108960"/>
                    <a:pt x="87042" y="108960"/>
                  </a:cubicBezTo>
                  <a:cubicBezTo>
                    <a:pt x="89577" y="109440"/>
                    <a:pt x="87887" y="115200"/>
                    <a:pt x="87887" y="116160"/>
                  </a:cubicBezTo>
                  <a:cubicBezTo>
                    <a:pt x="87887" y="119520"/>
                    <a:pt x="98873" y="116160"/>
                    <a:pt x="100563" y="116160"/>
                  </a:cubicBezTo>
                  <a:cubicBezTo>
                    <a:pt x="101408" y="115680"/>
                    <a:pt x="101408" y="114720"/>
                    <a:pt x="102253" y="114720"/>
                  </a:cubicBezTo>
                  <a:cubicBezTo>
                    <a:pt x="102253" y="114720"/>
                    <a:pt x="103098" y="114720"/>
                    <a:pt x="103098" y="114240"/>
                  </a:cubicBezTo>
                  <a:cubicBezTo>
                    <a:pt x="104788" y="113760"/>
                    <a:pt x="103943" y="112320"/>
                    <a:pt x="105633" y="112320"/>
                  </a:cubicBezTo>
                  <a:cubicBezTo>
                    <a:pt x="108169" y="112320"/>
                    <a:pt x="108169" y="110400"/>
                    <a:pt x="109014" y="112800"/>
                  </a:cubicBezTo>
                  <a:cubicBezTo>
                    <a:pt x="109859" y="113760"/>
                    <a:pt x="113239" y="114720"/>
                    <a:pt x="114084" y="114240"/>
                  </a:cubicBezTo>
                  <a:cubicBezTo>
                    <a:pt x="114929" y="113760"/>
                    <a:pt x="117464" y="114240"/>
                    <a:pt x="118309" y="114240"/>
                  </a:cubicBezTo>
                  <a:cubicBezTo>
                    <a:pt x="118309" y="114240"/>
                    <a:pt x="118309" y="112320"/>
                    <a:pt x="116619" y="111840"/>
                  </a:cubicBezTo>
                  <a:cubicBezTo>
                    <a:pt x="115774" y="111360"/>
                    <a:pt x="120000" y="109440"/>
                    <a:pt x="120000" y="108960"/>
                  </a:cubicBezTo>
                  <a:cubicBezTo>
                    <a:pt x="120000" y="107040"/>
                    <a:pt x="117464" y="106080"/>
                    <a:pt x="116619" y="10512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0" name="Google Shape;1590;p349"/>
            <p:cNvSpPr/>
            <p:nvPr/>
          </p:nvSpPr>
          <p:spPr>
            <a:xfrm>
              <a:off x="5464177" y="2590807"/>
              <a:ext cx="282600" cy="18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400" y="48000"/>
                  </a:moveTo>
                  <a:cubicBezTo>
                    <a:pt x="118400" y="45600"/>
                    <a:pt x="118400" y="45600"/>
                    <a:pt x="118400" y="45600"/>
                  </a:cubicBezTo>
                  <a:cubicBezTo>
                    <a:pt x="118400" y="43200"/>
                    <a:pt x="118400" y="43200"/>
                    <a:pt x="116800" y="38400"/>
                  </a:cubicBezTo>
                  <a:cubicBezTo>
                    <a:pt x="116800" y="38400"/>
                    <a:pt x="116800" y="33600"/>
                    <a:pt x="116800" y="31200"/>
                  </a:cubicBezTo>
                  <a:cubicBezTo>
                    <a:pt x="116800" y="28800"/>
                    <a:pt x="116800" y="26400"/>
                    <a:pt x="115200" y="26400"/>
                  </a:cubicBezTo>
                  <a:cubicBezTo>
                    <a:pt x="116800" y="26400"/>
                    <a:pt x="116800" y="26400"/>
                    <a:pt x="116800" y="26400"/>
                  </a:cubicBezTo>
                  <a:cubicBezTo>
                    <a:pt x="116800" y="26400"/>
                    <a:pt x="116800" y="26400"/>
                    <a:pt x="116800" y="26400"/>
                  </a:cubicBezTo>
                  <a:cubicBezTo>
                    <a:pt x="115200" y="26400"/>
                    <a:pt x="115200" y="26400"/>
                    <a:pt x="115200" y="26400"/>
                  </a:cubicBezTo>
                  <a:cubicBezTo>
                    <a:pt x="116800" y="24000"/>
                    <a:pt x="116800" y="24000"/>
                    <a:pt x="116800" y="24000"/>
                  </a:cubicBezTo>
                  <a:cubicBezTo>
                    <a:pt x="113600" y="24000"/>
                    <a:pt x="112000" y="24000"/>
                    <a:pt x="110400" y="26400"/>
                  </a:cubicBezTo>
                  <a:cubicBezTo>
                    <a:pt x="108800" y="28800"/>
                    <a:pt x="102400" y="16800"/>
                    <a:pt x="97600" y="16800"/>
                  </a:cubicBezTo>
                  <a:cubicBezTo>
                    <a:pt x="92800" y="14400"/>
                    <a:pt x="91200" y="0"/>
                    <a:pt x="80000" y="16800"/>
                  </a:cubicBezTo>
                  <a:cubicBezTo>
                    <a:pt x="73600" y="26400"/>
                    <a:pt x="67200" y="7200"/>
                    <a:pt x="62400" y="4800"/>
                  </a:cubicBezTo>
                  <a:cubicBezTo>
                    <a:pt x="60800" y="2400"/>
                    <a:pt x="57600" y="2400"/>
                    <a:pt x="56000" y="0"/>
                  </a:cubicBezTo>
                  <a:cubicBezTo>
                    <a:pt x="54400" y="0"/>
                    <a:pt x="54400" y="2400"/>
                    <a:pt x="54400" y="2400"/>
                  </a:cubicBezTo>
                  <a:cubicBezTo>
                    <a:pt x="52800" y="2400"/>
                    <a:pt x="52800" y="2400"/>
                    <a:pt x="52800" y="2400"/>
                  </a:cubicBezTo>
                  <a:cubicBezTo>
                    <a:pt x="52800" y="2400"/>
                    <a:pt x="52800" y="2400"/>
                    <a:pt x="52800" y="2400"/>
                  </a:cubicBezTo>
                  <a:cubicBezTo>
                    <a:pt x="51200" y="4800"/>
                    <a:pt x="49600" y="4800"/>
                    <a:pt x="49600" y="4800"/>
                  </a:cubicBezTo>
                  <a:cubicBezTo>
                    <a:pt x="48000" y="9600"/>
                    <a:pt x="46400" y="9600"/>
                    <a:pt x="44800" y="7200"/>
                  </a:cubicBezTo>
                  <a:cubicBezTo>
                    <a:pt x="44800" y="7200"/>
                    <a:pt x="43200" y="7200"/>
                    <a:pt x="43200" y="7200"/>
                  </a:cubicBezTo>
                  <a:cubicBezTo>
                    <a:pt x="35200" y="7200"/>
                    <a:pt x="35200" y="7200"/>
                    <a:pt x="35200" y="7200"/>
                  </a:cubicBezTo>
                  <a:cubicBezTo>
                    <a:pt x="32000" y="7200"/>
                    <a:pt x="28800" y="7200"/>
                    <a:pt x="27200" y="12000"/>
                  </a:cubicBezTo>
                  <a:cubicBezTo>
                    <a:pt x="27200" y="12000"/>
                    <a:pt x="27200" y="14400"/>
                    <a:pt x="27200" y="14400"/>
                  </a:cubicBezTo>
                  <a:cubicBezTo>
                    <a:pt x="25600" y="16800"/>
                    <a:pt x="25600" y="19200"/>
                    <a:pt x="24000" y="21600"/>
                  </a:cubicBezTo>
                  <a:cubicBezTo>
                    <a:pt x="24000" y="21600"/>
                    <a:pt x="24000" y="21600"/>
                    <a:pt x="22400" y="21600"/>
                  </a:cubicBezTo>
                  <a:cubicBezTo>
                    <a:pt x="22400" y="21600"/>
                    <a:pt x="20800" y="21600"/>
                    <a:pt x="20800" y="19200"/>
                  </a:cubicBezTo>
                  <a:cubicBezTo>
                    <a:pt x="19200" y="19200"/>
                    <a:pt x="17600" y="19200"/>
                    <a:pt x="16000" y="16800"/>
                  </a:cubicBezTo>
                  <a:cubicBezTo>
                    <a:pt x="12800" y="14400"/>
                    <a:pt x="1600" y="9600"/>
                    <a:pt x="0" y="9600"/>
                  </a:cubicBezTo>
                  <a:cubicBezTo>
                    <a:pt x="0" y="9600"/>
                    <a:pt x="0" y="9600"/>
                    <a:pt x="0" y="9600"/>
                  </a:cubicBezTo>
                  <a:cubicBezTo>
                    <a:pt x="0" y="9600"/>
                    <a:pt x="0" y="9600"/>
                    <a:pt x="0" y="9600"/>
                  </a:cubicBezTo>
                  <a:cubicBezTo>
                    <a:pt x="3200" y="19200"/>
                    <a:pt x="4800" y="26400"/>
                    <a:pt x="4800" y="33600"/>
                  </a:cubicBezTo>
                  <a:cubicBezTo>
                    <a:pt x="6400" y="33600"/>
                    <a:pt x="6400" y="33600"/>
                    <a:pt x="6400" y="33600"/>
                  </a:cubicBezTo>
                  <a:cubicBezTo>
                    <a:pt x="6400" y="36000"/>
                    <a:pt x="8000" y="36000"/>
                    <a:pt x="8000" y="36000"/>
                  </a:cubicBezTo>
                  <a:cubicBezTo>
                    <a:pt x="9600" y="38400"/>
                    <a:pt x="9600" y="38400"/>
                    <a:pt x="9600" y="38400"/>
                  </a:cubicBezTo>
                  <a:cubicBezTo>
                    <a:pt x="11200" y="38400"/>
                    <a:pt x="11200" y="38400"/>
                    <a:pt x="11200" y="38400"/>
                  </a:cubicBezTo>
                  <a:cubicBezTo>
                    <a:pt x="12800" y="38400"/>
                    <a:pt x="14400" y="38400"/>
                    <a:pt x="14400" y="40800"/>
                  </a:cubicBezTo>
                  <a:cubicBezTo>
                    <a:pt x="14400" y="43200"/>
                    <a:pt x="16000" y="43200"/>
                    <a:pt x="16000" y="45600"/>
                  </a:cubicBezTo>
                  <a:cubicBezTo>
                    <a:pt x="17600" y="45600"/>
                    <a:pt x="17600" y="45600"/>
                    <a:pt x="17600" y="45600"/>
                  </a:cubicBezTo>
                  <a:cubicBezTo>
                    <a:pt x="19200" y="48000"/>
                    <a:pt x="17600" y="60000"/>
                    <a:pt x="17600" y="60000"/>
                  </a:cubicBezTo>
                  <a:cubicBezTo>
                    <a:pt x="17600" y="60000"/>
                    <a:pt x="17600" y="60000"/>
                    <a:pt x="17600" y="60000"/>
                  </a:cubicBezTo>
                  <a:cubicBezTo>
                    <a:pt x="17600" y="62400"/>
                    <a:pt x="17600" y="62400"/>
                    <a:pt x="17600" y="62400"/>
                  </a:cubicBezTo>
                  <a:cubicBezTo>
                    <a:pt x="19200" y="62400"/>
                    <a:pt x="19200" y="62400"/>
                    <a:pt x="19200" y="62400"/>
                  </a:cubicBezTo>
                  <a:cubicBezTo>
                    <a:pt x="19200" y="60000"/>
                    <a:pt x="20800" y="57600"/>
                    <a:pt x="22400" y="57600"/>
                  </a:cubicBezTo>
                  <a:cubicBezTo>
                    <a:pt x="25600" y="64800"/>
                    <a:pt x="25600" y="64800"/>
                    <a:pt x="25600" y="64800"/>
                  </a:cubicBezTo>
                  <a:cubicBezTo>
                    <a:pt x="25600" y="64800"/>
                    <a:pt x="28800" y="67200"/>
                    <a:pt x="30400" y="67200"/>
                  </a:cubicBezTo>
                  <a:cubicBezTo>
                    <a:pt x="32000" y="69600"/>
                    <a:pt x="33600" y="69600"/>
                    <a:pt x="35200" y="69600"/>
                  </a:cubicBezTo>
                  <a:cubicBezTo>
                    <a:pt x="36800" y="69600"/>
                    <a:pt x="36800" y="69600"/>
                    <a:pt x="36800" y="69600"/>
                  </a:cubicBezTo>
                  <a:cubicBezTo>
                    <a:pt x="41600" y="72000"/>
                    <a:pt x="40000" y="79200"/>
                    <a:pt x="40000" y="86400"/>
                  </a:cubicBezTo>
                  <a:cubicBezTo>
                    <a:pt x="40000" y="96000"/>
                    <a:pt x="43200" y="98400"/>
                    <a:pt x="48000" y="103200"/>
                  </a:cubicBezTo>
                  <a:cubicBezTo>
                    <a:pt x="54400" y="110400"/>
                    <a:pt x="57600" y="105600"/>
                    <a:pt x="51200" y="98400"/>
                  </a:cubicBezTo>
                  <a:cubicBezTo>
                    <a:pt x="48000" y="96000"/>
                    <a:pt x="43200" y="86400"/>
                    <a:pt x="49600" y="86400"/>
                  </a:cubicBezTo>
                  <a:cubicBezTo>
                    <a:pt x="51200" y="86400"/>
                    <a:pt x="54400" y="88800"/>
                    <a:pt x="56000" y="86400"/>
                  </a:cubicBezTo>
                  <a:cubicBezTo>
                    <a:pt x="56000" y="84000"/>
                    <a:pt x="64000" y="88800"/>
                    <a:pt x="65600" y="88800"/>
                  </a:cubicBezTo>
                  <a:cubicBezTo>
                    <a:pt x="70400" y="88800"/>
                    <a:pt x="59200" y="74400"/>
                    <a:pt x="57600" y="72000"/>
                  </a:cubicBezTo>
                  <a:cubicBezTo>
                    <a:pt x="56000" y="67200"/>
                    <a:pt x="67200" y="69600"/>
                    <a:pt x="68800" y="69600"/>
                  </a:cubicBezTo>
                  <a:cubicBezTo>
                    <a:pt x="70400" y="72000"/>
                    <a:pt x="72000" y="79200"/>
                    <a:pt x="72000" y="84000"/>
                  </a:cubicBezTo>
                  <a:cubicBezTo>
                    <a:pt x="72000" y="91200"/>
                    <a:pt x="80000" y="100800"/>
                    <a:pt x="83200" y="103200"/>
                  </a:cubicBezTo>
                  <a:cubicBezTo>
                    <a:pt x="84800" y="108000"/>
                    <a:pt x="86400" y="98400"/>
                    <a:pt x="88000" y="110400"/>
                  </a:cubicBezTo>
                  <a:cubicBezTo>
                    <a:pt x="88000" y="115200"/>
                    <a:pt x="100800" y="117600"/>
                    <a:pt x="105600" y="117600"/>
                  </a:cubicBezTo>
                  <a:cubicBezTo>
                    <a:pt x="105600" y="120000"/>
                    <a:pt x="110400" y="108000"/>
                    <a:pt x="110400" y="108000"/>
                  </a:cubicBezTo>
                  <a:cubicBezTo>
                    <a:pt x="112000" y="105600"/>
                    <a:pt x="107200" y="100800"/>
                    <a:pt x="107200" y="96000"/>
                  </a:cubicBezTo>
                  <a:cubicBezTo>
                    <a:pt x="105600" y="93600"/>
                    <a:pt x="107200" y="91200"/>
                    <a:pt x="110400" y="91200"/>
                  </a:cubicBezTo>
                  <a:cubicBezTo>
                    <a:pt x="108800" y="88800"/>
                    <a:pt x="108800" y="86400"/>
                    <a:pt x="108800" y="84000"/>
                  </a:cubicBezTo>
                  <a:cubicBezTo>
                    <a:pt x="108800" y="84000"/>
                    <a:pt x="108800" y="84000"/>
                    <a:pt x="108800" y="84000"/>
                  </a:cubicBezTo>
                  <a:cubicBezTo>
                    <a:pt x="108800" y="81600"/>
                    <a:pt x="108800" y="79200"/>
                    <a:pt x="108800" y="74400"/>
                  </a:cubicBezTo>
                  <a:cubicBezTo>
                    <a:pt x="110400" y="72000"/>
                    <a:pt x="110400" y="69600"/>
                    <a:pt x="113600" y="64800"/>
                  </a:cubicBezTo>
                  <a:cubicBezTo>
                    <a:pt x="115200" y="62400"/>
                    <a:pt x="115200" y="62400"/>
                    <a:pt x="115200" y="62400"/>
                  </a:cubicBezTo>
                  <a:cubicBezTo>
                    <a:pt x="116800" y="62400"/>
                    <a:pt x="118400" y="60000"/>
                    <a:pt x="118400" y="57600"/>
                  </a:cubicBezTo>
                  <a:cubicBezTo>
                    <a:pt x="120000" y="52800"/>
                    <a:pt x="120000" y="50400"/>
                    <a:pt x="118400" y="48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1" name="Google Shape;1591;p349"/>
            <p:cNvSpPr/>
            <p:nvPr/>
          </p:nvSpPr>
          <p:spPr>
            <a:xfrm>
              <a:off x="3635377" y="1993901"/>
              <a:ext cx="1292100" cy="123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604" y="106463"/>
                  </a:moveTo>
                  <a:cubicBezTo>
                    <a:pt x="103953" y="106097"/>
                    <a:pt x="103255" y="104634"/>
                    <a:pt x="102906" y="104268"/>
                  </a:cubicBezTo>
                  <a:cubicBezTo>
                    <a:pt x="101860" y="103536"/>
                    <a:pt x="101511" y="103170"/>
                    <a:pt x="101162" y="102073"/>
                  </a:cubicBezTo>
                  <a:cubicBezTo>
                    <a:pt x="100465" y="101341"/>
                    <a:pt x="100465" y="100243"/>
                    <a:pt x="100465" y="99512"/>
                  </a:cubicBezTo>
                  <a:cubicBezTo>
                    <a:pt x="100465" y="99146"/>
                    <a:pt x="100465" y="99146"/>
                    <a:pt x="100465" y="98780"/>
                  </a:cubicBezTo>
                  <a:cubicBezTo>
                    <a:pt x="100465" y="98414"/>
                    <a:pt x="100465" y="98414"/>
                    <a:pt x="100465" y="98048"/>
                  </a:cubicBezTo>
                  <a:cubicBezTo>
                    <a:pt x="100465" y="97317"/>
                    <a:pt x="100465" y="96585"/>
                    <a:pt x="100813" y="95853"/>
                  </a:cubicBezTo>
                  <a:cubicBezTo>
                    <a:pt x="100813" y="95121"/>
                    <a:pt x="101162" y="95121"/>
                    <a:pt x="101511" y="95121"/>
                  </a:cubicBezTo>
                  <a:cubicBezTo>
                    <a:pt x="101511" y="94756"/>
                    <a:pt x="101860" y="94756"/>
                    <a:pt x="101860" y="94390"/>
                  </a:cubicBezTo>
                  <a:cubicBezTo>
                    <a:pt x="101860" y="94390"/>
                    <a:pt x="101860" y="94390"/>
                    <a:pt x="101860" y="94390"/>
                  </a:cubicBezTo>
                  <a:cubicBezTo>
                    <a:pt x="101860" y="93292"/>
                    <a:pt x="103255" y="92560"/>
                    <a:pt x="103953" y="92560"/>
                  </a:cubicBezTo>
                  <a:cubicBezTo>
                    <a:pt x="103953" y="92560"/>
                    <a:pt x="104302" y="92195"/>
                    <a:pt x="104302" y="91097"/>
                  </a:cubicBezTo>
                  <a:cubicBezTo>
                    <a:pt x="104302" y="90731"/>
                    <a:pt x="104302" y="90731"/>
                    <a:pt x="104302" y="90731"/>
                  </a:cubicBezTo>
                  <a:cubicBezTo>
                    <a:pt x="104651" y="90365"/>
                    <a:pt x="104651" y="90000"/>
                    <a:pt x="104651" y="89634"/>
                  </a:cubicBezTo>
                  <a:cubicBezTo>
                    <a:pt x="104651" y="89268"/>
                    <a:pt x="104651" y="89268"/>
                    <a:pt x="105000" y="89268"/>
                  </a:cubicBezTo>
                  <a:cubicBezTo>
                    <a:pt x="105000" y="88902"/>
                    <a:pt x="105348" y="89268"/>
                    <a:pt x="105697" y="89268"/>
                  </a:cubicBezTo>
                  <a:cubicBezTo>
                    <a:pt x="105697" y="89268"/>
                    <a:pt x="106046" y="89634"/>
                    <a:pt x="106046" y="89634"/>
                  </a:cubicBezTo>
                  <a:cubicBezTo>
                    <a:pt x="106395" y="89634"/>
                    <a:pt x="106744" y="89634"/>
                    <a:pt x="106744" y="89634"/>
                  </a:cubicBezTo>
                  <a:cubicBezTo>
                    <a:pt x="107093" y="89634"/>
                    <a:pt x="107441" y="89268"/>
                    <a:pt x="107441" y="88902"/>
                  </a:cubicBezTo>
                  <a:cubicBezTo>
                    <a:pt x="107441" y="88536"/>
                    <a:pt x="107441" y="88170"/>
                    <a:pt x="107790" y="88170"/>
                  </a:cubicBezTo>
                  <a:cubicBezTo>
                    <a:pt x="108139" y="87804"/>
                    <a:pt x="108139" y="87439"/>
                    <a:pt x="108488" y="87073"/>
                  </a:cubicBezTo>
                  <a:cubicBezTo>
                    <a:pt x="108837" y="86707"/>
                    <a:pt x="108837" y="85975"/>
                    <a:pt x="109186" y="85609"/>
                  </a:cubicBezTo>
                  <a:cubicBezTo>
                    <a:pt x="111279" y="83780"/>
                    <a:pt x="111279" y="83780"/>
                    <a:pt x="111279" y="83780"/>
                  </a:cubicBezTo>
                  <a:cubicBezTo>
                    <a:pt x="111279" y="83414"/>
                    <a:pt x="111627" y="83414"/>
                    <a:pt x="111976" y="83780"/>
                  </a:cubicBezTo>
                  <a:cubicBezTo>
                    <a:pt x="112325" y="83780"/>
                    <a:pt x="113023" y="83780"/>
                    <a:pt x="113023" y="84146"/>
                  </a:cubicBezTo>
                  <a:cubicBezTo>
                    <a:pt x="113372" y="84146"/>
                    <a:pt x="113372" y="84146"/>
                    <a:pt x="113372" y="84146"/>
                  </a:cubicBezTo>
                  <a:cubicBezTo>
                    <a:pt x="113720" y="83780"/>
                    <a:pt x="114418" y="83414"/>
                    <a:pt x="115465" y="83780"/>
                  </a:cubicBezTo>
                  <a:cubicBezTo>
                    <a:pt x="115465" y="83780"/>
                    <a:pt x="115813" y="83780"/>
                    <a:pt x="116511" y="83780"/>
                  </a:cubicBezTo>
                  <a:cubicBezTo>
                    <a:pt x="117209" y="83780"/>
                    <a:pt x="117558" y="83780"/>
                    <a:pt x="118255" y="84146"/>
                  </a:cubicBezTo>
                  <a:cubicBezTo>
                    <a:pt x="118953" y="84146"/>
                    <a:pt x="119302" y="84146"/>
                    <a:pt x="119651" y="83780"/>
                  </a:cubicBezTo>
                  <a:cubicBezTo>
                    <a:pt x="120000" y="83780"/>
                    <a:pt x="120000" y="83414"/>
                    <a:pt x="120000" y="83048"/>
                  </a:cubicBezTo>
                  <a:cubicBezTo>
                    <a:pt x="120000" y="82682"/>
                    <a:pt x="119651" y="82317"/>
                    <a:pt x="118953" y="82317"/>
                  </a:cubicBezTo>
                  <a:cubicBezTo>
                    <a:pt x="118604" y="82317"/>
                    <a:pt x="118255" y="82317"/>
                    <a:pt x="118255" y="82317"/>
                  </a:cubicBezTo>
                  <a:cubicBezTo>
                    <a:pt x="117906" y="81951"/>
                    <a:pt x="117558" y="81951"/>
                    <a:pt x="117209" y="81585"/>
                  </a:cubicBezTo>
                  <a:cubicBezTo>
                    <a:pt x="117209" y="81585"/>
                    <a:pt x="117209" y="81585"/>
                    <a:pt x="116860" y="81219"/>
                  </a:cubicBezTo>
                  <a:cubicBezTo>
                    <a:pt x="116511" y="81219"/>
                    <a:pt x="116162" y="80853"/>
                    <a:pt x="115813" y="80487"/>
                  </a:cubicBezTo>
                  <a:cubicBezTo>
                    <a:pt x="115465" y="80121"/>
                    <a:pt x="114767" y="79756"/>
                    <a:pt x="114069" y="79390"/>
                  </a:cubicBezTo>
                  <a:cubicBezTo>
                    <a:pt x="114069" y="79390"/>
                    <a:pt x="113720" y="79024"/>
                    <a:pt x="113372" y="79024"/>
                  </a:cubicBezTo>
                  <a:cubicBezTo>
                    <a:pt x="112325" y="78658"/>
                    <a:pt x="111627" y="78658"/>
                    <a:pt x="111279" y="77926"/>
                  </a:cubicBezTo>
                  <a:cubicBezTo>
                    <a:pt x="110930" y="77195"/>
                    <a:pt x="110581" y="76829"/>
                    <a:pt x="110232" y="76463"/>
                  </a:cubicBezTo>
                  <a:cubicBezTo>
                    <a:pt x="110232" y="76463"/>
                    <a:pt x="110232" y="76463"/>
                    <a:pt x="109883" y="76097"/>
                  </a:cubicBezTo>
                  <a:cubicBezTo>
                    <a:pt x="109534" y="75731"/>
                    <a:pt x="109186" y="75365"/>
                    <a:pt x="109186" y="75000"/>
                  </a:cubicBezTo>
                  <a:cubicBezTo>
                    <a:pt x="109534" y="75000"/>
                    <a:pt x="109883" y="74634"/>
                    <a:pt x="110581" y="74634"/>
                  </a:cubicBezTo>
                  <a:cubicBezTo>
                    <a:pt x="111627" y="74634"/>
                    <a:pt x="111976" y="73536"/>
                    <a:pt x="111976" y="72073"/>
                  </a:cubicBezTo>
                  <a:cubicBezTo>
                    <a:pt x="111976" y="71707"/>
                    <a:pt x="111627" y="71707"/>
                    <a:pt x="110930" y="71341"/>
                  </a:cubicBezTo>
                  <a:cubicBezTo>
                    <a:pt x="110581" y="71341"/>
                    <a:pt x="110232" y="71341"/>
                    <a:pt x="109883" y="70975"/>
                  </a:cubicBezTo>
                  <a:cubicBezTo>
                    <a:pt x="109534" y="70975"/>
                    <a:pt x="109534" y="70975"/>
                    <a:pt x="109534" y="70975"/>
                  </a:cubicBezTo>
                  <a:cubicBezTo>
                    <a:pt x="109534" y="70975"/>
                    <a:pt x="109534" y="70975"/>
                    <a:pt x="109534" y="70975"/>
                  </a:cubicBezTo>
                  <a:cubicBezTo>
                    <a:pt x="109534" y="70975"/>
                    <a:pt x="109534" y="70975"/>
                    <a:pt x="109534" y="70975"/>
                  </a:cubicBezTo>
                  <a:cubicBezTo>
                    <a:pt x="109534" y="70975"/>
                    <a:pt x="109534" y="70975"/>
                    <a:pt x="109534" y="70975"/>
                  </a:cubicBezTo>
                  <a:cubicBezTo>
                    <a:pt x="108488" y="69878"/>
                    <a:pt x="108488" y="69512"/>
                    <a:pt x="108488" y="69146"/>
                  </a:cubicBezTo>
                  <a:cubicBezTo>
                    <a:pt x="108488" y="68780"/>
                    <a:pt x="108837" y="68780"/>
                    <a:pt x="109186" y="68780"/>
                  </a:cubicBezTo>
                  <a:cubicBezTo>
                    <a:pt x="109534" y="68414"/>
                    <a:pt x="109883" y="68414"/>
                    <a:pt x="109883" y="68414"/>
                  </a:cubicBezTo>
                  <a:cubicBezTo>
                    <a:pt x="110232" y="68048"/>
                    <a:pt x="110232" y="68048"/>
                    <a:pt x="110581" y="67682"/>
                  </a:cubicBezTo>
                  <a:cubicBezTo>
                    <a:pt x="110930" y="67317"/>
                    <a:pt x="111279" y="66585"/>
                    <a:pt x="111627" y="66585"/>
                  </a:cubicBezTo>
                  <a:cubicBezTo>
                    <a:pt x="112325" y="66585"/>
                    <a:pt x="112674" y="66951"/>
                    <a:pt x="112674" y="66951"/>
                  </a:cubicBezTo>
                  <a:cubicBezTo>
                    <a:pt x="113023" y="67317"/>
                    <a:pt x="113023" y="67317"/>
                    <a:pt x="113372" y="67317"/>
                  </a:cubicBezTo>
                  <a:cubicBezTo>
                    <a:pt x="113720" y="67317"/>
                    <a:pt x="114418" y="66951"/>
                    <a:pt x="114767" y="66219"/>
                  </a:cubicBezTo>
                  <a:cubicBezTo>
                    <a:pt x="114767" y="66219"/>
                    <a:pt x="114418" y="65853"/>
                    <a:pt x="114418" y="65487"/>
                  </a:cubicBezTo>
                  <a:cubicBezTo>
                    <a:pt x="113720" y="65121"/>
                    <a:pt x="113720" y="64756"/>
                    <a:pt x="113720" y="64756"/>
                  </a:cubicBezTo>
                  <a:cubicBezTo>
                    <a:pt x="113720" y="64390"/>
                    <a:pt x="113720" y="64390"/>
                    <a:pt x="113023" y="64024"/>
                  </a:cubicBezTo>
                  <a:cubicBezTo>
                    <a:pt x="112674" y="64024"/>
                    <a:pt x="112674" y="63658"/>
                    <a:pt x="112325" y="62560"/>
                  </a:cubicBezTo>
                  <a:cubicBezTo>
                    <a:pt x="112325" y="62195"/>
                    <a:pt x="112325" y="61829"/>
                    <a:pt x="112325" y="61829"/>
                  </a:cubicBezTo>
                  <a:cubicBezTo>
                    <a:pt x="111976" y="61829"/>
                    <a:pt x="111627" y="61829"/>
                    <a:pt x="111279" y="61829"/>
                  </a:cubicBezTo>
                  <a:cubicBezTo>
                    <a:pt x="110581" y="61829"/>
                    <a:pt x="110232" y="61463"/>
                    <a:pt x="109883" y="61463"/>
                  </a:cubicBezTo>
                  <a:cubicBezTo>
                    <a:pt x="109883" y="61463"/>
                    <a:pt x="109883" y="61463"/>
                    <a:pt x="109883" y="61463"/>
                  </a:cubicBezTo>
                  <a:cubicBezTo>
                    <a:pt x="109883" y="61463"/>
                    <a:pt x="109883" y="61463"/>
                    <a:pt x="109883" y="61463"/>
                  </a:cubicBezTo>
                  <a:cubicBezTo>
                    <a:pt x="109186" y="61463"/>
                    <a:pt x="108488" y="59634"/>
                    <a:pt x="108488" y="59634"/>
                  </a:cubicBezTo>
                  <a:cubicBezTo>
                    <a:pt x="108139" y="59268"/>
                    <a:pt x="108139" y="59268"/>
                    <a:pt x="108139" y="59268"/>
                  </a:cubicBezTo>
                  <a:cubicBezTo>
                    <a:pt x="107790" y="58536"/>
                    <a:pt x="107790" y="58170"/>
                    <a:pt x="107790" y="57073"/>
                  </a:cubicBezTo>
                  <a:cubicBezTo>
                    <a:pt x="107790" y="57073"/>
                    <a:pt x="107790" y="56707"/>
                    <a:pt x="107790" y="56341"/>
                  </a:cubicBezTo>
                  <a:cubicBezTo>
                    <a:pt x="107790" y="55975"/>
                    <a:pt x="107790" y="55609"/>
                    <a:pt x="107441" y="54878"/>
                  </a:cubicBezTo>
                  <a:cubicBezTo>
                    <a:pt x="107093" y="54512"/>
                    <a:pt x="106744" y="54146"/>
                    <a:pt x="106395" y="53414"/>
                  </a:cubicBezTo>
                  <a:cubicBezTo>
                    <a:pt x="106395" y="53414"/>
                    <a:pt x="106395" y="53414"/>
                    <a:pt x="106395" y="53414"/>
                  </a:cubicBezTo>
                  <a:cubicBezTo>
                    <a:pt x="106395" y="53414"/>
                    <a:pt x="106395" y="53414"/>
                    <a:pt x="106395" y="53414"/>
                  </a:cubicBezTo>
                  <a:cubicBezTo>
                    <a:pt x="106046" y="53414"/>
                    <a:pt x="105697" y="53048"/>
                    <a:pt x="105697" y="52682"/>
                  </a:cubicBezTo>
                  <a:cubicBezTo>
                    <a:pt x="105697" y="53414"/>
                    <a:pt x="105697" y="54146"/>
                    <a:pt x="105697" y="54512"/>
                  </a:cubicBezTo>
                  <a:cubicBezTo>
                    <a:pt x="104651" y="54146"/>
                    <a:pt x="104651" y="54878"/>
                    <a:pt x="103255" y="54146"/>
                  </a:cubicBezTo>
                  <a:cubicBezTo>
                    <a:pt x="101860" y="53048"/>
                    <a:pt x="99418" y="54146"/>
                    <a:pt x="99418" y="55975"/>
                  </a:cubicBezTo>
                  <a:cubicBezTo>
                    <a:pt x="99418" y="57439"/>
                    <a:pt x="97325" y="54878"/>
                    <a:pt x="96976" y="54878"/>
                  </a:cubicBezTo>
                  <a:cubicBezTo>
                    <a:pt x="94534" y="54512"/>
                    <a:pt x="95581" y="54878"/>
                    <a:pt x="93139" y="55243"/>
                  </a:cubicBezTo>
                  <a:cubicBezTo>
                    <a:pt x="90000" y="55609"/>
                    <a:pt x="89302" y="53414"/>
                    <a:pt x="89302" y="50487"/>
                  </a:cubicBezTo>
                  <a:cubicBezTo>
                    <a:pt x="89302" y="49756"/>
                    <a:pt x="85465" y="50853"/>
                    <a:pt x="84069" y="50121"/>
                  </a:cubicBezTo>
                  <a:cubicBezTo>
                    <a:pt x="83720" y="49756"/>
                    <a:pt x="82325" y="48658"/>
                    <a:pt x="81976" y="48658"/>
                  </a:cubicBezTo>
                  <a:cubicBezTo>
                    <a:pt x="80581" y="47926"/>
                    <a:pt x="79534" y="46829"/>
                    <a:pt x="78139" y="46829"/>
                  </a:cubicBezTo>
                  <a:cubicBezTo>
                    <a:pt x="75697" y="46097"/>
                    <a:pt x="76395" y="48658"/>
                    <a:pt x="73255" y="46463"/>
                  </a:cubicBezTo>
                  <a:cubicBezTo>
                    <a:pt x="72906" y="46097"/>
                    <a:pt x="72209" y="45731"/>
                    <a:pt x="71860" y="45365"/>
                  </a:cubicBezTo>
                  <a:cubicBezTo>
                    <a:pt x="70116" y="44268"/>
                    <a:pt x="69069" y="41707"/>
                    <a:pt x="67325" y="42804"/>
                  </a:cubicBezTo>
                  <a:cubicBezTo>
                    <a:pt x="66976" y="42804"/>
                    <a:pt x="65581" y="40243"/>
                    <a:pt x="65232" y="39878"/>
                  </a:cubicBezTo>
                  <a:cubicBezTo>
                    <a:pt x="65232" y="39878"/>
                    <a:pt x="65232" y="39512"/>
                    <a:pt x="65232" y="39146"/>
                  </a:cubicBezTo>
                  <a:cubicBezTo>
                    <a:pt x="64883" y="38048"/>
                    <a:pt x="62790" y="37317"/>
                    <a:pt x="62093" y="37317"/>
                  </a:cubicBezTo>
                  <a:cubicBezTo>
                    <a:pt x="59651" y="37317"/>
                    <a:pt x="54767" y="35487"/>
                    <a:pt x="54418" y="32926"/>
                  </a:cubicBezTo>
                  <a:cubicBezTo>
                    <a:pt x="54069" y="30000"/>
                    <a:pt x="53372" y="32926"/>
                    <a:pt x="53372" y="34024"/>
                  </a:cubicBezTo>
                  <a:cubicBezTo>
                    <a:pt x="53372" y="34756"/>
                    <a:pt x="51627" y="32926"/>
                    <a:pt x="49883" y="31829"/>
                  </a:cubicBezTo>
                  <a:cubicBezTo>
                    <a:pt x="48837" y="31463"/>
                    <a:pt x="48139" y="30731"/>
                    <a:pt x="47441" y="30365"/>
                  </a:cubicBezTo>
                  <a:cubicBezTo>
                    <a:pt x="47093" y="30000"/>
                    <a:pt x="46744" y="30000"/>
                    <a:pt x="46395" y="29634"/>
                  </a:cubicBezTo>
                  <a:cubicBezTo>
                    <a:pt x="46395" y="30000"/>
                    <a:pt x="46395" y="30000"/>
                    <a:pt x="46395" y="30000"/>
                  </a:cubicBezTo>
                  <a:cubicBezTo>
                    <a:pt x="46046" y="30000"/>
                    <a:pt x="46046" y="30000"/>
                    <a:pt x="46046" y="30000"/>
                  </a:cubicBezTo>
                  <a:cubicBezTo>
                    <a:pt x="45348" y="30000"/>
                    <a:pt x="45348" y="30000"/>
                    <a:pt x="45348" y="30365"/>
                  </a:cubicBezTo>
                  <a:cubicBezTo>
                    <a:pt x="45348" y="30731"/>
                    <a:pt x="45348" y="30731"/>
                    <a:pt x="45348" y="31097"/>
                  </a:cubicBezTo>
                  <a:cubicBezTo>
                    <a:pt x="45348" y="31097"/>
                    <a:pt x="45348" y="31097"/>
                    <a:pt x="45348" y="31463"/>
                  </a:cubicBezTo>
                  <a:cubicBezTo>
                    <a:pt x="45348" y="31463"/>
                    <a:pt x="45348" y="31463"/>
                    <a:pt x="45000" y="31463"/>
                  </a:cubicBezTo>
                  <a:cubicBezTo>
                    <a:pt x="45000" y="31463"/>
                    <a:pt x="44651" y="31463"/>
                    <a:pt x="44302" y="31463"/>
                  </a:cubicBezTo>
                  <a:cubicBezTo>
                    <a:pt x="44302" y="31097"/>
                    <a:pt x="42906" y="30731"/>
                    <a:pt x="42906" y="30365"/>
                  </a:cubicBezTo>
                  <a:cubicBezTo>
                    <a:pt x="42906" y="30000"/>
                    <a:pt x="42906" y="30000"/>
                    <a:pt x="42906" y="30000"/>
                  </a:cubicBezTo>
                  <a:cubicBezTo>
                    <a:pt x="42906" y="29634"/>
                    <a:pt x="42906" y="28902"/>
                    <a:pt x="42558" y="28902"/>
                  </a:cubicBezTo>
                  <a:cubicBezTo>
                    <a:pt x="42558" y="28536"/>
                    <a:pt x="41860" y="28536"/>
                    <a:pt x="41860" y="28902"/>
                  </a:cubicBezTo>
                  <a:cubicBezTo>
                    <a:pt x="41511" y="28902"/>
                    <a:pt x="41511" y="29268"/>
                    <a:pt x="41511" y="29268"/>
                  </a:cubicBezTo>
                  <a:cubicBezTo>
                    <a:pt x="41511" y="29634"/>
                    <a:pt x="41511" y="29634"/>
                    <a:pt x="41162" y="29634"/>
                  </a:cubicBezTo>
                  <a:cubicBezTo>
                    <a:pt x="41162" y="30000"/>
                    <a:pt x="41162" y="30000"/>
                    <a:pt x="40813" y="30000"/>
                  </a:cubicBezTo>
                  <a:cubicBezTo>
                    <a:pt x="40813" y="30000"/>
                    <a:pt x="40465" y="30000"/>
                    <a:pt x="40465" y="30000"/>
                  </a:cubicBezTo>
                  <a:cubicBezTo>
                    <a:pt x="40116" y="30000"/>
                    <a:pt x="39767" y="30000"/>
                    <a:pt x="39767" y="29634"/>
                  </a:cubicBezTo>
                  <a:cubicBezTo>
                    <a:pt x="39767" y="29634"/>
                    <a:pt x="39767" y="29634"/>
                    <a:pt x="39418" y="30000"/>
                  </a:cubicBezTo>
                  <a:cubicBezTo>
                    <a:pt x="39069" y="30000"/>
                    <a:pt x="38720" y="29634"/>
                    <a:pt x="38372" y="29634"/>
                  </a:cubicBezTo>
                  <a:cubicBezTo>
                    <a:pt x="38023" y="29634"/>
                    <a:pt x="37674" y="29268"/>
                    <a:pt x="37325" y="29268"/>
                  </a:cubicBezTo>
                  <a:cubicBezTo>
                    <a:pt x="36976" y="29268"/>
                    <a:pt x="36976" y="29268"/>
                    <a:pt x="36976" y="29268"/>
                  </a:cubicBezTo>
                  <a:cubicBezTo>
                    <a:pt x="36627" y="29268"/>
                    <a:pt x="36279" y="28902"/>
                    <a:pt x="36279" y="28536"/>
                  </a:cubicBezTo>
                  <a:cubicBezTo>
                    <a:pt x="36279" y="28170"/>
                    <a:pt x="36279" y="28170"/>
                    <a:pt x="36279" y="28170"/>
                  </a:cubicBezTo>
                  <a:cubicBezTo>
                    <a:pt x="36279" y="27804"/>
                    <a:pt x="36279" y="27073"/>
                    <a:pt x="35930" y="27073"/>
                  </a:cubicBezTo>
                  <a:cubicBezTo>
                    <a:pt x="35581" y="26707"/>
                    <a:pt x="35581" y="26707"/>
                    <a:pt x="35581" y="27073"/>
                  </a:cubicBezTo>
                  <a:cubicBezTo>
                    <a:pt x="35581" y="27073"/>
                    <a:pt x="35232" y="27439"/>
                    <a:pt x="34883" y="27439"/>
                  </a:cubicBezTo>
                  <a:cubicBezTo>
                    <a:pt x="34534" y="27439"/>
                    <a:pt x="34534" y="27439"/>
                    <a:pt x="34534" y="27439"/>
                  </a:cubicBezTo>
                  <a:cubicBezTo>
                    <a:pt x="34186" y="27439"/>
                    <a:pt x="34186" y="27439"/>
                    <a:pt x="34186" y="27439"/>
                  </a:cubicBezTo>
                  <a:cubicBezTo>
                    <a:pt x="34186" y="27804"/>
                    <a:pt x="34186" y="27804"/>
                    <a:pt x="33837" y="27439"/>
                  </a:cubicBezTo>
                  <a:cubicBezTo>
                    <a:pt x="33488" y="27439"/>
                    <a:pt x="33488" y="27439"/>
                    <a:pt x="33488" y="27439"/>
                  </a:cubicBezTo>
                  <a:cubicBezTo>
                    <a:pt x="33488" y="27073"/>
                    <a:pt x="33139" y="27073"/>
                    <a:pt x="32790" y="26341"/>
                  </a:cubicBezTo>
                  <a:cubicBezTo>
                    <a:pt x="32790" y="26341"/>
                    <a:pt x="32790" y="26341"/>
                    <a:pt x="32790" y="26341"/>
                  </a:cubicBezTo>
                  <a:cubicBezTo>
                    <a:pt x="32441" y="26341"/>
                    <a:pt x="32093" y="26707"/>
                    <a:pt x="31744" y="26341"/>
                  </a:cubicBezTo>
                  <a:cubicBezTo>
                    <a:pt x="31744" y="26341"/>
                    <a:pt x="31744" y="25975"/>
                    <a:pt x="31744" y="25609"/>
                  </a:cubicBezTo>
                  <a:cubicBezTo>
                    <a:pt x="32093" y="25609"/>
                    <a:pt x="32093" y="25609"/>
                    <a:pt x="32093" y="25609"/>
                  </a:cubicBezTo>
                  <a:cubicBezTo>
                    <a:pt x="31744" y="25609"/>
                    <a:pt x="31744" y="25609"/>
                    <a:pt x="31744" y="25609"/>
                  </a:cubicBezTo>
                  <a:cubicBezTo>
                    <a:pt x="31744" y="25609"/>
                    <a:pt x="31395" y="25609"/>
                    <a:pt x="31046" y="24878"/>
                  </a:cubicBezTo>
                  <a:cubicBezTo>
                    <a:pt x="31046" y="24878"/>
                    <a:pt x="31046" y="24878"/>
                    <a:pt x="31046" y="24878"/>
                  </a:cubicBezTo>
                  <a:cubicBezTo>
                    <a:pt x="31046" y="24512"/>
                    <a:pt x="31046" y="24512"/>
                    <a:pt x="31046" y="24512"/>
                  </a:cubicBezTo>
                  <a:cubicBezTo>
                    <a:pt x="31046" y="24146"/>
                    <a:pt x="31046" y="24146"/>
                    <a:pt x="31046" y="24146"/>
                  </a:cubicBezTo>
                  <a:cubicBezTo>
                    <a:pt x="31046" y="23780"/>
                    <a:pt x="31046" y="23780"/>
                    <a:pt x="31046" y="23780"/>
                  </a:cubicBezTo>
                  <a:cubicBezTo>
                    <a:pt x="31046" y="23780"/>
                    <a:pt x="30697" y="23780"/>
                    <a:pt x="30697" y="23780"/>
                  </a:cubicBezTo>
                  <a:cubicBezTo>
                    <a:pt x="30348" y="24146"/>
                    <a:pt x="30000" y="24512"/>
                    <a:pt x="29651" y="23780"/>
                  </a:cubicBezTo>
                  <a:cubicBezTo>
                    <a:pt x="29302" y="23780"/>
                    <a:pt x="29302" y="23414"/>
                    <a:pt x="29302" y="23414"/>
                  </a:cubicBezTo>
                  <a:cubicBezTo>
                    <a:pt x="28953" y="23780"/>
                    <a:pt x="28953" y="23780"/>
                    <a:pt x="28953" y="23780"/>
                  </a:cubicBezTo>
                  <a:cubicBezTo>
                    <a:pt x="28953" y="23780"/>
                    <a:pt x="28604" y="24146"/>
                    <a:pt x="28255" y="24146"/>
                  </a:cubicBezTo>
                  <a:cubicBezTo>
                    <a:pt x="27906" y="24146"/>
                    <a:pt x="27906" y="24146"/>
                    <a:pt x="27906" y="24146"/>
                  </a:cubicBezTo>
                  <a:cubicBezTo>
                    <a:pt x="27558" y="24146"/>
                    <a:pt x="27209" y="23780"/>
                    <a:pt x="27209" y="23780"/>
                  </a:cubicBezTo>
                  <a:cubicBezTo>
                    <a:pt x="27209" y="23414"/>
                    <a:pt x="27209" y="23414"/>
                    <a:pt x="27209" y="23048"/>
                  </a:cubicBezTo>
                  <a:cubicBezTo>
                    <a:pt x="27209" y="23048"/>
                    <a:pt x="27209" y="23048"/>
                    <a:pt x="27209" y="23048"/>
                  </a:cubicBezTo>
                  <a:cubicBezTo>
                    <a:pt x="27209" y="22682"/>
                    <a:pt x="27558" y="21951"/>
                    <a:pt x="27558" y="21585"/>
                  </a:cubicBezTo>
                  <a:cubicBezTo>
                    <a:pt x="26511" y="21585"/>
                    <a:pt x="26511" y="21585"/>
                    <a:pt x="26162" y="21219"/>
                  </a:cubicBezTo>
                  <a:cubicBezTo>
                    <a:pt x="26162" y="20853"/>
                    <a:pt x="26162" y="20853"/>
                    <a:pt x="26162" y="20853"/>
                  </a:cubicBezTo>
                  <a:cubicBezTo>
                    <a:pt x="26162" y="20853"/>
                    <a:pt x="26511" y="20487"/>
                    <a:pt x="26162" y="20487"/>
                  </a:cubicBezTo>
                  <a:cubicBezTo>
                    <a:pt x="26162" y="20487"/>
                    <a:pt x="26162" y="20487"/>
                    <a:pt x="26162" y="20487"/>
                  </a:cubicBezTo>
                  <a:cubicBezTo>
                    <a:pt x="26162" y="20121"/>
                    <a:pt x="26162" y="19390"/>
                    <a:pt x="26511" y="19024"/>
                  </a:cubicBezTo>
                  <a:cubicBezTo>
                    <a:pt x="26511" y="18658"/>
                    <a:pt x="26511" y="18658"/>
                    <a:pt x="26860" y="18658"/>
                  </a:cubicBezTo>
                  <a:cubicBezTo>
                    <a:pt x="26860" y="18658"/>
                    <a:pt x="26860" y="18658"/>
                    <a:pt x="26860" y="18658"/>
                  </a:cubicBezTo>
                  <a:cubicBezTo>
                    <a:pt x="27906" y="18658"/>
                    <a:pt x="28255" y="18292"/>
                    <a:pt x="28255" y="18292"/>
                  </a:cubicBezTo>
                  <a:cubicBezTo>
                    <a:pt x="27906" y="17926"/>
                    <a:pt x="27906" y="17926"/>
                    <a:pt x="27906" y="17926"/>
                  </a:cubicBezTo>
                  <a:cubicBezTo>
                    <a:pt x="27906" y="17926"/>
                    <a:pt x="27558" y="17926"/>
                    <a:pt x="27209" y="18292"/>
                  </a:cubicBezTo>
                  <a:cubicBezTo>
                    <a:pt x="27209" y="18292"/>
                    <a:pt x="26860" y="18292"/>
                    <a:pt x="26511" y="18292"/>
                  </a:cubicBezTo>
                  <a:cubicBezTo>
                    <a:pt x="26511" y="18292"/>
                    <a:pt x="26511" y="18292"/>
                    <a:pt x="26511" y="17926"/>
                  </a:cubicBezTo>
                  <a:cubicBezTo>
                    <a:pt x="26511" y="17926"/>
                    <a:pt x="26162" y="17560"/>
                    <a:pt x="26162" y="17560"/>
                  </a:cubicBezTo>
                  <a:cubicBezTo>
                    <a:pt x="26162" y="17195"/>
                    <a:pt x="26162" y="17195"/>
                    <a:pt x="26162" y="16463"/>
                  </a:cubicBezTo>
                  <a:cubicBezTo>
                    <a:pt x="26162" y="16097"/>
                    <a:pt x="25813" y="15731"/>
                    <a:pt x="25813" y="15731"/>
                  </a:cubicBezTo>
                  <a:cubicBezTo>
                    <a:pt x="25813" y="15731"/>
                    <a:pt x="25813" y="15731"/>
                    <a:pt x="25465" y="16097"/>
                  </a:cubicBezTo>
                  <a:cubicBezTo>
                    <a:pt x="25465" y="16463"/>
                    <a:pt x="25116" y="16463"/>
                    <a:pt x="25116" y="16463"/>
                  </a:cubicBezTo>
                  <a:cubicBezTo>
                    <a:pt x="25116" y="16463"/>
                    <a:pt x="24767" y="16463"/>
                    <a:pt x="24767" y="16463"/>
                  </a:cubicBezTo>
                  <a:cubicBezTo>
                    <a:pt x="24767" y="16097"/>
                    <a:pt x="24418" y="16097"/>
                    <a:pt x="24418" y="16097"/>
                  </a:cubicBezTo>
                  <a:cubicBezTo>
                    <a:pt x="24069" y="16463"/>
                    <a:pt x="24069" y="16097"/>
                    <a:pt x="23720" y="16097"/>
                  </a:cubicBezTo>
                  <a:cubicBezTo>
                    <a:pt x="23720" y="15731"/>
                    <a:pt x="23720" y="15731"/>
                    <a:pt x="23720" y="15731"/>
                  </a:cubicBezTo>
                  <a:cubicBezTo>
                    <a:pt x="23372" y="15731"/>
                    <a:pt x="23372" y="15731"/>
                    <a:pt x="23372" y="15731"/>
                  </a:cubicBezTo>
                  <a:cubicBezTo>
                    <a:pt x="22674" y="16097"/>
                    <a:pt x="22325" y="16097"/>
                    <a:pt x="21976" y="15731"/>
                  </a:cubicBezTo>
                  <a:cubicBezTo>
                    <a:pt x="21627" y="15365"/>
                    <a:pt x="20930" y="14634"/>
                    <a:pt x="21627" y="13902"/>
                  </a:cubicBezTo>
                  <a:cubicBezTo>
                    <a:pt x="21627" y="13902"/>
                    <a:pt x="21627" y="12804"/>
                    <a:pt x="21627" y="12804"/>
                  </a:cubicBezTo>
                  <a:cubicBezTo>
                    <a:pt x="20930" y="12804"/>
                    <a:pt x="20930" y="12073"/>
                    <a:pt x="20930" y="12073"/>
                  </a:cubicBezTo>
                  <a:cubicBezTo>
                    <a:pt x="20930" y="11707"/>
                    <a:pt x="20930" y="11707"/>
                    <a:pt x="20930" y="11707"/>
                  </a:cubicBezTo>
                  <a:cubicBezTo>
                    <a:pt x="20930" y="11707"/>
                    <a:pt x="20930" y="11707"/>
                    <a:pt x="20930" y="11707"/>
                  </a:cubicBezTo>
                  <a:cubicBezTo>
                    <a:pt x="20581" y="11707"/>
                    <a:pt x="20581" y="11341"/>
                    <a:pt x="20232" y="11341"/>
                  </a:cubicBezTo>
                  <a:cubicBezTo>
                    <a:pt x="20232" y="10975"/>
                    <a:pt x="20232" y="10975"/>
                    <a:pt x="19883" y="10975"/>
                  </a:cubicBezTo>
                  <a:cubicBezTo>
                    <a:pt x="19883" y="10975"/>
                    <a:pt x="18488" y="11341"/>
                    <a:pt x="18488" y="10975"/>
                  </a:cubicBezTo>
                  <a:cubicBezTo>
                    <a:pt x="18139" y="10975"/>
                    <a:pt x="18139" y="10609"/>
                    <a:pt x="18488" y="10609"/>
                  </a:cubicBezTo>
                  <a:cubicBezTo>
                    <a:pt x="18837" y="10243"/>
                    <a:pt x="18837" y="10243"/>
                    <a:pt x="18837" y="10243"/>
                  </a:cubicBezTo>
                  <a:cubicBezTo>
                    <a:pt x="18488" y="9878"/>
                    <a:pt x="18488" y="9878"/>
                    <a:pt x="18488" y="9878"/>
                  </a:cubicBezTo>
                  <a:cubicBezTo>
                    <a:pt x="18488" y="9878"/>
                    <a:pt x="18139" y="9878"/>
                    <a:pt x="18139" y="9512"/>
                  </a:cubicBezTo>
                  <a:cubicBezTo>
                    <a:pt x="18139" y="8780"/>
                    <a:pt x="17790" y="8780"/>
                    <a:pt x="17790" y="8780"/>
                  </a:cubicBezTo>
                  <a:cubicBezTo>
                    <a:pt x="17790" y="8780"/>
                    <a:pt x="17790" y="8780"/>
                    <a:pt x="17441" y="9146"/>
                  </a:cubicBezTo>
                  <a:cubicBezTo>
                    <a:pt x="17093" y="9146"/>
                    <a:pt x="17093" y="9512"/>
                    <a:pt x="17093" y="10243"/>
                  </a:cubicBezTo>
                  <a:cubicBezTo>
                    <a:pt x="17093" y="10243"/>
                    <a:pt x="17093" y="10243"/>
                    <a:pt x="17093" y="10243"/>
                  </a:cubicBezTo>
                  <a:cubicBezTo>
                    <a:pt x="17093" y="10243"/>
                    <a:pt x="17441" y="10609"/>
                    <a:pt x="17441" y="10609"/>
                  </a:cubicBezTo>
                  <a:cubicBezTo>
                    <a:pt x="17441" y="12073"/>
                    <a:pt x="17441" y="12439"/>
                    <a:pt x="17093" y="12439"/>
                  </a:cubicBezTo>
                  <a:cubicBezTo>
                    <a:pt x="17093" y="12804"/>
                    <a:pt x="17093" y="12804"/>
                    <a:pt x="17093" y="12804"/>
                  </a:cubicBezTo>
                  <a:cubicBezTo>
                    <a:pt x="16744" y="12804"/>
                    <a:pt x="16744" y="12804"/>
                    <a:pt x="16395" y="13170"/>
                  </a:cubicBezTo>
                  <a:cubicBezTo>
                    <a:pt x="16395" y="13170"/>
                    <a:pt x="16395" y="13170"/>
                    <a:pt x="16395" y="13170"/>
                  </a:cubicBezTo>
                  <a:cubicBezTo>
                    <a:pt x="16395" y="13536"/>
                    <a:pt x="16395" y="13536"/>
                    <a:pt x="16395" y="13536"/>
                  </a:cubicBezTo>
                  <a:cubicBezTo>
                    <a:pt x="16395" y="13536"/>
                    <a:pt x="16744" y="13902"/>
                    <a:pt x="16395" y="13902"/>
                  </a:cubicBezTo>
                  <a:cubicBezTo>
                    <a:pt x="16395" y="13902"/>
                    <a:pt x="16395" y="14268"/>
                    <a:pt x="16395" y="14268"/>
                  </a:cubicBezTo>
                  <a:cubicBezTo>
                    <a:pt x="16395" y="14634"/>
                    <a:pt x="16395" y="15000"/>
                    <a:pt x="16046" y="15000"/>
                  </a:cubicBezTo>
                  <a:cubicBezTo>
                    <a:pt x="15348" y="15365"/>
                    <a:pt x="15348" y="15365"/>
                    <a:pt x="15000" y="15000"/>
                  </a:cubicBezTo>
                  <a:cubicBezTo>
                    <a:pt x="15000" y="15000"/>
                    <a:pt x="15000" y="15000"/>
                    <a:pt x="14651" y="14634"/>
                  </a:cubicBezTo>
                  <a:cubicBezTo>
                    <a:pt x="13953" y="14634"/>
                    <a:pt x="13953" y="14268"/>
                    <a:pt x="13953" y="14268"/>
                  </a:cubicBezTo>
                  <a:cubicBezTo>
                    <a:pt x="13953" y="13902"/>
                    <a:pt x="13953" y="13902"/>
                    <a:pt x="13953" y="13536"/>
                  </a:cubicBezTo>
                  <a:cubicBezTo>
                    <a:pt x="13604" y="13536"/>
                    <a:pt x="13604" y="13536"/>
                    <a:pt x="13604" y="13536"/>
                  </a:cubicBezTo>
                  <a:cubicBezTo>
                    <a:pt x="13604" y="13536"/>
                    <a:pt x="13604" y="13536"/>
                    <a:pt x="13604" y="13536"/>
                  </a:cubicBezTo>
                  <a:cubicBezTo>
                    <a:pt x="13604" y="13170"/>
                    <a:pt x="13604" y="13170"/>
                    <a:pt x="13604" y="13170"/>
                  </a:cubicBezTo>
                  <a:cubicBezTo>
                    <a:pt x="13604" y="13170"/>
                    <a:pt x="13604" y="13170"/>
                    <a:pt x="13604" y="13170"/>
                  </a:cubicBezTo>
                  <a:cubicBezTo>
                    <a:pt x="13604" y="12804"/>
                    <a:pt x="13604" y="12804"/>
                    <a:pt x="13604" y="12804"/>
                  </a:cubicBezTo>
                  <a:cubicBezTo>
                    <a:pt x="13604" y="12804"/>
                    <a:pt x="13255" y="12439"/>
                    <a:pt x="12906" y="12439"/>
                  </a:cubicBezTo>
                  <a:cubicBezTo>
                    <a:pt x="12558" y="12804"/>
                    <a:pt x="12209" y="12804"/>
                    <a:pt x="12209" y="12804"/>
                  </a:cubicBezTo>
                  <a:cubicBezTo>
                    <a:pt x="11860" y="13170"/>
                    <a:pt x="11860" y="13170"/>
                    <a:pt x="11860" y="13170"/>
                  </a:cubicBezTo>
                  <a:cubicBezTo>
                    <a:pt x="11860" y="13170"/>
                    <a:pt x="11511" y="13536"/>
                    <a:pt x="11511" y="13536"/>
                  </a:cubicBezTo>
                  <a:cubicBezTo>
                    <a:pt x="11162" y="13536"/>
                    <a:pt x="11162" y="13536"/>
                    <a:pt x="10813" y="13536"/>
                  </a:cubicBezTo>
                  <a:cubicBezTo>
                    <a:pt x="10465" y="13536"/>
                    <a:pt x="10465" y="13536"/>
                    <a:pt x="10465" y="13536"/>
                  </a:cubicBezTo>
                  <a:cubicBezTo>
                    <a:pt x="10465" y="13536"/>
                    <a:pt x="10465" y="13170"/>
                    <a:pt x="10465" y="12804"/>
                  </a:cubicBezTo>
                  <a:cubicBezTo>
                    <a:pt x="10465" y="12439"/>
                    <a:pt x="10465" y="12439"/>
                    <a:pt x="10465" y="12073"/>
                  </a:cubicBezTo>
                  <a:cubicBezTo>
                    <a:pt x="10465" y="11707"/>
                    <a:pt x="10465" y="11341"/>
                    <a:pt x="10465" y="10975"/>
                  </a:cubicBezTo>
                  <a:cubicBezTo>
                    <a:pt x="10465" y="10243"/>
                    <a:pt x="10465" y="9878"/>
                    <a:pt x="10813" y="9512"/>
                  </a:cubicBezTo>
                  <a:cubicBezTo>
                    <a:pt x="10813" y="9146"/>
                    <a:pt x="10813" y="9146"/>
                    <a:pt x="10813" y="9146"/>
                  </a:cubicBezTo>
                  <a:cubicBezTo>
                    <a:pt x="10813" y="9146"/>
                    <a:pt x="10813" y="8780"/>
                    <a:pt x="10465" y="8414"/>
                  </a:cubicBezTo>
                  <a:cubicBezTo>
                    <a:pt x="10465" y="8414"/>
                    <a:pt x="10465" y="8048"/>
                    <a:pt x="10465" y="8048"/>
                  </a:cubicBezTo>
                  <a:cubicBezTo>
                    <a:pt x="10465" y="7317"/>
                    <a:pt x="10465" y="7317"/>
                    <a:pt x="10813" y="6951"/>
                  </a:cubicBezTo>
                  <a:cubicBezTo>
                    <a:pt x="10813" y="6951"/>
                    <a:pt x="10813" y="6585"/>
                    <a:pt x="10813" y="6219"/>
                  </a:cubicBezTo>
                  <a:cubicBezTo>
                    <a:pt x="10813" y="5487"/>
                    <a:pt x="11162" y="5121"/>
                    <a:pt x="11511" y="5121"/>
                  </a:cubicBezTo>
                  <a:cubicBezTo>
                    <a:pt x="11511" y="4756"/>
                    <a:pt x="11511" y="4756"/>
                    <a:pt x="11511" y="4756"/>
                  </a:cubicBezTo>
                  <a:cubicBezTo>
                    <a:pt x="11860" y="4756"/>
                    <a:pt x="11860" y="4756"/>
                    <a:pt x="11860" y="4390"/>
                  </a:cubicBezTo>
                  <a:cubicBezTo>
                    <a:pt x="11860" y="4024"/>
                    <a:pt x="11860" y="4024"/>
                    <a:pt x="12209" y="3658"/>
                  </a:cubicBezTo>
                  <a:cubicBezTo>
                    <a:pt x="12209" y="3292"/>
                    <a:pt x="12209" y="3292"/>
                    <a:pt x="12209" y="3292"/>
                  </a:cubicBezTo>
                  <a:cubicBezTo>
                    <a:pt x="12209" y="3292"/>
                    <a:pt x="11860" y="2926"/>
                    <a:pt x="11860" y="2926"/>
                  </a:cubicBezTo>
                  <a:cubicBezTo>
                    <a:pt x="11511" y="2560"/>
                    <a:pt x="11511" y="2560"/>
                    <a:pt x="11511" y="2560"/>
                  </a:cubicBezTo>
                  <a:cubicBezTo>
                    <a:pt x="10813" y="2560"/>
                    <a:pt x="10465" y="2560"/>
                    <a:pt x="10116" y="2195"/>
                  </a:cubicBezTo>
                  <a:cubicBezTo>
                    <a:pt x="10116" y="2195"/>
                    <a:pt x="9767" y="1829"/>
                    <a:pt x="9767" y="1829"/>
                  </a:cubicBezTo>
                  <a:cubicBezTo>
                    <a:pt x="9418" y="1829"/>
                    <a:pt x="9069" y="1829"/>
                    <a:pt x="9069" y="1829"/>
                  </a:cubicBezTo>
                  <a:cubicBezTo>
                    <a:pt x="8720" y="1463"/>
                    <a:pt x="8720" y="1463"/>
                    <a:pt x="8720" y="1463"/>
                  </a:cubicBezTo>
                  <a:cubicBezTo>
                    <a:pt x="8372" y="1097"/>
                    <a:pt x="8372" y="1097"/>
                    <a:pt x="7674" y="1097"/>
                  </a:cubicBezTo>
                  <a:cubicBezTo>
                    <a:pt x="7325" y="1097"/>
                    <a:pt x="7325" y="1097"/>
                    <a:pt x="6976" y="731"/>
                  </a:cubicBezTo>
                  <a:cubicBezTo>
                    <a:pt x="6976" y="731"/>
                    <a:pt x="6976" y="365"/>
                    <a:pt x="6976" y="0"/>
                  </a:cubicBezTo>
                  <a:cubicBezTo>
                    <a:pt x="6976" y="365"/>
                    <a:pt x="6627" y="365"/>
                    <a:pt x="6627" y="365"/>
                  </a:cubicBezTo>
                  <a:cubicBezTo>
                    <a:pt x="6279" y="365"/>
                    <a:pt x="6279" y="731"/>
                    <a:pt x="6279" y="731"/>
                  </a:cubicBezTo>
                  <a:cubicBezTo>
                    <a:pt x="5930" y="1097"/>
                    <a:pt x="5930" y="1097"/>
                    <a:pt x="5581" y="1463"/>
                  </a:cubicBezTo>
                  <a:cubicBezTo>
                    <a:pt x="5232" y="1463"/>
                    <a:pt x="4883" y="1829"/>
                    <a:pt x="4534" y="2195"/>
                  </a:cubicBezTo>
                  <a:cubicBezTo>
                    <a:pt x="4534" y="2560"/>
                    <a:pt x="4186" y="2560"/>
                    <a:pt x="4186" y="2926"/>
                  </a:cubicBezTo>
                  <a:cubicBezTo>
                    <a:pt x="3837" y="2926"/>
                    <a:pt x="3837" y="3292"/>
                    <a:pt x="3488" y="3292"/>
                  </a:cubicBezTo>
                  <a:cubicBezTo>
                    <a:pt x="3139" y="3658"/>
                    <a:pt x="2441" y="4024"/>
                    <a:pt x="2441" y="4756"/>
                  </a:cubicBezTo>
                  <a:cubicBezTo>
                    <a:pt x="2441" y="4756"/>
                    <a:pt x="2441" y="4756"/>
                    <a:pt x="2441" y="5121"/>
                  </a:cubicBezTo>
                  <a:cubicBezTo>
                    <a:pt x="2441" y="5487"/>
                    <a:pt x="2441" y="5853"/>
                    <a:pt x="2441" y="6219"/>
                  </a:cubicBezTo>
                  <a:cubicBezTo>
                    <a:pt x="2093" y="6585"/>
                    <a:pt x="2093" y="6951"/>
                    <a:pt x="1744" y="6951"/>
                  </a:cubicBezTo>
                  <a:cubicBezTo>
                    <a:pt x="1744" y="7317"/>
                    <a:pt x="1395" y="7682"/>
                    <a:pt x="1395" y="8048"/>
                  </a:cubicBezTo>
                  <a:cubicBezTo>
                    <a:pt x="1395" y="8780"/>
                    <a:pt x="1046" y="9146"/>
                    <a:pt x="697" y="9146"/>
                  </a:cubicBezTo>
                  <a:cubicBezTo>
                    <a:pt x="697" y="9512"/>
                    <a:pt x="348" y="9512"/>
                    <a:pt x="348" y="9878"/>
                  </a:cubicBezTo>
                  <a:cubicBezTo>
                    <a:pt x="348" y="10609"/>
                    <a:pt x="348" y="11707"/>
                    <a:pt x="348" y="12804"/>
                  </a:cubicBezTo>
                  <a:cubicBezTo>
                    <a:pt x="0" y="13170"/>
                    <a:pt x="0" y="14268"/>
                    <a:pt x="0" y="14634"/>
                  </a:cubicBezTo>
                  <a:cubicBezTo>
                    <a:pt x="348" y="15000"/>
                    <a:pt x="348" y="15000"/>
                    <a:pt x="348" y="15000"/>
                  </a:cubicBezTo>
                  <a:cubicBezTo>
                    <a:pt x="697" y="15365"/>
                    <a:pt x="1046" y="15731"/>
                    <a:pt x="1046" y="16463"/>
                  </a:cubicBezTo>
                  <a:cubicBezTo>
                    <a:pt x="1046" y="16463"/>
                    <a:pt x="1046" y="16829"/>
                    <a:pt x="697" y="16829"/>
                  </a:cubicBezTo>
                  <a:cubicBezTo>
                    <a:pt x="697" y="17560"/>
                    <a:pt x="697" y="17926"/>
                    <a:pt x="1046" y="18292"/>
                  </a:cubicBezTo>
                  <a:cubicBezTo>
                    <a:pt x="1046" y="18292"/>
                    <a:pt x="1046" y="18658"/>
                    <a:pt x="1046" y="18658"/>
                  </a:cubicBezTo>
                  <a:cubicBezTo>
                    <a:pt x="1395" y="19024"/>
                    <a:pt x="1395" y="19390"/>
                    <a:pt x="1744" y="20121"/>
                  </a:cubicBezTo>
                  <a:cubicBezTo>
                    <a:pt x="1744" y="20487"/>
                    <a:pt x="1744" y="21219"/>
                    <a:pt x="1395" y="21951"/>
                  </a:cubicBezTo>
                  <a:cubicBezTo>
                    <a:pt x="1395" y="22317"/>
                    <a:pt x="1395" y="22682"/>
                    <a:pt x="1395" y="22682"/>
                  </a:cubicBezTo>
                  <a:cubicBezTo>
                    <a:pt x="1744" y="23048"/>
                    <a:pt x="2093" y="23780"/>
                    <a:pt x="2093" y="24512"/>
                  </a:cubicBezTo>
                  <a:cubicBezTo>
                    <a:pt x="1744" y="24878"/>
                    <a:pt x="1744" y="24878"/>
                    <a:pt x="1744" y="24878"/>
                  </a:cubicBezTo>
                  <a:cubicBezTo>
                    <a:pt x="1744" y="25243"/>
                    <a:pt x="1744" y="25975"/>
                    <a:pt x="1744" y="26341"/>
                  </a:cubicBezTo>
                  <a:cubicBezTo>
                    <a:pt x="1744" y="26707"/>
                    <a:pt x="2093" y="26707"/>
                    <a:pt x="2441" y="27073"/>
                  </a:cubicBezTo>
                  <a:cubicBezTo>
                    <a:pt x="2790" y="27439"/>
                    <a:pt x="3139" y="27804"/>
                    <a:pt x="3139" y="28170"/>
                  </a:cubicBezTo>
                  <a:cubicBezTo>
                    <a:pt x="3139" y="28170"/>
                    <a:pt x="3139" y="28536"/>
                    <a:pt x="3139" y="28536"/>
                  </a:cubicBezTo>
                  <a:cubicBezTo>
                    <a:pt x="3139" y="28902"/>
                    <a:pt x="3139" y="28902"/>
                    <a:pt x="3139" y="29268"/>
                  </a:cubicBezTo>
                  <a:cubicBezTo>
                    <a:pt x="3139" y="29268"/>
                    <a:pt x="3488" y="29634"/>
                    <a:pt x="3488" y="29634"/>
                  </a:cubicBezTo>
                  <a:cubicBezTo>
                    <a:pt x="3488" y="30000"/>
                    <a:pt x="3837" y="30000"/>
                    <a:pt x="3837" y="30365"/>
                  </a:cubicBezTo>
                  <a:cubicBezTo>
                    <a:pt x="3837" y="31097"/>
                    <a:pt x="3837" y="31097"/>
                    <a:pt x="3837" y="31097"/>
                  </a:cubicBezTo>
                  <a:cubicBezTo>
                    <a:pt x="4186" y="31097"/>
                    <a:pt x="4186" y="31463"/>
                    <a:pt x="4534" y="31829"/>
                  </a:cubicBezTo>
                  <a:cubicBezTo>
                    <a:pt x="4534" y="31829"/>
                    <a:pt x="4534" y="31829"/>
                    <a:pt x="4534" y="31829"/>
                  </a:cubicBezTo>
                  <a:cubicBezTo>
                    <a:pt x="4534" y="32195"/>
                    <a:pt x="4883" y="32926"/>
                    <a:pt x="5232" y="32926"/>
                  </a:cubicBezTo>
                  <a:cubicBezTo>
                    <a:pt x="5232" y="32926"/>
                    <a:pt x="5232" y="32926"/>
                    <a:pt x="5232" y="32926"/>
                  </a:cubicBezTo>
                  <a:cubicBezTo>
                    <a:pt x="5930" y="33292"/>
                    <a:pt x="6279" y="33658"/>
                    <a:pt x="6279" y="34390"/>
                  </a:cubicBezTo>
                  <a:cubicBezTo>
                    <a:pt x="6279" y="34390"/>
                    <a:pt x="6279" y="34390"/>
                    <a:pt x="6279" y="34756"/>
                  </a:cubicBezTo>
                  <a:cubicBezTo>
                    <a:pt x="6279" y="35121"/>
                    <a:pt x="5930" y="35487"/>
                    <a:pt x="6279" y="35853"/>
                  </a:cubicBezTo>
                  <a:cubicBezTo>
                    <a:pt x="6279" y="35853"/>
                    <a:pt x="6279" y="36219"/>
                    <a:pt x="6627" y="36219"/>
                  </a:cubicBezTo>
                  <a:cubicBezTo>
                    <a:pt x="6627" y="36585"/>
                    <a:pt x="6976" y="36585"/>
                    <a:pt x="6976" y="36951"/>
                  </a:cubicBezTo>
                  <a:cubicBezTo>
                    <a:pt x="6976" y="37682"/>
                    <a:pt x="6627" y="37682"/>
                    <a:pt x="6627" y="38048"/>
                  </a:cubicBezTo>
                  <a:cubicBezTo>
                    <a:pt x="6627" y="38048"/>
                    <a:pt x="6627" y="38048"/>
                    <a:pt x="6627" y="38414"/>
                  </a:cubicBezTo>
                  <a:cubicBezTo>
                    <a:pt x="6627" y="38780"/>
                    <a:pt x="6279" y="39146"/>
                    <a:pt x="6279" y="39512"/>
                  </a:cubicBezTo>
                  <a:cubicBezTo>
                    <a:pt x="6279" y="39878"/>
                    <a:pt x="6279" y="39878"/>
                    <a:pt x="6279" y="39878"/>
                  </a:cubicBezTo>
                  <a:cubicBezTo>
                    <a:pt x="6279" y="40609"/>
                    <a:pt x="6279" y="40975"/>
                    <a:pt x="6627" y="41341"/>
                  </a:cubicBezTo>
                  <a:cubicBezTo>
                    <a:pt x="6627" y="41341"/>
                    <a:pt x="6627" y="41341"/>
                    <a:pt x="6627" y="41341"/>
                  </a:cubicBezTo>
                  <a:cubicBezTo>
                    <a:pt x="6627" y="41707"/>
                    <a:pt x="6627" y="41707"/>
                    <a:pt x="6627" y="41707"/>
                  </a:cubicBezTo>
                  <a:cubicBezTo>
                    <a:pt x="6976" y="42073"/>
                    <a:pt x="7325" y="42439"/>
                    <a:pt x="6976" y="42804"/>
                  </a:cubicBezTo>
                  <a:cubicBezTo>
                    <a:pt x="6976" y="43170"/>
                    <a:pt x="6976" y="43170"/>
                    <a:pt x="6976" y="43170"/>
                  </a:cubicBezTo>
                  <a:cubicBezTo>
                    <a:pt x="6976" y="43536"/>
                    <a:pt x="6976" y="44268"/>
                    <a:pt x="6279" y="44268"/>
                  </a:cubicBezTo>
                  <a:cubicBezTo>
                    <a:pt x="5232" y="44268"/>
                    <a:pt x="4883" y="44634"/>
                    <a:pt x="4883" y="45365"/>
                  </a:cubicBezTo>
                  <a:cubicBezTo>
                    <a:pt x="4883" y="45731"/>
                    <a:pt x="4883" y="45731"/>
                    <a:pt x="4883" y="46097"/>
                  </a:cubicBezTo>
                  <a:cubicBezTo>
                    <a:pt x="4534" y="46097"/>
                    <a:pt x="4534" y="46097"/>
                    <a:pt x="4186" y="46097"/>
                  </a:cubicBezTo>
                  <a:cubicBezTo>
                    <a:pt x="4186" y="46097"/>
                    <a:pt x="3837" y="46097"/>
                    <a:pt x="3837" y="46097"/>
                  </a:cubicBezTo>
                  <a:cubicBezTo>
                    <a:pt x="3837" y="46097"/>
                    <a:pt x="3837" y="46463"/>
                    <a:pt x="3837" y="46829"/>
                  </a:cubicBezTo>
                  <a:cubicBezTo>
                    <a:pt x="3837" y="47195"/>
                    <a:pt x="3837" y="47195"/>
                    <a:pt x="3837" y="47195"/>
                  </a:cubicBezTo>
                  <a:cubicBezTo>
                    <a:pt x="4186" y="47560"/>
                    <a:pt x="4534" y="47560"/>
                    <a:pt x="4534" y="47926"/>
                  </a:cubicBezTo>
                  <a:cubicBezTo>
                    <a:pt x="4534" y="47926"/>
                    <a:pt x="4534" y="47926"/>
                    <a:pt x="4534" y="47926"/>
                  </a:cubicBezTo>
                  <a:cubicBezTo>
                    <a:pt x="4534" y="48292"/>
                    <a:pt x="4534" y="48292"/>
                    <a:pt x="4534" y="48292"/>
                  </a:cubicBezTo>
                  <a:cubicBezTo>
                    <a:pt x="4534" y="48292"/>
                    <a:pt x="4534" y="48292"/>
                    <a:pt x="4534" y="48292"/>
                  </a:cubicBezTo>
                  <a:cubicBezTo>
                    <a:pt x="4534" y="48658"/>
                    <a:pt x="4534" y="48658"/>
                    <a:pt x="4534" y="48658"/>
                  </a:cubicBezTo>
                  <a:cubicBezTo>
                    <a:pt x="4186" y="48658"/>
                    <a:pt x="4534" y="49024"/>
                    <a:pt x="4534" y="49024"/>
                  </a:cubicBezTo>
                  <a:cubicBezTo>
                    <a:pt x="4534" y="49390"/>
                    <a:pt x="4883" y="49756"/>
                    <a:pt x="4534" y="49756"/>
                  </a:cubicBezTo>
                  <a:cubicBezTo>
                    <a:pt x="4186" y="50121"/>
                    <a:pt x="4186" y="50487"/>
                    <a:pt x="4186" y="50853"/>
                  </a:cubicBezTo>
                  <a:cubicBezTo>
                    <a:pt x="4534" y="50853"/>
                    <a:pt x="4534" y="51219"/>
                    <a:pt x="4534" y="51219"/>
                  </a:cubicBezTo>
                  <a:cubicBezTo>
                    <a:pt x="4534" y="52317"/>
                    <a:pt x="4534" y="52682"/>
                    <a:pt x="4534" y="53048"/>
                  </a:cubicBezTo>
                  <a:cubicBezTo>
                    <a:pt x="4534" y="53048"/>
                    <a:pt x="4883" y="53414"/>
                    <a:pt x="4883" y="53414"/>
                  </a:cubicBezTo>
                  <a:cubicBezTo>
                    <a:pt x="4883" y="53780"/>
                    <a:pt x="5232" y="54146"/>
                    <a:pt x="5232" y="54146"/>
                  </a:cubicBezTo>
                  <a:cubicBezTo>
                    <a:pt x="5232" y="53780"/>
                    <a:pt x="5930" y="53414"/>
                    <a:pt x="6279" y="53414"/>
                  </a:cubicBezTo>
                  <a:cubicBezTo>
                    <a:pt x="6279" y="53048"/>
                    <a:pt x="6627" y="53414"/>
                    <a:pt x="6627" y="53414"/>
                  </a:cubicBezTo>
                  <a:cubicBezTo>
                    <a:pt x="6627" y="53414"/>
                    <a:pt x="6627" y="53414"/>
                    <a:pt x="6627" y="53414"/>
                  </a:cubicBezTo>
                  <a:cubicBezTo>
                    <a:pt x="6627" y="53414"/>
                    <a:pt x="6976" y="53780"/>
                    <a:pt x="6976" y="53780"/>
                  </a:cubicBezTo>
                  <a:cubicBezTo>
                    <a:pt x="6976" y="53780"/>
                    <a:pt x="6976" y="53780"/>
                    <a:pt x="6976" y="53780"/>
                  </a:cubicBezTo>
                  <a:cubicBezTo>
                    <a:pt x="6976" y="54146"/>
                    <a:pt x="7674" y="54146"/>
                    <a:pt x="7674" y="54146"/>
                  </a:cubicBezTo>
                  <a:cubicBezTo>
                    <a:pt x="8372" y="54512"/>
                    <a:pt x="8372" y="54512"/>
                    <a:pt x="8372" y="54512"/>
                  </a:cubicBezTo>
                  <a:cubicBezTo>
                    <a:pt x="8372" y="54878"/>
                    <a:pt x="8372" y="54878"/>
                    <a:pt x="8372" y="54878"/>
                  </a:cubicBezTo>
                  <a:cubicBezTo>
                    <a:pt x="8720" y="55243"/>
                    <a:pt x="9069" y="55609"/>
                    <a:pt x="9069" y="55975"/>
                  </a:cubicBezTo>
                  <a:cubicBezTo>
                    <a:pt x="9069" y="56341"/>
                    <a:pt x="9069" y="56341"/>
                    <a:pt x="9418" y="56707"/>
                  </a:cubicBezTo>
                  <a:cubicBezTo>
                    <a:pt x="9418" y="56707"/>
                    <a:pt x="9418" y="57073"/>
                    <a:pt x="9418" y="57439"/>
                  </a:cubicBezTo>
                  <a:cubicBezTo>
                    <a:pt x="9418" y="58170"/>
                    <a:pt x="9418" y="58170"/>
                    <a:pt x="9069" y="58536"/>
                  </a:cubicBezTo>
                  <a:cubicBezTo>
                    <a:pt x="9069" y="58536"/>
                    <a:pt x="8720" y="58902"/>
                    <a:pt x="8720" y="58902"/>
                  </a:cubicBezTo>
                  <a:cubicBezTo>
                    <a:pt x="8372" y="59268"/>
                    <a:pt x="8023" y="59634"/>
                    <a:pt x="7674" y="59634"/>
                  </a:cubicBezTo>
                  <a:cubicBezTo>
                    <a:pt x="7674" y="59634"/>
                    <a:pt x="7325" y="59634"/>
                    <a:pt x="7325" y="59634"/>
                  </a:cubicBezTo>
                  <a:cubicBezTo>
                    <a:pt x="7674" y="60000"/>
                    <a:pt x="7674" y="60000"/>
                    <a:pt x="7674" y="60000"/>
                  </a:cubicBezTo>
                  <a:cubicBezTo>
                    <a:pt x="7674" y="60000"/>
                    <a:pt x="8023" y="60000"/>
                    <a:pt x="8023" y="60365"/>
                  </a:cubicBezTo>
                  <a:cubicBezTo>
                    <a:pt x="8372" y="60365"/>
                    <a:pt x="8372" y="60731"/>
                    <a:pt x="8372" y="60731"/>
                  </a:cubicBezTo>
                  <a:cubicBezTo>
                    <a:pt x="8372" y="61097"/>
                    <a:pt x="8372" y="61463"/>
                    <a:pt x="8720" y="61463"/>
                  </a:cubicBezTo>
                  <a:cubicBezTo>
                    <a:pt x="8720" y="61463"/>
                    <a:pt x="8720" y="61463"/>
                    <a:pt x="8720" y="61463"/>
                  </a:cubicBezTo>
                  <a:cubicBezTo>
                    <a:pt x="9069" y="61097"/>
                    <a:pt x="9069" y="61097"/>
                    <a:pt x="9767" y="61097"/>
                  </a:cubicBezTo>
                  <a:cubicBezTo>
                    <a:pt x="10116" y="61463"/>
                    <a:pt x="10465" y="61463"/>
                    <a:pt x="10465" y="61829"/>
                  </a:cubicBezTo>
                  <a:cubicBezTo>
                    <a:pt x="10465" y="62195"/>
                    <a:pt x="10116" y="62560"/>
                    <a:pt x="10116" y="62560"/>
                  </a:cubicBezTo>
                  <a:cubicBezTo>
                    <a:pt x="9767" y="62560"/>
                    <a:pt x="9767" y="62926"/>
                    <a:pt x="9418" y="62926"/>
                  </a:cubicBezTo>
                  <a:cubicBezTo>
                    <a:pt x="9069" y="63292"/>
                    <a:pt x="8720" y="63658"/>
                    <a:pt x="8372" y="63658"/>
                  </a:cubicBezTo>
                  <a:cubicBezTo>
                    <a:pt x="8023" y="63658"/>
                    <a:pt x="8023" y="63658"/>
                    <a:pt x="8023" y="63292"/>
                  </a:cubicBezTo>
                  <a:cubicBezTo>
                    <a:pt x="6976" y="63292"/>
                    <a:pt x="6279" y="63292"/>
                    <a:pt x="6279" y="63658"/>
                  </a:cubicBezTo>
                  <a:cubicBezTo>
                    <a:pt x="6279" y="63658"/>
                    <a:pt x="6279" y="64024"/>
                    <a:pt x="6279" y="64024"/>
                  </a:cubicBezTo>
                  <a:cubicBezTo>
                    <a:pt x="6279" y="64390"/>
                    <a:pt x="6279" y="64756"/>
                    <a:pt x="6279" y="65121"/>
                  </a:cubicBezTo>
                  <a:cubicBezTo>
                    <a:pt x="5930" y="65487"/>
                    <a:pt x="5930" y="65487"/>
                    <a:pt x="5930" y="65853"/>
                  </a:cubicBezTo>
                  <a:cubicBezTo>
                    <a:pt x="5930" y="65487"/>
                    <a:pt x="5930" y="65487"/>
                    <a:pt x="5930" y="65487"/>
                  </a:cubicBezTo>
                  <a:cubicBezTo>
                    <a:pt x="6279" y="65487"/>
                    <a:pt x="6279" y="65487"/>
                    <a:pt x="6279" y="65487"/>
                  </a:cubicBezTo>
                  <a:cubicBezTo>
                    <a:pt x="6627" y="64756"/>
                    <a:pt x="6976" y="64390"/>
                    <a:pt x="7325" y="64390"/>
                  </a:cubicBezTo>
                  <a:cubicBezTo>
                    <a:pt x="7674" y="64390"/>
                    <a:pt x="8023" y="64390"/>
                    <a:pt x="8023" y="64390"/>
                  </a:cubicBezTo>
                  <a:cubicBezTo>
                    <a:pt x="8372" y="64390"/>
                    <a:pt x="8720" y="64390"/>
                    <a:pt x="9069" y="64390"/>
                  </a:cubicBezTo>
                  <a:cubicBezTo>
                    <a:pt x="9418" y="64390"/>
                    <a:pt x="9418" y="64024"/>
                    <a:pt x="9767" y="64024"/>
                  </a:cubicBezTo>
                  <a:cubicBezTo>
                    <a:pt x="9767" y="63658"/>
                    <a:pt x="10116" y="63292"/>
                    <a:pt x="10465" y="63292"/>
                  </a:cubicBezTo>
                  <a:cubicBezTo>
                    <a:pt x="11511" y="62926"/>
                    <a:pt x="11511" y="62926"/>
                    <a:pt x="11860" y="63292"/>
                  </a:cubicBezTo>
                  <a:cubicBezTo>
                    <a:pt x="11860" y="63292"/>
                    <a:pt x="12209" y="63292"/>
                    <a:pt x="12558" y="63658"/>
                  </a:cubicBezTo>
                  <a:cubicBezTo>
                    <a:pt x="12906" y="63658"/>
                    <a:pt x="12906" y="63292"/>
                    <a:pt x="13255" y="63292"/>
                  </a:cubicBezTo>
                  <a:cubicBezTo>
                    <a:pt x="13604" y="63292"/>
                    <a:pt x="13604" y="62926"/>
                    <a:pt x="13953" y="63292"/>
                  </a:cubicBezTo>
                  <a:cubicBezTo>
                    <a:pt x="13953" y="63292"/>
                    <a:pt x="15000" y="63658"/>
                    <a:pt x="15000" y="64024"/>
                  </a:cubicBezTo>
                  <a:cubicBezTo>
                    <a:pt x="15000" y="64390"/>
                    <a:pt x="14651" y="64390"/>
                    <a:pt x="14651" y="64390"/>
                  </a:cubicBezTo>
                  <a:cubicBezTo>
                    <a:pt x="14302" y="64390"/>
                    <a:pt x="14302" y="64756"/>
                    <a:pt x="13953" y="64756"/>
                  </a:cubicBezTo>
                  <a:cubicBezTo>
                    <a:pt x="13953" y="64756"/>
                    <a:pt x="13953" y="65121"/>
                    <a:pt x="14302" y="65487"/>
                  </a:cubicBezTo>
                  <a:cubicBezTo>
                    <a:pt x="14302" y="65487"/>
                    <a:pt x="14302" y="65487"/>
                    <a:pt x="14302" y="65487"/>
                  </a:cubicBezTo>
                  <a:cubicBezTo>
                    <a:pt x="14302" y="65853"/>
                    <a:pt x="14302" y="65853"/>
                    <a:pt x="14302" y="65853"/>
                  </a:cubicBezTo>
                  <a:cubicBezTo>
                    <a:pt x="14302" y="65853"/>
                    <a:pt x="14651" y="65853"/>
                    <a:pt x="14651" y="65853"/>
                  </a:cubicBezTo>
                  <a:cubicBezTo>
                    <a:pt x="15000" y="65853"/>
                    <a:pt x="15000" y="65853"/>
                    <a:pt x="15000" y="65853"/>
                  </a:cubicBezTo>
                  <a:cubicBezTo>
                    <a:pt x="15000" y="65853"/>
                    <a:pt x="15348" y="65853"/>
                    <a:pt x="15697" y="65487"/>
                  </a:cubicBezTo>
                  <a:cubicBezTo>
                    <a:pt x="16395" y="65487"/>
                    <a:pt x="16744" y="65121"/>
                    <a:pt x="16744" y="65121"/>
                  </a:cubicBezTo>
                  <a:cubicBezTo>
                    <a:pt x="17441" y="65121"/>
                    <a:pt x="17790" y="65121"/>
                    <a:pt x="18139" y="64756"/>
                  </a:cubicBezTo>
                  <a:cubicBezTo>
                    <a:pt x="18139" y="64756"/>
                    <a:pt x="18488" y="64756"/>
                    <a:pt x="18837" y="64390"/>
                  </a:cubicBezTo>
                  <a:cubicBezTo>
                    <a:pt x="18837" y="64390"/>
                    <a:pt x="19186" y="64390"/>
                    <a:pt x="19186" y="64024"/>
                  </a:cubicBezTo>
                  <a:cubicBezTo>
                    <a:pt x="19883" y="63658"/>
                    <a:pt x="20581" y="63292"/>
                    <a:pt x="20930" y="63658"/>
                  </a:cubicBezTo>
                  <a:cubicBezTo>
                    <a:pt x="21627" y="64024"/>
                    <a:pt x="21976" y="64024"/>
                    <a:pt x="22325" y="64024"/>
                  </a:cubicBezTo>
                  <a:cubicBezTo>
                    <a:pt x="22674" y="64024"/>
                    <a:pt x="22674" y="64390"/>
                    <a:pt x="23023" y="64390"/>
                  </a:cubicBezTo>
                  <a:cubicBezTo>
                    <a:pt x="23372" y="64756"/>
                    <a:pt x="23372" y="64756"/>
                    <a:pt x="23372" y="64756"/>
                  </a:cubicBezTo>
                  <a:cubicBezTo>
                    <a:pt x="23372" y="64756"/>
                    <a:pt x="23372" y="64756"/>
                    <a:pt x="23372" y="64756"/>
                  </a:cubicBezTo>
                  <a:cubicBezTo>
                    <a:pt x="23720" y="64390"/>
                    <a:pt x="24418" y="64024"/>
                    <a:pt x="25116" y="64390"/>
                  </a:cubicBezTo>
                  <a:cubicBezTo>
                    <a:pt x="25116" y="64390"/>
                    <a:pt x="25465" y="64756"/>
                    <a:pt x="25465" y="64756"/>
                  </a:cubicBezTo>
                  <a:cubicBezTo>
                    <a:pt x="25813" y="64756"/>
                    <a:pt x="25813" y="65121"/>
                    <a:pt x="26162" y="65121"/>
                  </a:cubicBezTo>
                  <a:cubicBezTo>
                    <a:pt x="26162" y="65121"/>
                    <a:pt x="26511" y="65487"/>
                    <a:pt x="26511" y="65487"/>
                  </a:cubicBezTo>
                  <a:cubicBezTo>
                    <a:pt x="26860" y="65487"/>
                    <a:pt x="27209" y="65487"/>
                    <a:pt x="27558" y="65853"/>
                  </a:cubicBezTo>
                  <a:cubicBezTo>
                    <a:pt x="27558" y="65853"/>
                    <a:pt x="27906" y="65853"/>
                    <a:pt x="27906" y="65853"/>
                  </a:cubicBezTo>
                  <a:cubicBezTo>
                    <a:pt x="28255" y="65853"/>
                    <a:pt x="28604" y="66219"/>
                    <a:pt x="28604" y="66219"/>
                  </a:cubicBezTo>
                  <a:cubicBezTo>
                    <a:pt x="28953" y="66219"/>
                    <a:pt x="28953" y="66585"/>
                    <a:pt x="28953" y="66585"/>
                  </a:cubicBezTo>
                  <a:cubicBezTo>
                    <a:pt x="29302" y="66585"/>
                    <a:pt x="29302" y="66951"/>
                    <a:pt x="29651" y="66951"/>
                  </a:cubicBezTo>
                  <a:cubicBezTo>
                    <a:pt x="30000" y="66951"/>
                    <a:pt x="30697" y="67682"/>
                    <a:pt x="30697" y="68414"/>
                  </a:cubicBezTo>
                  <a:cubicBezTo>
                    <a:pt x="30697" y="68780"/>
                    <a:pt x="30697" y="68780"/>
                    <a:pt x="30697" y="69146"/>
                  </a:cubicBezTo>
                  <a:cubicBezTo>
                    <a:pt x="31046" y="69146"/>
                    <a:pt x="31046" y="69512"/>
                    <a:pt x="31046" y="69878"/>
                  </a:cubicBezTo>
                  <a:cubicBezTo>
                    <a:pt x="31046" y="70609"/>
                    <a:pt x="31046" y="70609"/>
                    <a:pt x="31395" y="70609"/>
                  </a:cubicBezTo>
                  <a:cubicBezTo>
                    <a:pt x="31395" y="70975"/>
                    <a:pt x="31744" y="70975"/>
                    <a:pt x="31744" y="70975"/>
                  </a:cubicBezTo>
                  <a:cubicBezTo>
                    <a:pt x="31744" y="70975"/>
                    <a:pt x="32790" y="72073"/>
                    <a:pt x="32093" y="72439"/>
                  </a:cubicBezTo>
                  <a:cubicBezTo>
                    <a:pt x="32093" y="72804"/>
                    <a:pt x="32093" y="73170"/>
                    <a:pt x="32093" y="73536"/>
                  </a:cubicBezTo>
                  <a:cubicBezTo>
                    <a:pt x="32093" y="73902"/>
                    <a:pt x="32093" y="74268"/>
                    <a:pt x="31744" y="74268"/>
                  </a:cubicBezTo>
                  <a:cubicBezTo>
                    <a:pt x="31395" y="74634"/>
                    <a:pt x="31395" y="74634"/>
                    <a:pt x="31395" y="74634"/>
                  </a:cubicBezTo>
                  <a:cubicBezTo>
                    <a:pt x="31046" y="74634"/>
                    <a:pt x="31046" y="74634"/>
                    <a:pt x="30697" y="75000"/>
                  </a:cubicBezTo>
                  <a:cubicBezTo>
                    <a:pt x="30697" y="75365"/>
                    <a:pt x="30348" y="75365"/>
                    <a:pt x="30348" y="75731"/>
                  </a:cubicBezTo>
                  <a:cubicBezTo>
                    <a:pt x="30348" y="76097"/>
                    <a:pt x="30348" y="76463"/>
                    <a:pt x="30000" y="76463"/>
                  </a:cubicBezTo>
                  <a:cubicBezTo>
                    <a:pt x="29651" y="76829"/>
                    <a:pt x="29651" y="76829"/>
                    <a:pt x="29651" y="76829"/>
                  </a:cubicBezTo>
                  <a:cubicBezTo>
                    <a:pt x="29651" y="77195"/>
                    <a:pt x="29651" y="77195"/>
                    <a:pt x="29651" y="77195"/>
                  </a:cubicBezTo>
                  <a:cubicBezTo>
                    <a:pt x="30000" y="77195"/>
                    <a:pt x="30000" y="77560"/>
                    <a:pt x="30000" y="77560"/>
                  </a:cubicBezTo>
                  <a:cubicBezTo>
                    <a:pt x="30348" y="77926"/>
                    <a:pt x="30348" y="79024"/>
                    <a:pt x="30000" y="79390"/>
                  </a:cubicBezTo>
                  <a:cubicBezTo>
                    <a:pt x="29651" y="79756"/>
                    <a:pt x="29651" y="80121"/>
                    <a:pt x="29302" y="80487"/>
                  </a:cubicBezTo>
                  <a:cubicBezTo>
                    <a:pt x="29302" y="80487"/>
                    <a:pt x="29302" y="80853"/>
                    <a:pt x="28953" y="80853"/>
                  </a:cubicBezTo>
                  <a:cubicBezTo>
                    <a:pt x="28953" y="81219"/>
                    <a:pt x="28953" y="81219"/>
                    <a:pt x="28604" y="81219"/>
                  </a:cubicBezTo>
                  <a:cubicBezTo>
                    <a:pt x="28255" y="81585"/>
                    <a:pt x="28255" y="81585"/>
                    <a:pt x="28255" y="81951"/>
                  </a:cubicBezTo>
                  <a:cubicBezTo>
                    <a:pt x="28604" y="82317"/>
                    <a:pt x="28604" y="82682"/>
                    <a:pt x="28604" y="83048"/>
                  </a:cubicBezTo>
                  <a:cubicBezTo>
                    <a:pt x="28255" y="83048"/>
                    <a:pt x="28255" y="83414"/>
                    <a:pt x="27906" y="83414"/>
                  </a:cubicBezTo>
                  <a:cubicBezTo>
                    <a:pt x="27209" y="83414"/>
                    <a:pt x="26860" y="83414"/>
                    <a:pt x="26511" y="83780"/>
                  </a:cubicBezTo>
                  <a:cubicBezTo>
                    <a:pt x="26511" y="84146"/>
                    <a:pt x="26511" y="84146"/>
                    <a:pt x="26511" y="84512"/>
                  </a:cubicBezTo>
                  <a:cubicBezTo>
                    <a:pt x="26511" y="84512"/>
                    <a:pt x="26511" y="84512"/>
                    <a:pt x="26860" y="84512"/>
                  </a:cubicBezTo>
                  <a:cubicBezTo>
                    <a:pt x="27209" y="84878"/>
                    <a:pt x="27209" y="84878"/>
                    <a:pt x="27209" y="85243"/>
                  </a:cubicBezTo>
                  <a:cubicBezTo>
                    <a:pt x="27209" y="85609"/>
                    <a:pt x="27209" y="86341"/>
                    <a:pt x="26511" y="86707"/>
                  </a:cubicBezTo>
                  <a:cubicBezTo>
                    <a:pt x="26162" y="87073"/>
                    <a:pt x="26162" y="87073"/>
                    <a:pt x="25813" y="87073"/>
                  </a:cubicBezTo>
                  <a:cubicBezTo>
                    <a:pt x="25813" y="87439"/>
                    <a:pt x="25465" y="87439"/>
                    <a:pt x="24767" y="87804"/>
                  </a:cubicBezTo>
                  <a:cubicBezTo>
                    <a:pt x="24418" y="87804"/>
                    <a:pt x="24418" y="87804"/>
                    <a:pt x="24418" y="87804"/>
                  </a:cubicBezTo>
                  <a:cubicBezTo>
                    <a:pt x="24069" y="88170"/>
                    <a:pt x="23372" y="88170"/>
                    <a:pt x="23023" y="87804"/>
                  </a:cubicBezTo>
                  <a:cubicBezTo>
                    <a:pt x="22674" y="87804"/>
                    <a:pt x="22674" y="87804"/>
                    <a:pt x="22325" y="87439"/>
                  </a:cubicBezTo>
                  <a:cubicBezTo>
                    <a:pt x="22325" y="87439"/>
                    <a:pt x="21976" y="87439"/>
                    <a:pt x="21976" y="87804"/>
                  </a:cubicBezTo>
                  <a:cubicBezTo>
                    <a:pt x="21627" y="87804"/>
                    <a:pt x="21627" y="88170"/>
                    <a:pt x="21627" y="88170"/>
                  </a:cubicBezTo>
                  <a:cubicBezTo>
                    <a:pt x="21279" y="88536"/>
                    <a:pt x="20930" y="88536"/>
                    <a:pt x="20930" y="88902"/>
                  </a:cubicBezTo>
                  <a:cubicBezTo>
                    <a:pt x="20581" y="89268"/>
                    <a:pt x="20581" y="89268"/>
                    <a:pt x="20581" y="89634"/>
                  </a:cubicBezTo>
                  <a:cubicBezTo>
                    <a:pt x="20232" y="90000"/>
                    <a:pt x="19883" y="90365"/>
                    <a:pt x="19883" y="90365"/>
                  </a:cubicBezTo>
                  <a:cubicBezTo>
                    <a:pt x="19883" y="90731"/>
                    <a:pt x="19883" y="91097"/>
                    <a:pt x="19883" y="91097"/>
                  </a:cubicBezTo>
                  <a:cubicBezTo>
                    <a:pt x="19534" y="91463"/>
                    <a:pt x="19534" y="91829"/>
                    <a:pt x="19534" y="92195"/>
                  </a:cubicBezTo>
                  <a:cubicBezTo>
                    <a:pt x="19534" y="92560"/>
                    <a:pt x="19534" y="92560"/>
                    <a:pt x="19534" y="92560"/>
                  </a:cubicBezTo>
                  <a:cubicBezTo>
                    <a:pt x="19534" y="93292"/>
                    <a:pt x="19534" y="93658"/>
                    <a:pt x="19883" y="94024"/>
                  </a:cubicBezTo>
                  <a:cubicBezTo>
                    <a:pt x="19883" y="94024"/>
                    <a:pt x="20581" y="95121"/>
                    <a:pt x="20581" y="95487"/>
                  </a:cubicBezTo>
                  <a:cubicBezTo>
                    <a:pt x="20581" y="95487"/>
                    <a:pt x="20581" y="95853"/>
                    <a:pt x="20232" y="95853"/>
                  </a:cubicBezTo>
                  <a:cubicBezTo>
                    <a:pt x="20232" y="96219"/>
                    <a:pt x="19883" y="96219"/>
                    <a:pt x="19883" y="96219"/>
                  </a:cubicBezTo>
                  <a:cubicBezTo>
                    <a:pt x="19883" y="96585"/>
                    <a:pt x="19883" y="96585"/>
                    <a:pt x="19883" y="96585"/>
                  </a:cubicBezTo>
                  <a:cubicBezTo>
                    <a:pt x="20232" y="96951"/>
                    <a:pt x="20232" y="97317"/>
                    <a:pt x="19883" y="97682"/>
                  </a:cubicBezTo>
                  <a:cubicBezTo>
                    <a:pt x="19534" y="98414"/>
                    <a:pt x="19186" y="98780"/>
                    <a:pt x="18837" y="99146"/>
                  </a:cubicBezTo>
                  <a:cubicBezTo>
                    <a:pt x="18488" y="99146"/>
                    <a:pt x="18139" y="99878"/>
                    <a:pt x="17790" y="99878"/>
                  </a:cubicBezTo>
                  <a:cubicBezTo>
                    <a:pt x="17790" y="100243"/>
                    <a:pt x="17441" y="100243"/>
                    <a:pt x="17441" y="100243"/>
                  </a:cubicBezTo>
                  <a:cubicBezTo>
                    <a:pt x="17093" y="100243"/>
                    <a:pt x="16744" y="100609"/>
                    <a:pt x="16744" y="100609"/>
                  </a:cubicBezTo>
                  <a:cubicBezTo>
                    <a:pt x="16744" y="100975"/>
                    <a:pt x="16744" y="100975"/>
                    <a:pt x="16744" y="100975"/>
                  </a:cubicBezTo>
                  <a:cubicBezTo>
                    <a:pt x="17093" y="100975"/>
                    <a:pt x="17093" y="100975"/>
                    <a:pt x="17093" y="100975"/>
                  </a:cubicBezTo>
                  <a:cubicBezTo>
                    <a:pt x="17093" y="101341"/>
                    <a:pt x="17441" y="101341"/>
                    <a:pt x="17441" y="102073"/>
                  </a:cubicBezTo>
                  <a:cubicBezTo>
                    <a:pt x="17441" y="102439"/>
                    <a:pt x="17441" y="102439"/>
                    <a:pt x="17441" y="102439"/>
                  </a:cubicBezTo>
                  <a:cubicBezTo>
                    <a:pt x="17441" y="102804"/>
                    <a:pt x="17093" y="103536"/>
                    <a:pt x="17441" y="103536"/>
                  </a:cubicBezTo>
                  <a:cubicBezTo>
                    <a:pt x="17790" y="103536"/>
                    <a:pt x="18488" y="104268"/>
                    <a:pt x="18488" y="104634"/>
                  </a:cubicBezTo>
                  <a:cubicBezTo>
                    <a:pt x="18488" y="105000"/>
                    <a:pt x="18488" y="105000"/>
                    <a:pt x="18488" y="105365"/>
                  </a:cubicBezTo>
                  <a:cubicBezTo>
                    <a:pt x="18139" y="105365"/>
                    <a:pt x="18139" y="105731"/>
                    <a:pt x="18139" y="106463"/>
                  </a:cubicBezTo>
                  <a:cubicBezTo>
                    <a:pt x="18139" y="107195"/>
                    <a:pt x="18139" y="107560"/>
                    <a:pt x="18488" y="107926"/>
                  </a:cubicBezTo>
                  <a:cubicBezTo>
                    <a:pt x="18488" y="107926"/>
                    <a:pt x="18488" y="107926"/>
                    <a:pt x="18837" y="108658"/>
                  </a:cubicBezTo>
                  <a:cubicBezTo>
                    <a:pt x="18837" y="108658"/>
                    <a:pt x="18837" y="109024"/>
                    <a:pt x="18837" y="109024"/>
                  </a:cubicBezTo>
                  <a:cubicBezTo>
                    <a:pt x="18837" y="109024"/>
                    <a:pt x="18837" y="109024"/>
                    <a:pt x="18837" y="109024"/>
                  </a:cubicBezTo>
                  <a:cubicBezTo>
                    <a:pt x="19186" y="109390"/>
                    <a:pt x="19883" y="109390"/>
                    <a:pt x="19883" y="110121"/>
                  </a:cubicBezTo>
                  <a:cubicBezTo>
                    <a:pt x="19883" y="110121"/>
                    <a:pt x="20232" y="111219"/>
                    <a:pt x="20232" y="111585"/>
                  </a:cubicBezTo>
                  <a:cubicBezTo>
                    <a:pt x="19883" y="111951"/>
                    <a:pt x="20232" y="111951"/>
                    <a:pt x="20232" y="111951"/>
                  </a:cubicBezTo>
                  <a:cubicBezTo>
                    <a:pt x="20232" y="111951"/>
                    <a:pt x="20232" y="111951"/>
                    <a:pt x="20581" y="111951"/>
                  </a:cubicBezTo>
                  <a:cubicBezTo>
                    <a:pt x="20581" y="111951"/>
                    <a:pt x="20930" y="111585"/>
                    <a:pt x="20930" y="111585"/>
                  </a:cubicBezTo>
                  <a:cubicBezTo>
                    <a:pt x="20930" y="111219"/>
                    <a:pt x="21279" y="110853"/>
                    <a:pt x="21627" y="110853"/>
                  </a:cubicBezTo>
                  <a:cubicBezTo>
                    <a:pt x="21627" y="110853"/>
                    <a:pt x="21627" y="110487"/>
                    <a:pt x="21976" y="110487"/>
                  </a:cubicBezTo>
                  <a:cubicBezTo>
                    <a:pt x="21976" y="110121"/>
                    <a:pt x="21976" y="109756"/>
                    <a:pt x="22325" y="109756"/>
                  </a:cubicBezTo>
                  <a:cubicBezTo>
                    <a:pt x="23023" y="110121"/>
                    <a:pt x="23023" y="110121"/>
                    <a:pt x="23720" y="110487"/>
                  </a:cubicBezTo>
                  <a:cubicBezTo>
                    <a:pt x="24069" y="110853"/>
                    <a:pt x="24069" y="111219"/>
                    <a:pt x="24069" y="111219"/>
                  </a:cubicBezTo>
                  <a:cubicBezTo>
                    <a:pt x="24069" y="111585"/>
                    <a:pt x="24069" y="111585"/>
                    <a:pt x="24418" y="111951"/>
                  </a:cubicBezTo>
                  <a:cubicBezTo>
                    <a:pt x="24418" y="111951"/>
                    <a:pt x="24418" y="111951"/>
                    <a:pt x="24767" y="112317"/>
                  </a:cubicBezTo>
                  <a:cubicBezTo>
                    <a:pt x="24767" y="112317"/>
                    <a:pt x="25116" y="112682"/>
                    <a:pt x="25465" y="113048"/>
                  </a:cubicBezTo>
                  <a:cubicBezTo>
                    <a:pt x="25465" y="113414"/>
                    <a:pt x="25465" y="113414"/>
                    <a:pt x="25465" y="113414"/>
                  </a:cubicBezTo>
                  <a:cubicBezTo>
                    <a:pt x="25465" y="113414"/>
                    <a:pt x="25465" y="113414"/>
                    <a:pt x="25465" y="113414"/>
                  </a:cubicBezTo>
                  <a:cubicBezTo>
                    <a:pt x="25813" y="113048"/>
                    <a:pt x="25813" y="113048"/>
                    <a:pt x="25813" y="113048"/>
                  </a:cubicBezTo>
                  <a:cubicBezTo>
                    <a:pt x="25813" y="112682"/>
                    <a:pt x="26162" y="112682"/>
                    <a:pt x="26511" y="112682"/>
                  </a:cubicBezTo>
                  <a:cubicBezTo>
                    <a:pt x="26511" y="113048"/>
                    <a:pt x="26860" y="113048"/>
                    <a:pt x="26860" y="113414"/>
                  </a:cubicBezTo>
                  <a:cubicBezTo>
                    <a:pt x="27209" y="113780"/>
                    <a:pt x="27209" y="113780"/>
                    <a:pt x="27209" y="113780"/>
                  </a:cubicBezTo>
                  <a:cubicBezTo>
                    <a:pt x="27209" y="113780"/>
                    <a:pt x="27209" y="113780"/>
                    <a:pt x="27209" y="113780"/>
                  </a:cubicBezTo>
                  <a:cubicBezTo>
                    <a:pt x="27558" y="113780"/>
                    <a:pt x="27558" y="114146"/>
                    <a:pt x="27558" y="114146"/>
                  </a:cubicBezTo>
                  <a:cubicBezTo>
                    <a:pt x="27906" y="114146"/>
                    <a:pt x="27906" y="114146"/>
                    <a:pt x="27906" y="113780"/>
                  </a:cubicBezTo>
                  <a:cubicBezTo>
                    <a:pt x="28255" y="113780"/>
                    <a:pt x="28255" y="113414"/>
                    <a:pt x="28255" y="113048"/>
                  </a:cubicBezTo>
                  <a:cubicBezTo>
                    <a:pt x="28255" y="112682"/>
                    <a:pt x="28604" y="112317"/>
                    <a:pt x="28604" y="112317"/>
                  </a:cubicBezTo>
                  <a:cubicBezTo>
                    <a:pt x="28953" y="111951"/>
                    <a:pt x="28953" y="111951"/>
                    <a:pt x="28953" y="111585"/>
                  </a:cubicBezTo>
                  <a:cubicBezTo>
                    <a:pt x="28953" y="111585"/>
                    <a:pt x="28953" y="111219"/>
                    <a:pt x="29302" y="110853"/>
                  </a:cubicBezTo>
                  <a:cubicBezTo>
                    <a:pt x="29651" y="110487"/>
                    <a:pt x="29651" y="110121"/>
                    <a:pt x="29651" y="109390"/>
                  </a:cubicBezTo>
                  <a:cubicBezTo>
                    <a:pt x="29651" y="109024"/>
                    <a:pt x="29651" y="109024"/>
                    <a:pt x="29651" y="109024"/>
                  </a:cubicBezTo>
                  <a:cubicBezTo>
                    <a:pt x="29302" y="109024"/>
                    <a:pt x="29302" y="109024"/>
                    <a:pt x="29302" y="109024"/>
                  </a:cubicBezTo>
                  <a:cubicBezTo>
                    <a:pt x="29302" y="108658"/>
                    <a:pt x="28953" y="108658"/>
                    <a:pt x="28953" y="108292"/>
                  </a:cubicBezTo>
                  <a:cubicBezTo>
                    <a:pt x="29302" y="107560"/>
                    <a:pt x="29302" y="107560"/>
                    <a:pt x="29302" y="107195"/>
                  </a:cubicBezTo>
                  <a:cubicBezTo>
                    <a:pt x="29302" y="107195"/>
                    <a:pt x="29302" y="106829"/>
                    <a:pt x="29302" y="106829"/>
                  </a:cubicBezTo>
                  <a:cubicBezTo>
                    <a:pt x="29302" y="106463"/>
                    <a:pt x="28953" y="106097"/>
                    <a:pt x="28604" y="105731"/>
                  </a:cubicBezTo>
                  <a:cubicBezTo>
                    <a:pt x="28604" y="105731"/>
                    <a:pt x="28604" y="105731"/>
                    <a:pt x="28604" y="105731"/>
                  </a:cubicBezTo>
                  <a:cubicBezTo>
                    <a:pt x="28255" y="106097"/>
                    <a:pt x="27906" y="106097"/>
                    <a:pt x="27906" y="106097"/>
                  </a:cubicBezTo>
                  <a:cubicBezTo>
                    <a:pt x="27558" y="106097"/>
                    <a:pt x="27209" y="105731"/>
                    <a:pt x="27209" y="105365"/>
                  </a:cubicBezTo>
                  <a:cubicBezTo>
                    <a:pt x="26860" y="105000"/>
                    <a:pt x="26860" y="104634"/>
                    <a:pt x="26860" y="104268"/>
                  </a:cubicBezTo>
                  <a:cubicBezTo>
                    <a:pt x="26511" y="103536"/>
                    <a:pt x="26860" y="103170"/>
                    <a:pt x="26860" y="102804"/>
                  </a:cubicBezTo>
                  <a:cubicBezTo>
                    <a:pt x="26860" y="102804"/>
                    <a:pt x="26860" y="102804"/>
                    <a:pt x="26860" y="102804"/>
                  </a:cubicBezTo>
                  <a:cubicBezTo>
                    <a:pt x="26860" y="102439"/>
                    <a:pt x="26860" y="101707"/>
                    <a:pt x="26511" y="101707"/>
                  </a:cubicBezTo>
                  <a:cubicBezTo>
                    <a:pt x="26511" y="101341"/>
                    <a:pt x="26511" y="101341"/>
                    <a:pt x="26162" y="101341"/>
                  </a:cubicBezTo>
                  <a:cubicBezTo>
                    <a:pt x="25813" y="101341"/>
                    <a:pt x="25465" y="101341"/>
                    <a:pt x="25465" y="100975"/>
                  </a:cubicBezTo>
                  <a:cubicBezTo>
                    <a:pt x="25465" y="100609"/>
                    <a:pt x="25116" y="100243"/>
                    <a:pt x="24767" y="100243"/>
                  </a:cubicBezTo>
                  <a:cubicBezTo>
                    <a:pt x="24418" y="100243"/>
                    <a:pt x="24418" y="100243"/>
                    <a:pt x="24418" y="100243"/>
                  </a:cubicBezTo>
                  <a:cubicBezTo>
                    <a:pt x="24418" y="99878"/>
                    <a:pt x="24418" y="99878"/>
                    <a:pt x="24418" y="99878"/>
                  </a:cubicBezTo>
                  <a:cubicBezTo>
                    <a:pt x="24418" y="99878"/>
                    <a:pt x="24418" y="99878"/>
                    <a:pt x="24418" y="99878"/>
                  </a:cubicBezTo>
                  <a:cubicBezTo>
                    <a:pt x="24767" y="99512"/>
                    <a:pt x="24767" y="99146"/>
                    <a:pt x="24767" y="99146"/>
                  </a:cubicBezTo>
                  <a:cubicBezTo>
                    <a:pt x="24767" y="99146"/>
                    <a:pt x="24767" y="99146"/>
                    <a:pt x="24767" y="98780"/>
                  </a:cubicBezTo>
                  <a:cubicBezTo>
                    <a:pt x="24767" y="98414"/>
                    <a:pt x="25116" y="98048"/>
                    <a:pt x="25116" y="97682"/>
                  </a:cubicBezTo>
                  <a:cubicBezTo>
                    <a:pt x="25465" y="97682"/>
                    <a:pt x="25465" y="97682"/>
                    <a:pt x="25465" y="97682"/>
                  </a:cubicBezTo>
                  <a:cubicBezTo>
                    <a:pt x="25116" y="97317"/>
                    <a:pt x="25116" y="97317"/>
                    <a:pt x="24767" y="96951"/>
                  </a:cubicBezTo>
                  <a:cubicBezTo>
                    <a:pt x="24767" y="96951"/>
                    <a:pt x="24418" y="96951"/>
                    <a:pt x="24418" y="96585"/>
                  </a:cubicBezTo>
                  <a:cubicBezTo>
                    <a:pt x="24069" y="96585"/>
                    <a:pt x="24069" y="96585"/>
                    <a:pt x="24069" y="96219"/>
                  </a:cubicBezTo>
                  <a:cubicBezTo>
                    <a:pt x="24069" y="96219"/>
                    <a:pt x="23720" y="95853"/>
                    <a:pt x="23720" y="95853"/>
                  </a:cubicBezTo>
                  <a:cubicBezTo>
                    <a:pt x="23372" y="95853"/>
                    <a:pt x="23372" y="95853"/>
                    <a:pt x="23023" y="95853"/>
                  </a:cubicBezTo>
                  <a:cubicBezTo>
                    <a:pt x="22674" y="95853"/>
                    <a:pt x="22325" y="95853"/>
                    <a:pt x="22325" y="95121"/>
                  </a:cubicBezTo>
                  <a:cubicBezTo>
                    <a:pt x="22325" y="94390"/>
                    <a:pt x="22325" y="94024"/>
                    <a:pt x="22325" y="94024"/>
                  </a:cubicBezTo>
                  <a:cubicBezTo>
                    <a:pt x="22325" y="93658"/>
                    <a:pt x="23023" y="93292"/>
                    <a:pt x="23720" y="92926"/>
                  </a:cubicBezTo>
                  <a:cubicBezTo>
                    <a:pt x="24069" y="92926"/>
                    <a:pt x="24069" y="92926"/>
                    <a:pt x="24069" y="92926"/>
                  </a:cubicBezTo>
                  <a:cubicBezTo>
                    <a:pt x="24069" y="92560"/>
                    <a:pt x="24069" y="92560"/>
                    <a:pt x="24069" y="92560"/>
                  </a:cubicBezTo>
                  <a:cubicBezTo>
                    <a:pt x="23720" y="92560"/>
                    <a:pt x="23720" y="92195"/>
                    <a:pt x="23720" y="92195"/>
                  </a:cubicBezTo>
                  <a:cubicBezTo>
                    <a:pt x="24069" y="91829"/>
                    <a:pt x="24069" y="91829"/>
                    <a:pt x="24069" y="91829"/>
                  </a:cubicBezTo>
                  <a:cubicBezTo>
                    <a:pt x="24418" y="91829"/>
                    <a:pt x="24418" y="91829"/>
                    <a:pt x="24418" y="91829"/>
                  </a:cubicBezTo>
                  <a:cubicBezTo>
                    <a:pt x="24767" y="91463"/>
                    <a:pt x="24767" y="91463"/>
                    <a:pt x="25465" y="91829"/>
                  </a:cubicBezTo>
                  <a:cubicBezTo>
                    <a:pt x="25465" y="92195"/>
                    <a:pt x="25813" y="92926"/>
                    <a:pt x="25813" y="93292"/>
                  </a:cubicBezTo>
                  <a:cubicBezTo>
                    <a:pt x="25813" y="93292"/>
                    <a:pt x="25813" y="93292"/>
                    <a:pt x="25813" y="93292"/>
                  </a:cubicBezTo>
                  <a:cubicBezTo>
                    <a:pt x="26162" y="92926"/>
                    <a:pt x="26162" y="92926"/>
                    <a:pt x="26162" y="92926"/>
                  </a:cubicBezTo>
                  <a:cubicBezTo>
                    <a:pt x="26511" y="92926"/>
                    <a:pt x="26511" y="93292"/>
                    <a:pt x="26860" y="92926"/>
                  </a:cubicBezTo>
                  <a:cubicBezTo>
                    <a:pt x="26860" y="92926"/>
                    <a:pt x="27558" y="92195"/>
                    <a:pt x="27558" y="91829"/>
                  </a:cubicBezTo>
                  <a:cubicBezTo>
                    <a:pt x="27558" y="91463"/>
                    <a:pt x="27558" y="91463"/>
                    <a:pt x="27558" y="91463"/>
                  </a:cubicBezTo>
                  <a:cubicBezTo>
                    <a:pt x="27209" y="91097"/>
                    <a:pt x="27209" y="91097"/>
                    <a:pt x="27209" y="90731"/>
                  </a:cubicBezTo>
                  <a:cubicBezTo>
                    <a:pt x="27558" y="90731"/>
                    <a:pt x="27558" y="90731"/>
                    <a:pt x="27906" y="90731"/>
                  </a:cubicBezTo>
                  <a:cubicBezTo>
                    <a:pt x="27906" y="90731"/>
                    <a:pt x="27906" y="90365"/>
                    <a:pt x="28255" y="90365"/>
                  </a:cubicBezTo>
                  <a:cubicBezTo>
                    <a:pt x="28255" y="90365"/>
                    <a:pt x="28255" y="90365"/>
                    <a:pt x="28255" y="90365"/>
                  </a:cubicBezTo>
                  <a:cubicBezTo>
                    <a:pt x="27906" y="90000"/>
                    <a:pt x="27906" y="89634"/>
                    <a:pt x="28255" y="89634"/>
                  </a:cubicBezTo>
                  <a:cubicBezTo>
                    <a:pt x="28604" y="89268"/>
                    <a:pt x="29302" y="89268"/>
                    <a:pt x="29302" y="89268"/>
                  </a:cubicBezTo>
                  <a:cubicBezTo>
                    <a:pt x="29651" y="89268"/>
                    <a:pt x="29651" y="89634"/>
                    <a:pt x="29651" y="90000"/>
                  </a:cubicBezTo>
                  <a:cubicBezTo>
                    <a:pt x="29651" y="90000"/>
                    <a:pt x="30000" y="90365"/>
                    <a:pt x="30000" y="90731"/>
                  </a:cubicBezTo>
                  <a:cubicBezTo>
                    <a:pt x="30000" y="91097"/>
                    <a:pt x="30348" y="91463"/>
                    <a:pt x="30000" y="91829"/>
                  </a:cubicBezTo>
                  <a:cubicBezTo>
                    <a:pt x="30000" y="91829"/>
                    <a:pt x="29651" y="91829"/>
                    <a:pt x="29302" y="91829"/>
                  </a:cubicBezTo>
                  <a:cubicBezTo>
                    <a:pt x="28953" y="91829"/>
                    <a:pt x="28953" y="91829"/>
                    <a:pt x="28604" y="92195"/>
                  </a:cubicBezTo>
                  <a:cubicBezTo>
                    <a:pt x="28604" y="92195"/>
                    <a:pt x="28604" y="92195"/>
                    <a:pt x="28604" y="92195"/>
                  </a:cubicBezTo>
                  <a:cubicBezTo>
                    <a:pt x="28604" y="92560"/>
                    <a:pt x="28255" y="93292"/>
                    <a:pt x="28255" y="93292"/>
                  </a:cubicBezTo>
                  <a:cubicBezTo>
                    <a:pt x="28604" y="93292"/>
                    <a:pt x="28604" y="93292"/>
                    <a:pt x="28604" y="93292"/>
                  </a:cubicBezTo>
                  <a:cubicBezTo>
                    <a:pt x="28953" y="93658"/>
                    <a:pt x="28953" y="93658"/>
                    <a:pt x="28953" y="94390"/>
                  </a:cubicBezTo>
                  <a:cubicBezTo>
                    <a:pt x="28953" y="94390"/>
                    <a:pt x="28953" y="94390"/>
                    <a:pt x="28953" y="94390"/>
                  </a:cubicBezTo>
                  <a:cubicBezTo>
                    <a:pt x="28953" y="94390"/>
                    <a:pt x="28953" y="94756"/>
                    <a:pt x="28953" y="94756"/>
                  </a:cubicBezTo>
                  <a:cubicBezTo>
                    <a:pt x="28604" y="95121"/>
                    <a:pt x="28604" y="95853"/>
                    <a:pt x="28604" y="95853"/>
                  </a:cubicBezTo>
                  <a:cubicBezTo>
                    <a:pt x="28953" y="96219"/>
                    <a:pt x="28953" y="95853"/>
                    <a:pt x="28953" y="95853"/>
                  </a:cubicBezTo>
                  <a:cubicBezTo>
                    <a:pt x="28953" y="95487"/>
                    <a:pt x="29302" y="95121"/>
                    <a:pt x="29651" y="95121"/>
                  </a:cubicBezTo>
                  <a:cubicBezTo>
                    <a:pt x="29651" y="95121"/>
                    <a:pt x="30000" y="95121"/>
                    <a:pt x="30348" y="94756"/>
                  </a:cubicBezTo>
                  <a:cubicBezTo>
                    <a:pt x="30348" y="94390"/>
                    <a:pt x="30697" y="94390"/>
                    <a:pt x="30697" y="94390"/>
                  </a:cubicBezTo>
                  <a:cubicBezTo>
                    <a:pt x="31046" y="94390"/>
                    <a:pt x="31046" y="94390"/>
                    <a:pt x="31046" y="94756"/>
                  </a:cubicBezTo>
                  <a:cubicBezTo>
                    <a:pt x="31046" y="94756"/>
                    <a:pt x="31395" y="94756"/>
                    <a:pt x="31395" y="95121"/>
                  </a:cubicBezTo>
                  <a:cubicBezTo>
                    <a:pt x="31744" y="95121"/>
                    <a:pt x="31744" y="95487"/>
                    <a:pt x="31744" y="95853"/>
                  </a:cubicBezTo>
                  <a:cubicBezTo>
                    <a:pt x="31744" y="96585"/>
                    <a:pt x="32093" y="96951"/>
                    <a:pt x="32093" y="96951"/>
                  </a:cubicBezTo>
                  <a:cubicBezTo>
                    <a:pt x="32441" y="96585"/>
                    <a:pt x="32441" y="96585"/>
                    <a:pt x="32441" y="96585"/>
                  </a:cubicBezTo>
                  <a:cubicBezTo>
                    <a:pt x="32790" y="96585"/>
                    <a:pt x="32790" y="96219"/>
                    <a:pt x="33139" y="96585"/>
                  </a:cubicBezTo>
                  <a:cubicBezTo>
                    <a:pt x="33139" y="96585"/>
                    <a:pt x="33139" y="96585"/>
                    <a:pt x="33139" y="96951"/>
                  </a:cubicBezTo>
                  <a:cubicBezTo>
                    <a:pt x="33139" y="97317"/>
                    <a:pt x="33139" y="97317"/>
                    <a:pt x="33139" y="97317"/>
                  </a:cubicBezTo>
                  <a:cubicBezTo>
                    <a:pt x="33488" y="97317"/>
                    <a:pt x="33488" y="97317"/>
                    <a:pt x="33488" y="96951"/>
                  </a:cubicBezTo>
                  <a:cubicBezTo>
                    <a:pt x="33488" y="96951"/>
                    <a:pt x="33837" y="96585"/>
                    <a:pt x="33837" y="96585"/>
                  </a:cubicBezTo>
                  <a:cubicBezTo>
                    <a:pt x="35232" y="96585"/>
                    <a:pt x="35232" y="96585"/>
                    <a:pt x="35232" y="96585"/>
                  </a:cubicBezTo>
                  <a:cubicBezTo>
                    <a:pt x="35232" y="96219"/>
                    <a:pt x="35232" y="96219"/>
                    <a:pt x="35232" y="96219"/>
                  </a:cubicBezTo>
                  <a:cubicBezTo>
                    <a:pt x="35232" y="95853"/>
                    <a:pt x="35232" y="95487"/>
                    <a:pt x="35581" y="95487"/>
                  </a:cubicBezTo>
                  <a:cubicBezTo>
                    <a:pt x="35581" y="95121"/>
                    <a:pt x="35581" y="95121"/>
                    <a:pt x="35930" y="95121"/>
                  </a:cubicBezTo>
                  <a:cubicBezTo>
                    <a:pt x="36279" y="95121"/>
                    <a:pt x="36627" y="95121"/>
                    <a:pt x="36627" y="94756"/>
                  </a:cubicBezTo>
                  <a:cubicBezTo>
                    <a:pt x="36976" y="94756"/>
                    <a:pt x="36976" y="94756"/>
                    <a:pt x="37325" y="94756"/>
                  </a:cubicBezTo>
                  <a:cubicBezTo>
                    <a:pt x="37674" y="94390"/>
                    <a:pt x="37674" y="94390"/>
                    <a:pt x="38023" y="94756"/>
                  </a:cubicBezTo>
                  <a:cubicBezTo>
                    <a:pt x="38372" y="95121"/>
                    <a:pt x="38372" y="95121"/>
                    <a:pt x="38372" y="95121"/>
                  </a:cubicBezTo>
                  <a:cubicBezTo>
                    <a:pt x="38720" y="95121"/>
                    <a:pt x="38720" y="95487"/>
                    <a:pt x="38720" y="95853"/>
                  </a:cubicBezTo>
                  <a:cubicBezTo>
                    <a:pt x="38372" y="96219"/>
                    <a:pt x="38023" y="96219"/>
                    <a:pt x="37674" y="96585"/>
                  </a:cubicBezTo>
                  <a:cubicBezTo>
                    <a:pt x="37325" y="96585"/>
                    <a:pt x="37325" y="96585"/>
                    <a:pt x="37325" y="96585"/>
                  </a:cubicBezTo>
                  <a:cubicBezTo>
                    <a:pt x="37325" y="96951"/>
                    <a:pt x="37325" y="97317"/>
                    <a:pt x="37325" y="97317"/>
                  </a:cubicBezTo>
                  <a:cubicBezTo>
                    <a:pt x="37325" y="97682"/>
                    <a:pt x="37325" y="97682"/>
                    <a:pt x="37325" y="97682"/>
                  </a:cubicBezTo>
                  <a:cubicBezTo>
                    <a:pt x="37674" y="98414"/>
                    <a:pt x="37674" y="98780"/>
                    <a:pt x="37674" y="98780"/>
                  </a:cubicBezTo>
                  <a:cubicBezTo>
                    <a:pt x="37674" y="98780"/>
                    <a:pt x="37674" y="98780"/>
                    <a:pt x="38023" y="98414"/>
                  </a:cubicBezTo>
                  <a:cubicBezTo>
                    <a:pt x="38023" y="98048"/>
                    <a:pt x="38023" y="98048"/>
                    <a:pt x="38023" y="98048"/>
                  </a:cubicBezTo>
                  <a:cubicBezTo>
                    <a:pt x="38023" y="98048"/>
                    <a:pt x="38023" y="98048"/>
                    <a:pt x="38023" y="98048"/>
                  </a:cubicBezTo>
                  <a:cubicBezTo>
                    <a:pt x="38023" y="97682"/>
                    <a:pt x="38023" y="97682"/>
                    <a:pt x="38023" y="97682"/>
                  </a:cubicBezTo>
                  <a:cubicBezTo>
                    <a:pt x="38372" y="97682"/>
                    <a:pt x="38372" y="97682"/>
                    <a:pt x="38372" y="97682"/>
                  </a:cubicBezTo>
                  <a:cubicBezTo>
                    <a:pt x="38372" y="97682"/>
                    <a:pt x="38372" y="97682"/>
                    <a:pt x="38372" y="97682"/>
                  </a:cubicBezTo>
                  <a:cubicBezTo>
                    <a:pt x="38372" y="98048"/>
                    <a:pt x="38372" y="98048"/>
                    <a:pt x="38372" y="98048"/>
                  </a:cubicBezTo>
                  <a:cubicBezTo>
                    <a:pt x="38372" y="98048"/>
                    <a:pt x="38372" y="98048"/>
                    <a:pt x="38372" y="98048"/>
                  </a:cubicBezTo>
                  <a:cubicBezTo>
                    <a:pt x="38720" y="98048"/>
                    <a:pt x="38720" y="98048"/>
                    <a:pt x="39069" y="97682"/>
                  </a:cubicBezTo>
                  <a:cubicBezTo>
                    <a:pt x="39069" y="97682"/>
                    <a:pt x="39418" y="97317"/>
                    <a:pt x="39767" y="97317"/>
                  </a:cubicBezTo>
                  <a:cubicBezTo>
                    <a:pt x="39767" y="97317"/>
                    <a:pt x="39767" y="97317"/>
                    <a:pt x="39767" y="96951"/>
                  </a:cubicBezTo>
                  <a:cubicBezTo>
                    <a:pt x="40116" y="96951"/>
                    <a:pt x="40116" y="96585"/>
                    <a:pt x="40116" y="96585"/>
                  </a:cubicBezTo>
                  <a:cubicBezTo>
                    <a:pt x="40465" y="96585"/>
                    <a:pt x="40465" y="96585"/>
                    <a:pt x="40465" y="96585"/>
                  </a:cubicBezTo>
                  <a:cubicBezTo>
                    <a:pt x="40465" y="96585"/>
                    <a:pt x="40465" y="96585"/>
                    <a:pt x="40465" y="96585"/>
                  </a:cubicBezTo>
                  <a:cubicBezTo>
                    <a:pt x="40813" y="96951"/>
                    <a:pt x="41162" y="97317"/>
                    <a:pt x="41511" y="97317"/>
                  </a:cubicBezTo>
                  <a:cubicBezTo>
                    <a:pt x="42558" y="97317"/>
                    <a:pt x="43255" y="97317"/>
                    <a:pt x="43604" y="97317"/>
                  </a:cubicBezTo>
                  <a:cubicBezTo>
                    <a:pt x="44302" y="97682"/>
                    <a:pt x="44651" y="97682"/>
                    <a:pt x="44651" y="97682"/>
                  </a:cubicBezTo>
                  <a:cubicBezTo>
                    <a:pt x="44651" y="95853"/>
                    <a:pt x="44651" y="95853"/>
                    <a:pt x="44651" y="95853"/>
                  </a:cubicBezTo>
                  <a:cubicBezTo>
                    <a:pt x="44651" y="95487"/>
                    <a:pt x="44651" y="95487"/>
                    <a:pt x="44651" y="95487"/>
                  </a:cubicBezTo>
                  <a:cubicBezTo>
                    <a:pt x="44651" y="95121"/>
                    <a:pt x="44651" y="94756"/>
                    <a:pt x="45000" y="94756"/>
                  </a:cubicBezTo>
                  <a:cubicBezTo>
                    <a:pt x="45000" y="94756"/>
                    <a:pt x="45348" y="94390"/>
                    <a:pt x="45697" y="94390"/>
                  </a:cubicBezTo>
                  <a:cubicBezTo>
                    <a:pt x="46046" y="94390"/>
                    <a:pt x="46395" y="94390"/>
                    <a:pt x="46395" y="94024"/>
                  </a:cubicBezTo>
                  <a:cubicBezTo>
                    <a:pt x="46744" y="94024"/>
                    <a:pt x="46744" y="93658"/>
                    <a:pt x="47093" y="93658"/>
                  </a:cubicBezTo>
                  <a:cubicBezTo>
                    <a:pt x="47093" y="93658"/>
                    <a:pt x="47441" y="93292"/>
                    <a:pt x="47790" y="92926"/>
                  </a:cubicBezTo>
                  <a:cubicBezTo>
                    <a:pt x="48139" y="92560"/>
                    <a:pt x="48139" y="92195"/>
                    <a:pt x="48488" y="92195"/>
                  </a:cubicBezTo>
                  <a:cubicBezTo>
                    <a:pt x="48837" y="92560"/>
                    <a:pt x="48837" y="92560"/>
                    <a:pt x="48837" y="92560"/>
                  </a:cubicBezTo>
                  <a:cubicBezTo>
                    <a:pt x="49186" y="92560"/>
                    <a:pt x="49534" y="92560"/>
                    <a:pt x="49883" y="92560"/>
                  </a:cubicBezTo>
                  <a:cubicBezTo>
                    <a:pt x="49883" y="92560"/>
                    <a:pt x="50581" y="91463"/>
                    <a:pt x="51279" y="91829"/>
                  </a:cubicBezTo>
                  <a:cubicBezTo>
                    <a:pt x="51627" y="91829"/>
                    <a:pt x="51627" y="91829"/>
                    <a:pt x="51627" y="91829"/>
                  </a:cubicBezTo>
                  <a:cubicBezTo>
                    <a:pt x="51627" y="92195"/>
                    <a:pt x="51627" y="92195"/>
                    <a:pt x="51627" y="92195"/>
                  </a:cubicBezTo>
                  <a:cubicBezTo>
                    <a:pt x="51976" y="92195"/>
                    <a:pt x="51976" y="92195"/>
                    <a:pt x="51976" y="92195"/>
                  </a:cubicBezTo>
                  <a:cubicBezTo>
                    <a:pt x="51976" y="92560"/>
                    <a:pt x="52325" y="92560"/>
                    <a:pt x="52325" y="92926"/>
                  </a:cubicBezTo>
                  <a:cubicBezTo>
                    <a:pt x="52325" y="92926"/>
                    <a:pt x="52674" y="93292"/>
                    <a:pt x="52674" y="93658"/>
                  </a:cubicBezTo>
                  <a:cubicBezTo>
                    <a:pt x="52674" y="93658"/>
                    <a:pt x="52674" y="93658"/>
                    <a:pt x="53023" y="94024"/>
                  </a:cubicBezTo>
                  <a:cubicBezTo>
                    <a:pt x="53023" y="94390"/>
                    <a:pt x="53372" y="94756"/>
                    <a:pt x="53372" y="95121"/>
                  </a:cubicBezTo>
                  <a:cubicBezTo>
                    <a:pt x="53372" y="95121"/>
                    <a:pt x="53372" y="95121"/>
                    <a:pt x="53372" y="95487"/>
                  </a:cubicBezTo>
                  <a:cubicBezTo>
                    <a:pt x="53372" y="96219"/>
                    <a:pt x="53372" y="96951"/>
                    <a:pt x="53372" y="96951"/>
                  </a:cubicBezTo>
                  <a:cubicBezTo>
                    <a:pt x="53023" y="96951"/>
                    <a:pt x="53023" y="96951"/>
                    <a:pt x="53023" y="96951"/>
                  </a:cubicBezTo>
                  <a:cubicBezTo>
                    <a:pt x="53023" y="97317"/>
                    <a:pt x="52674" y="97682"/>
                    <a:pt x="52674" y="97682"/>
                  </a:cubicBezTo>
                  <a:cubicBezTo>
                    <a:pt x="52674" y="98048"/>
                    <a:pt x="52674" y="98048"/>
                    <a:pt x="52674" y="98048"/>
                  </a:cubicBezTo>
                  <a:cubicBezTo>
                    <a:pt x="52325" y="98414"/>
                    <a:pt x="52325" y="98780"/>
                    <a:pt x="52674" y="99146"/>
                  </a:cubicBezTo>
                  <a:cubicBezTo>
                    <a:pt x="52674" y="99146"/>
                    <a:pt x="52674" y="99146"/>
                    <a:pt x="52674" y="99146"/>
                  </a:cubicBezTo>
                  <a:cubicBezTo>
                    <a:pt x="53023" y="98780"/>
                    <a:pt x="53023" y="98780"/>
                    <a:pt x="53372" y="98780"/>
                  </a:cubicBezTo>
                  <a:cubicBezTo>
                    <a:pt x="53720" y="98780"/>
                    <a:pt x="53720" y="98414"/>
                    <a:pt x="54418" y="98780"/>
                  </a:cubicBezTo>
                  <a:cubicBezTo>
                    <a:pt x="54418" y="98780"/>
                    <a:pt x="54418" y="98780"/>
                    <a:pt x="54418" y="98780"/>
                  </a:cubicBezTo>
                  <a:cubicBezTo>
                    <a:pt x="54767" y="99146"/>
                    <a:pt x="55465" y="99512"/>
                    <a:pt x="55465" y="99146"/>
                  </a:cubicBezTo>
                  <a:cubicBezTo>
                    <a:pt x="55813" y="99146"/>
                    <a:pt x="55813" y="99146"/>
                    <a:pt x="55813" y="99146"/>
                  </a:cubicBezTo>
                  <a:cubicBezTo>
                    <a:pt x="55813" y="99146"/>
                    <a:pt x="55813" y="99146"/>
                    <a:pt x="55813" y="99146"/>
                  </a:cubicBezTo>
                  <a:cubicBezTo>
                    <a:pt x="55813" y="98048"/>
                    <a:pt x="55813" y="98048"/>
                    <a:pt x="56511" y="97682"/>
                  </a:cubicBezTo>
                  <a:cubicBezTo>
                    <a:pt x="56511" y="97317"/>
                    <a:pt x="56511" y="97317"/>
                    <a:pt x="56511" y="97317"/>
                  </a:cubicBezTo>
                  <a:cubicBezTo>
                    <a:pt x="56860" y="97317"/>
                    <a:pt x="57558" y="96951"/>
                    <a:pt x="57558" y="96951"/>
                  </a:cubicBezTo>
                  <a:cubicBezTo>
                    <a:pt x="57906" y="97317"/>
                    <a:pt x="57906" y="97317"/>
                    <a:pt x="57906" y="97317"/>
                  </a:cubicBezTo>
                  <a:cubicBezTo>
                    <a:pt x="58255" y="98048"/>
                    <a:pt x="58255" y="98048"/>
                    <a:pt x="58604" y="98414"/>
                  </a:cubicBezTo>
                  <a:cubicBezTo>
                    <a:pt x="58953" y="98414"/>
                    <a:pt x="59302" y="98414"/>
                    <a:pt x="59302" y="98414"/>
                  </a:cubicBezTo>
                  <a:cubicBezTo>
                    <a:pt x="59302" y="98048"/>
                    <a:pt x="59302" y="98048"/>
                    <a:pt x="59302" y="98048"/>
                  </a:cubicBezTo>
                  <a:cubicBezTo>
                    <a:pt x="58953" y="97682"/>
                    <a:pt x="58953" y="97317"/>
                    <a:pt x="58953" y="96951"/>
                  </a:cubicBezTo>
                  <a:cubicBezTo>
                    <a:pt x="58953" y="96585"/>
                    <a:pt x="59302" y="96585"/>
                    <a:pt x="59651" y="96585"/>
                  </a:cubicBezTo>
                  <a:cubicBezTo>
                    <a:pt x="60000" y="96585"/>
                    <a:pt x="60000" y="96585"/>
                    <a:pt x="60000" y="96585"/>
                  </a:cubicBezTo>
                  <a:cubicBezTo>
                    <a:pt x="60348" y="96585"/>
                    <a:pt x="60348" y="96585"/>
                    <a:pt x="60697" y="96585"/>
                  </a:cubicBezTo>
                  <a:cubicBezTo>
                    <a:pt x="61046" y="96219"/>
                    <a:pt x="61395" y="96219"/>
                    <a:pt x="61744" y="96219"/>
                  </a:cubicBezTo>
                  <a:cubicBezTo>
                    <a:pt x="61744" y="96585"/>
                    <a:pt x="62093" y="96585"/>
                    <a:pt x="61744" y="96951"/>
                  </a:cubicBezTo>
                  <a:cubicBezTo>
                    <a:pt x="61744" y="97317"/>
                    <a:pt x="61744" y="97682"/>
                    <a:pt x="61744" y="97682"/>
                  </a:cubicBezTo>
                  <a:cubicBezTo>
                    <a:pt x="61395" y="98048"/>
                    <a:pt x="61395" y="98414"/>
                    <a:pt x="61395" y="98780"/>
                  </a:cubicBezTo>
                  <a:cubicBezTo>
                    <a:pt x="61395" y="98780"/>
                    <a:pt x="61395" y="98780"/>
                    <a:pt x="61395" y="98780"/>
                  </a:cubicBezTo>
                  <a:cubicBezTo>
                    <a:pt x="61395" y="99512"/>
                    <a:pt x="61395" y="99878"/>
                    <a:pt x="61395" y="100243"/>
                  </a:cubicBezTo>
                  <a:cubicBezTo>
                    <a:pt x="61744" y="100243"/>
                    <a:pt x="62093" y="100243"/>
                    <a:pt x="62441" y="100243"/>
                  </a:cubicBezTo>
                  <a:cubicBezTo>
                    <a:pt x="62790" y="100243"/>
                    <a:pt x="62790" y="100243"/>
                    <a:pt x="63139" y="100243"/>
                  </a:cubicBezTo>
                  <a:cubicBezTo>
                    <a:pt x="63837" y="99878"/>
                    <a:pt x="64186" y="99878"/>
                    <a:pt x="64534" y="100243"/>
                  </a:cubicBezTo>
                  <a:cubicBezTo>
                    <a:pt x="64883" y="100609"/>
                    <a:pt x="65232" y="100243"/>
                    <a:pt x="65581" y="100243"/>
                  </a:cubicBezTo>
                  <a:cubicBezTo>
                    <a:pt x="65930" y="100243"/>
                    <a:pt x="65930" y="100243"/>
                    <a:pt x="66279" y="100243"/>
                  </a:cubicBezTo>
                  <a:cubicBezTo>
                    <a:pt x="66279" y="100243"/>
                    <a:pt x="67325" y="100243"/>
                    <a:pt x="67674" y="100243"/>
                  </a:cubicBezTo>
                  <a:cubicBezTo>
                    <a:pt x="67674" y="99878"/>
                    <a:pt x="67674" y="99878"/>
                    <a:pt x="67674" y="99878"/>
                  </a:cubicBezTo>
                  <a:cubicBezTo>
                    <a:pt x="67325" y="99878"/>
                    <a:pt x="66976" y="99512"/>
                    <a:pt x="66976" y="98780"/>
                  </a:cubicBezTo>
                  <a:cubicBezTo>
                    <a:pt x="66976" y="98414"/>
                    <a:pt x="67325" y="98048"/>
                    <a:pt x="67674" y="98048"/>
                  </a:cubicBezTo>
                  <a:cubicBezTo>
                    <a:pt x="67674" y="98048"/>
                    <a:pt x="67674" y="97682"/>
                    <a:pt x="67674" y="97682"/>
                  </a:cubicBezTo>
                  <a:cubicBezTo>
                    <a:pt x="67674" y="96951"/>
                    <a:pt x="67674" y="96585"/>
                    <a:pt x="68023" y="96585"/>
                  </a:cubicBezTo>
                  <a:cubicBezTo>
                    <a:pt x="68023" y="96219"/>
                    <a:pt x="68372" y="96585"/>
                    <a:pt x="68720" y="96585"/>
                  </a:cubicBezTo>
                  <a:cubicBezTo>
                    <a:pt x="68720" y="96585"/>
                    <a:pt x="69069" y="96585"/>
                    <a:pt x="69069" y="96585"/>
                  </a:cubicBezTo>
                  <a:cubicBezTo>
                    <a:pt x="69069" y="96585"/>
                    <a:pt x="69418" y="96585"/>
                    <a:pt x="69767" y="96585"/>
                  </a:cubicBezTo>
                  <a:cubicBezTo>
                    <a:pt x="69767" y="96585"/>
                    <a:pt x="69767" y="96585"/>
                    <a:pt x="69767" y="96585"/>
                  </a:cubicBezTo>
                  <a:cubicBezTo>
                    <a:pt x="70116" y="96951"/>
                    <a:pt x="70465" y="96951"/>
                    <a:pt x="71162" y="96951"/>
                  </a:cubicBezTo>
                  <a:cubicBezTo>
                    <a:pt x="71511" y="96951"/>
                    <a:pt x="71511" y="96951"/>
                    <a:pt x="71511" y="96585"/>
                  </a:cubicBezTo>
                  <a:cubicBezTo>
                    <a:pt x="71511" y="96585"/>
                    <a:pt x="71860" y="96219"/>
                    <a:pt x="71860" y="96219"/>
                  </a:cubicBezTo>
                  <a:cubicBezTo>
                    <a:pt x="72209" y="95853"/>
                    <a:pt x="72906" y="95853"/>
                    <a:pt x="72906" y="95853"/>
                  </a:cubicBezTo>
                  <a:cubicBezTo>
                    <a:pt x="73255" y="95853"/>
                    <a:pt x="73255" y="96219"/>
                    <a:pt x="73255" y="96585"/>
                  </a:cubicBezTo>
                  <a:cubicBezTo>
                    <a:pt x="73255" y="96585"/>
                    <a:pt x="73255" y="96585"/>
                    <a:pt x="73255" y="96585"/>
                  </a:cubicBezTo>
                  <a:cubicBezTo>
                    <a:pt x="73255" y="96951"/>
                    <a:pt x="72906" y="97317"/>
                    <a:pt x="73255" y="97317"/>
                  </a:cubicBezTo>
                  <a:cubicBezTo>
                    <a:pt x="73255" y="97682"/>
                    <a:pt x="73255" y="97682"/>
                    <a:pt x="73604" y="97682"/>
                  </a:cubicBezTo>
                  <a:cubicBezTo>
                    <a:pt x="73953" y="97682"/>
                    <a:pt x="73953" y="97682"/>
                    <a:pt x="74302" y="98048"/>
                  </a:cubicBezTo>
                  <a:cubicBezTo>
                    <a:pt x="74651" y="98048"/>
                    <a:pt x="75000" y="98048"/>
                    <a:pt x="75000" y="98048"/>
                  </a:cubicBezTo>
                  <a:cubicBezTo>
                    <a:pt x="75348" y="98048"/>
                    <a:pt x="75697" y="98414"/>
                    <a:pt x="75697" y="98414"/>
                  </a:cubicBezTo>
                  <a:cubicBezTo>
                    <a:pt x="75697" y="98780"/>
                    <a:pt x="76046" y="98780"/>
                    <a:pt x="76046" y="99146"/>
                  </a:cubicBezTo>
                  <a:cubicBezTo>
                    <a:pt x="76395" y="99146"/>
                    <a:pt x="76744" y="99146"/>
                    <a:pt x="76744" y="99146"/>
                  </a:cubicBezTo>
                  <a:cubicBezTo>
                    <a:pt x="77093" y="99512"/>
                    <a:pt x="77441" y="99512"/>
                    <a:pt x="77790" y="99512"/>
                  </a:cubicBezTo>
                  <a:cubicBezTo>
                    <a:pt x="77790" y="99512"/>
                    <a:pt x="77790" y="99512"/>
                    <a:pt x="77790" y="99512"/>
                  </a:cubicBezTo>
                  <a:cubicBezTo>
                    <a:pt x="78139" y="99512"/>
                    <a:pt x="78837" y="99878"/>
                    <a:pt x="78837" y="100243"/>
                  </a:cubicBezTo>
                  <a:cubicBezTo>
                    <a:pt x="79186" y="100609"/>
                    <a:pt x="79186" y="100609"/>
                    <a:pt x="79186" y="100975"/>
                  </a:cubicBezTo>
                  <a:cubicBezTo>
                    <a:pt x="79534" y="100975"/>
                    <a:pt x="79534" y="100975"/>
                    <a:pt x="79534" y="101341"/>
                  </a:cubicBezTo>
                  <a:cubicBezTo>
                    <a:pt x="79883" y="101707"/>
                    <a:pt x="79883" y="101707"/>
                    <a:pt x="80232" y="101707"/>
                  </a:cubicBezTo>
                  <a:cubicBezTo>
                    <a:pt x="80232" y="101707"/>
                    <a:pt x="80581" y="101707"/>
                    <a:pt x="80930" y="102073"/>
                  </a:cubicBezTo>
                  <a:cubicBezTo>
                    <a:pt x="81279" y="102073"/>
                    <a:pt x="81627" y="102073"/>
                    <a:pt x="81627" y="102073"/>
                  </a:cubicBezTo>
                  <a:cubicBezTo>
                    <a:pt x="82325" y="102439"/>
                    <a:pt x="83372" y="102439"/>
                    <a:pt x="83372" y="102804"/>
                  </a:cubicBezTo>
                  <a:cubicBezTo>
                    <a:pt x="83372" y="103170"/>
                    <a:pt x="83720" y="103902"/>
                    <a:pt x="84069" y="103902"/>
                  </a:cubicBezTo>
                  <a:cubicBezTo>
                    <a:pt x="84069" y="104268"/>
                    <a:pt x="84069" y="104268"/>
                    <a:pt x="84069" y="104268"/>
                  </a:cubicBezTo>
                  <a:cubicBezTo>
                    <a:pt x="84069" y="104268"/>
                    <a:pt x="84069" y="104634"/>
                    <a:pt x="84069" y="104634"/>
                  </a:cubicBezTo>
                  <a:cubicBezTo>
                    <a:pt x="84418" y="104634"/>
                    <a:pt x="84767" y="105000"/>
                    <a:pt x="85116" y="105000"/>
                  </a:cubicBezTo>
                  <a:cubicBezTo>
                    <a:pt x="85116" y="105365"/>
                    <a:pt x="85116" y="105365"/>
                    <a:pt x="85116" y="105365"/>
                  </a:cubicBezTo>
                  <a:cubicBezTo>
                    <a:pt x="85116" y="105365"/>
                    <a:pt x="85465" y="105365"/>
                    <a:pt x="85465" y="105731"/>
                  </a:cubicBezTo>
                  <a:cubicBezTo>
                    <a:pt x="85813" y="105731"/>
                    <a:pt x="86162" y="106097"/>
                    <a:pt x="86162" y="106463"/>
                  </a:cubicBezTo>
                  <a:cubicBezTo>
                    <a:pt x="86162" y="106097"/>
                    <a:pt x="86162" y="105731"/>
                    <a:pt x="86511" y="105365"/>
                  </a:cubicBezTo>
                  <a:cubicBezTo>
                    <a:pt x="86511" y="105000"/>
                    <a:pt x="86511" y="104634"/>
                    <a:pt x="86860" y="104268"/>
                  </a:cubicBezTo>
                  <a:cubicBezTo>
                    <a:pt x="87209" y="104268"/>
                    <a:pt x="87558" y="104634"/>
                    <a:pt x="87906" y="104634"/>
                  </a:cubicBezTo>
                  <a:cubicBezTo>
                    <a:pt x="87906" y="104634"/>
                    <a:pt x="88255" y="105000"/>
                    <a:pt x="88255" y="105000"/>
                  </a:cubicBezTo>
                  <a:cubicBezTo>
                    <a:pt x="88953" y="105000"/>
                    <a:pt x="88953" y="105000"/>
                    <a:pt x="89302" y="104634"/>
                  </a:cubicBezTo>
                  <a:cubicBezTo>
                    <a:pt x="89651" y="104634"/>
                    <a:pt x="89651" y="104634"/>
                    <a:pt x="89651" y="104634"/>
                  </a:cubicBezTo>
                  <a:cubicBezTo>
                    <a:pt x="90000" y="104268"/>
                    <a:pt x="90348" y="104268"/>
                    <a:pt x="90697" y="104634"/>
                  </a:cubicBezTo>
                  <a:cubicBezTo>
                    <a:pt x="90697" y="104634"/>
                    <a:pt x="90697" y="104634"/>
                    <a:pt x="91046" y="105000"/>
                  </a:cubicBezTo>
                  <a:cubicBezTo>
                    <a:pt x="91395" y="105000"/>
                    <a:pt x="91744" y="105365"/>
                    <a:pt x="92093" y="105731"/>
                  </a:cubicBezTo>
                  <a:cubicBezTo>
                    <a:pt x="92441" y="106097"/>
                    <a:pt x="92441" y="106097"/>
                    <a:pt x="92441" y="106463"/>
                  </a:cubicBezTo>
                  <a:cubicBezTo>
                    <a:pt x="92441" y="106829"/>
                    <a:pt x="92441" y="106829"/>
                    <a:pt x="92093" y="106829"/>
                  </a:cubicBezTo>
                  <a:cubicBezTo>
                    <a:pt x="92093" y="107195"/>
                    <a:pt x="92093" y="107195"/>
                    <a:pt x="92093" y="107195"/>
                  </a:cubicBezTo>
                  <a:cubicBezTo>
                    <a:pt x="91744" y="107195"/>
                    <a:pt x="91744" y="107195"/>
                    <a:pt x="91744" y="107195"/>
                  </a:cubicBezTo>
                  <a:cubicBezTo>
                    <a:pt x="91744" y="107560"/>
                    <a:pt x="91744" y="107560"/>
                    <a:pt x="91744" y="107560"/>
                  </a:cubicBezTo>
                  <a:cubicBezTo>
                    <a:pt x="91744" y="107560"/>
                    <a:pt x="92093" y="107926"/>
                    <a:pt x="92093" y="107926"/>
                  </a:cubicBezTo>
                  <a:cubicBezTo>
                    <a:pt x="91744" y="108292"/>
                    <a:pt x="91744" y="108292"/>
                    <a:pt x="91744" y="108658"/>
                  </a:cubicBezTo>
                  <a:cubicBezTo>
                    <a:pt x="91395" y="109024"/>
                    <a:pt x="91046" y="109390"/>
                    <a:pt x="91046" y="109390"/>
                  </a:cubicBezTo>
                  <a:cubicBezTo>
                    <a:pt x="91395" y="109756"/>
                    <a:pt x="91395" y="109756"/>
                    <a:pt x="91395" y="109756"/>
                  </a:cubicBezTo>
                  <a:cubicBezTo>
                    <a:pt x="91744" y="109756"/>
                    <a:pt x="91744" y="109756"/>
                    <a:pt x="91744" y="110121"/>
                  </a:cubicBezTo>
                  <a:cubicBezTo>
                    <a:pt x="91744" y="110121"/>
                    <a:pt x="91744" y="110487"/>
                    <a:pt x="91744" y="110487"/>
                  </a:cubicBezTo>
                  <a:cubicBezTo>
                    <a:pt x="91744" y="110853"/>
                    <a:pt x="91395" y="110853"/>
                    <a:pt x="91744" y="111219"/>
                  </a:cubicBezTo>
                  <a:cubicBezTo>
                    <a:pt x="91744" y="111585"/>
                    <a:pt x="92093" y="111951"/>
                    <a:pt x="92093" y="111951"/>
                  </a:cubicBezTo>
                  <a:cubicBezTo>
                    <a:pt x="92441" y="111951"/>
                    <a:pt x="92441" y="111951"/>
                    <a:pt x="92790" y="111951"/>
                  </a:cubicBezTo>
                  <a:cubicBezTo>
                    <a:pt x="93139" y="111951"/>
                    <a:pt x="93837" y="111951"/>
                    <a:pt x="94186" y="112317"/>
                  </a:cubicBezTo>
                  <a:cubicBezTo>
                    <a:pt x="94186" y="112317"/>
                    <a:pt x="94186" y="112317"/>
                    <a:pt x="93837" y="112682"/>
                  </a:cubicBezTo>
                  <a:cubicBezTo>
                    <a:pt x="93488" y="113048"/>
                    <a:pt x="93139" y="113048"/>
                    <a:pt x="92790" y="113048"/>
                  </a:cubicBezTo>
                  <a:cubicBezTo>
                    <a:pt x="92441" y="113414"/>
                    <a:pt x="91744" y="113414"/>
                    <a:pt x="91744" y="113780"/>
                  </a:cubicBezTo>
                  <a:cubicBezTo>
                    <a:pt x="92093" y="114146"/>
                    <a:pt x="91744" y="114512"/>
                    <a:pt x="91395" y="114512"/>
                  </a:cubicBezTo>
                  <a:cubicBezTo>
                    <a:pt x="91395" y="114878"/>
                    <a:pt x="91046" y="115243"/>
                    <a:pt x="91046" y="115243"/>
                  </a:cubicBezTo>
                  <a:cubicBezTo>
                    <a:pt x="91046" y="116341"/>
                    <a:pt x="91395" y="117073"/>
                    <a:pt x="91744" y="117439"/>
                  </a:cubicBezTo>
                  <a:cubicBezTo>
                    <a:pt x="91744" y="117439"/>
                    <a:pt x="91744" y="117439"/>
                    <a:pt x="91744" y="117439"/>
                  </a:cubicBezTo>
                  <a:cubicBezTo>
                    <a:pt x="92441" y="117804"/>
                    <a:pt x="92790" y="117804"/>
                    <a:pt x="93139" y="118536"/>
                  </a:cubicBezTo>
                  <a:cubicBezTo>
                    <a:pt x="93139" y="118902"/>
                    <a:pt x="93139" y="119268"/>
                    <a:pt x="93139" y="119268"/>
                  </a:cubicBezTo>
                  <a:cubicBezTo>
                    <a:pt x="93139" y="119268"/>
                    <a:pt x="93139" y="119268"/>
                    <a:pt x="93139" y="119268"/>
                  </a:cubicBezTo>
                  <a:cubicBezTo>
                    <a:pt x="93837" y="119268"/>
                    <a:pt x="94186" y="118902"/>
                    <a:pt x="94534" y="119268"/>
                  </a:cubicBezTo>
                  <a:cubicBezTo>
                    <a:pt x="94883" y="119268"/>
                    <a:pt x="95232" y="119634"/>
                    <a:pt x="95232" y="120000"/>
                  </a:cubicBezTo>
                  <a:cubicBezTo>
                    <a:pt x="95581" y="120000"/>
                    <a:pt x="96627" y="120000"/>
                    <a:pt x="96976" y="120000"/>
                  </a:cubicBezTo>
                  <a:cubicBezTo>
                    <a:pt x="97325" y="120000"/>
                    <a:pt x="97325" y="120000"/>
                    <a:pt x="97325" y="120000"/>
                  </a:cubicBezTo>
                  <a:cubicBezTo>
                    <a:pt x="98023" y="120000"/>
                    <a:pt x="99069" y="120000"/>
                    <a:pt x="99418" y="119634"/>
                  </a:cubicBezTo>
                  <a:cubicBezTo>
                    <a:pt x="99767" y="119634"/>
                    <a:pt x="100465" y="119268"/>
                    <a:pt x="100465" y="119268"/>
                  </a:cubicBezTo>
                  <a:cubicBezTo>
                    <a:pt x="100465" y="119268"/>
                    <a:pt x="100465" y="118902"/>
                    <a:pt x="100116" y="118902"/>
                  </a:cubicBezTo>
                  <a:cubicBezTo>
                    <a:pt x="99767" y="118902"/>
                    <a:pt x="99767" y="118902"/>
                    <a:pt x="99418" y="118536"/>
                  </a:cubicBezTo>
                  <a:cubicBezTo>
                    <a:pt x="99418" y="118170"/>
                    <a:pt x="99418" y="117804"/>
                    <a:pt x="99767" y="117439"/>
                  </a:cubicBezTo>
                  <a:cubicBezTo>
                    <a:pt x="99767" y="117073"/>
                    <a:pt x="99767" y="117073"/>
                    <a:pt x="100116" y="117073"/>
                  </a:cubicBezTo>
                  <a:cubicBezTo>
                    <a:pt x="100465" y="117073"/>
                    <a:pt x="100813" y="116707"/>
                    <a:pt x="100813" y="115975"/>
                  </a:cubicBezTo>
                  <a:cubicBezTo>
                    <a:pt x="101162" y="115975"/>
                    <a:pt x="101162" y="115975"/>
                    <a:pt x="101511" y="115609"/>
                  </a:cubicBezTo>
                  <a:cubicBezTo>
                    <a:pt x="101511" y="115243"/>
                    <a:pt x="101511" y="114146"/>
                    <a:pt x="101511" y="113414"/>
                  </a:cubicBezTo>
                  <a:cubicBezTo>
                    <a:pt x="101511" y="113048"/>
                    <a:pt x="101511" y="112682"/>
                    <a:pt x="101511" y="112682"/>
                  </a:cubicBezTo>
                  <a:cubicBezTo>
                    <a:pt x="101511" y="112317"/>
                    <a:pt x="101860" y="111951"/>
                    <a:pt x="101860" y="111585"/>
                  </a:cubicBezTo>
                  <a:cubicBezTo>
                    <a:pt x="102209" y="111219"/>
                    <a:pt x="102209" y="110853"/>
                    <a:pt x="102209" y="110487"/>
                  </a:cubicBezTo>
                  <a:cubicBezTo>
                    <a:pt x="102209" y="109756"/>
                    <a:pt x="102209" y="109390"/>
                    <a:pt x="102209" y="109024"/>
                  </a:cubicBezTo>
                  <a:cubicBezTo>
                    <a:pt x="102209" y="108292"/>
                    <a:pt x="102209" y="107926"/>
                    <a:pt x="103604" y="106463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2" name="Google Shape;1592;p349"/>
            <p:cNvSpPr/>
            <p:nvPr/>
          </p:nvSpPr>
          <p:spPr>
            <a:xfrm>
              <a:off x="4721226" y="2524126"/>
              <a:ext cx="785700" cy="62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425" y="27469"/>
                  </a:moveTo>
                  <a:cubicBezTo>
                    <a:pt x="119425" y="27469"/>
                    <a:pt x="119425" y="27469"/>
                    <a:pt x="119425" y="27469"/>
                  </a:cubicBezTo>
                  <a:cubicBezTo>
                    <a:pt x="118851" y="26746"/>
                    <a:pt x="118277" y="26024"/>
                    <a:pt x="118277" y="25301"/>
                  </a:cubicBezTo>
                  <a:cubicBezTo>
                    <a:pt x="118277" y="25301"/>
                    <a:pt x="117703" y="25301"/>
                    <a:pt x="117129" y="25301"/>
                  </a:cubicBezTo>
                  <a:cubicBezTo>
                    <a:pt x="117129" y="25301"/>
                    <a:pt x="117129" y="25301"/>
                    <a:pt x="116555" y="24578"/>
                  </a:cubicBezTo>
                  <a:cubicBezTo>
                    <a:pt x="116555" y="24578"/>
                    <a:pt x="116555" y="24578"/>
                    <a:pt x="116555" y="24578"/>
                  </a:cubicBezTo>
                  <a:cubicBezTo>
                    <a:pt x="115980" y="24578"/>
                    <a:pt x="115980" y="24578"/>
                    <a:pt x="115406" y="24578"/>
                  </a:cubicBezTo>
                  <a:cubicBezTo>
                    <a:pt x="115406" y="26024"/>
                    <a:pt x="115406" y="28192"/>
                    <a:pt x="115406" y="30361"/>
                  </a:cubicBezTo>
                  <a:cubicBezTo>
                    <a:pt x="114832" y="30361"/>
                    <a:pt x="114832" y="30361"/>
                    <a:pt x="114832" y="30361"/>
                  </a:cubicBezTo>
                  <a:cubicBezTo>
                    <a:pt x="114832" y="31084"/>
                    <a:pt x="114832" y="31084"/>
                    <a:pt x="114832" y="31807"/>
                  </a:cubicBezTo>
                  <a:cubicBezTo>
                    <a:pt x="113684" y="33975"/>
                    <a:pt x="112535" y="41204"/>
                    <a:pt x="110239" y="38313"/>
                  </a:cubicBezTo>
                  <a:cubicBezTo>
                    <a:pt x="107942" y="36144"/>
                    <a:pt x="109090" y="33253"/>
                    <a:pt x="106220" y="37590"/>
                  </a:cubicBezTo>
                  <a:cubicBezTo>
                    <a:pt x="104497" y="39759"/>
                    <a:pt x="103923" y="36144"/>
                    <a:pt x="102775" y="39036"/>
                  </a:cubicBezTo>
                  <a:cubicBezTo>
                    <a:pt x="102775" y="39036"/>
                    <a:pt x="98755" y="36867"/>
                    <a:pt x="97607" y="38313"/>
                  </a:cubicBezTo>
                  <a:cubicBezTo>
                    <a:pt x="95885" y="39759"/>
                    <a:pt x="94736" y="39036"/>
                    <a:pt x="92440" y="38313"/>
                  </a:cubicBezTo>
                  <a:cubicBezTo>
                    <a:pt x="89569" y="41204"/>
                    <a:pt x="88995" y="32530"/>
                    <a:pt x="87272" y="32530"/>
                  </a:cubicBezTo>
                  <a:cubicBezTo>
                    <a:pt x="85550" y="32530"/>
                    <a:pt x="83827" y="38313"/>
                    <a:pt x="80382" y="38313"/>
                  </a:cubicBezTo>
                  <a:cubicBezTo>
                    <a:pt x="78086" y="38313"/>
                    <a:pt x="74066" y="33975"/>
                    <a:pt x="73492" y="36144"/>
                  </a:cubicBezTo>
                  <a:cubicBezTo>
                    <a:pt x="72918" y="37590"/>
                    <a:pt x="71770" y="33253"/>
                    <a:pt x="71196" y="32530"/>
                  </a:cubicBezTo>
                  <a:cubicBezTo>
                    <a:pt x="67177" y="30361"/>
                    <a:pt x="66602" y="35421"/>
                    <a:pt x="63157" y="31807"/>
                  </a:cubicBezTo>
                  <a:cubicBezTo>
                    <a:pt x="63157" y="31807"/>
                    <a:pt x="62583" y="31084"/>
                    <a:pt x="62583" y="30361"/>
                  </a:cubicBezTo>
                  <a:cubicBezTo>
                    <a:pt x="62583" y="30361"/>
                    <a:pt x="58564" y="33975"/>
                    <a:pt x="57990" y="33975"/>
                  </a:cubicBezTo>
                  <a:cubicBezTo>
                    <a:pt x="55693" y="35421"/>
                    <a:pt x="55119" y="27469"/>
                    <a:pt x="53397" y="24578"/>
                  </a:cubicBezTo>
                  <a:cubicBezTo>
                    <a:pt x="52822" y="23855"/>
                    <a:pt x="52248" y="23855"/>
                    <a:pt x="52248" y="23855"/>
                  </a:cubicBezTo>
                  <a:cubicBezTo>
                    <a:pt x="51674" y="23855"/>
                    <a:pt x="47081" y="27469"/>
                    <a:pt x="45933" y="28192"/>
                  </a:cubicBezTo>
                  <a:cubicBezTo>
                    <a:pt x="45933" y="28192"/>
                    <a:pt x="42488" y="25301"/>
                    <a:pt x="41339" y="24578"/>
                  </a:cubicBezTo>
                  <a:cubicBezTo>
                    <a:pt x="39617" y="23132"/>
                    <a:pt x="37894" y="23132"/>
                    <a:pt x="36172" y="21686"/>
                  </a:cubicBezTo>
                  <a:cubicBezTo>
                    <a:pt x="35023" y="21686"/>
                    <a:pt x="35023" y="24578"/>
                    <a:pt x="33301" y="20240"/>
                  </a:cubicBezTo>
                  <a:cubicBezTo>
                    <a:pt x="32727" y="18795"/>
                    <a:pt x="29856" y="19518"/>
                    <a:pt x="28708" y="18072"/>
                  </a:cubicBezTo>
                  <a:cubicBezTo>
                    <a:pt x="28133" y="18072"/>
                    <a:pt x="28133" y="18072"/>
                    <a:pt x="28133" y="17349"/>
                  </a:cubicBezTo>
                  <a:cubicBezTo>
                    <a:pt x="27559" y="14457"/>
                    <a:pt x="29856" y="13012"/>
                    <a:pt x="27559" y="8674"/>
                  </a:cubicBezTo>
                  <a:cubicBezTo>
                    <a:pt x="25263" y="4337"/>
                    <a:pt x="20095" y="8674"/>
                    <a:pt x="18947" y="3614"/>
                  </a:cubicBezTo>
                  <a:cubicBezTo>
                    <a:pt x="18373" y="2891"/>
                    <a:pt x="17799" y="3614"/>
                    <a:pt x="17224" y="3614"/>
                  </a:cubicBezTo>
                  <a:cubicBezTo>
                    <a:pt x="16076" y="3614"/>
                    <a:pt x="16076" y="1445"/>
                    <a:pt x="14928" y="722"/>
                  </a:cubicBezTo>
                  <a:cubicBezTo>
                    <a:pt x="13205" y="0"/>
                    <a:pt x="14928" y="4337"/>
                    <a:pt x="10334" y="2168"/>
                  </a:cubicBezTo>
                  <a:cubicBezTo>
                    <a:pt x="10334" y="2891"/>
                    <a:pt x="10334" y="2891"/>
                    <a:pt x="9760" y="3614"/>
                  </a:cubicBezTo>
                  <a:cubicBezTo>
                    <a:pt x="9760" y="3614"/>
                    <a:pt x="9760" y="3614"/>
                    <a:pt x="9760" y="3614"/>
                  </a:cubicBezTo>
                  <a:cubicBezTo>
                    <a:pt x="10334" y="4337"/>
                    <a:pt x="10909" y="5783"/>
                    <a:pt x="11483" y="6506"/>
                  </a:cubicBezTo>
                  <a:cubicBezTo>
                    <a:pt x="12057" y="7228"/>
                    <a:pt x="12057" y="8674"/>
                    <a:pt x="12057" y="9397"/>
                  </a:cubicBezTo>
                  <a:cubicBezTo>
                    <a:pt x="12057" y="10120"/>
                    <a:pt x="12057" y="10843"/>
                    <a:pt x="12057" y="10843"/>
                  </a:cubicBezTo>
                  <a:cubicBezTo>
                    <a:pt x="12057" y="13012"/>
                    <a:pt x="12057" y="13734"/>
                    <a:pt x="12631" y="15180"/>
                  </a:cubicBezTo>
                  <a:cubicBezTo>
                    <a:pt x="13205" y="15903"/>
                    <a:pt x="13205" y="15903"/>
                    <a:pt x="13205" y="15903"/>
                  </a:cubicBezTo>
                  <a:cubicBezTo>
                    <a:pt x="13205" y="16626"/>
                    <a:pt x="14354" y="18795"/>
                    <a:pt x="14928" y="18795"/>
                  </a:cubicBezTo>
                  <a:cubicBezTo>
                    <a:pt x="14928" y="18795"/>
                    <a:pt x="14928" y="18795"/>
                    <a:pt x="14928" y="18795"/>
                  </a:cubicBezTo>
                  <a:cubicBezTo>
                    <a:pt x="15502" y="18795"/>
                    <a:pt x="15502" y="18795"/>
                    <a:pt x="15502" y="18795"/>
                  </a:cubicBezTo>
                  <a:cubicBezTo>
                    <a:pt x="15502" y="19518"/>
                    <a:pt x="16650" y="19518"/>
                    <a:pt x="17224" y="19518"/>
                  </a:cubicBezTo>
                  <a:cubicBezTo>
                    <a:pt x="17799" y="19518"/>
                    <a:pt x="18947" y="19518"/>
                    <a:pt x="18947" y="20240"/>
                  </a:cubicBezTo>
                  <a:cubicBezTo>
                    <a:pt x="19521" y="20240"/>
                    <a:pt x="19521" y="20963"/>
                    <a:pt x="19521" y="21686"/>
                  </a:cubicBezTo>
                  <a:cubicBezTo>
                    <a:pt x="19521" y="22409"/>
                    <a:pt x="20095" y="23855"/>
                    <a:pt x="20095" y="23855"/>
                  </a:cubicBezTo>
                  <a:cubicBezTo>
                    <a:pt x="21244" y="24578"/>
                    <a:pt x="21818" y="24578"/>
                    <a:pt x="21818" y="26024"/>
                  </a:cubicBezTo>
                  <a:cubicBezTo>
                    <a:pt x="21818" y="26024"/>
                    <a:pt x="21244" y="26746"/>
                    <a:pt x="22392" y="27469"/>
                  </a:cubicBezTo>
                  <a:cubicBezTo>
                    <a:pt x="23540" y="28192"/>
                    <a:pt x="23540" y="28915"/>
                    <a:pt x="22966" y="29638"/>
                  </a:cubicBezTo>
                  <a:cubicBezTo>
                    <a:pt x="22966" y="30361"/>
                    <a:pt x="21818" y="31807"/>
                    <a:pt x="20669" y="31807"/>
                  </a:cubicBezTo>
                  <a:cubicBezTo>
                    <a:pt x="20095" y="31807"/>
                    <a:pt x="19521" y="31084"/>
                    <a:pt x="19521" y="31084"/>
                  </a:cubicBezTo>
                  <a:cubicBezTo>
                    <a:pt x="18947" y="30361"/>
                    <a:pt x="18947" y="30361"/>
                    <a:pt x="17799" y="30361"/>
                  </a:cubicBezTo>
                  <a:cubicBezTo>
                    <a:pt x="17224" y="30361"/>
                    <a:pt x="16650" y="31807"/>
                    <a:pt x="16076" y="32530"/>
                  </a:cubicBezTo>
                  <a:cubicBezTo>
                    <a:pt x="16076" y="32530"/>
                    <a:pt x="15502" y="33253"/>
                    <a:pt x="15502" y="33253"/>
                  </a:cubicBezTo>
                  <a:cubicBezTo>
                    <a:pt x="14928" y="33975"/>
                    <a:pt x="14354" y="33975"/>
                    <a:pt x="13779" y="34698"/>
                  </a:cubicBezTo>
                  <a:cubicBezTo>
                    <a:pt x="13205" y="34698"/>
                    <a:pt x="13205" y="34698"/>
                    <a:pt x="13205" y="34698"/>
                  </a:cubicBezTo>
                  <a:cubicBezTo>
                    <a:pt x="13205" y="35421"/>
                    <a:pt x="13205" y="36144"/>
                    <a:pt x="14354" y="37590"/>
                  </a:cubicBezTo>
                  <a:cubicBezTo>
                    <a:pt x="14354" y="37590"/>
                    <a:pt x="14354" y="37590"/>
                    <a:pt x="14354" y="37590"/>
                  </a:cubicBezTo>
                  <a:cubicBezTo>
                    <a:pt x="14928" y="37590"/>
                    <a:pt x="14928" y="37590"/>
                    <a:pt x="14928" y="37590"/>
                  </a:cubicBezTo>
                  <a:cubicBezTo>
                    <a:pt x="15502" y="38313"/>
                    <a:pt x="16076" y="38313"/>
                    <a:pt x="16650" y="38313"/>
                  </a:cubicBezTo>
                  <a:cubicBezTo>
                    <a:pt x="17799" y="39036"/>
                    <a:pt x="18947" y="39036"/>
                    <a:pt x="18947" y="40481"/>
                  </a:cubicBezTo>
                  <a:cubicBezTo>
                    <a:pt x="18947" y="41927"/>
                    <a:pt x="18947" y="46265"/>
                    <a:pt x="16076" y="46265"/>
                  </a:cubicBezTo>
                  <a:cubicBezTo>
                    <a:pt x="14354" y="46265"/>
                    <a:pt x="14354" y="46987"/>
                    <a:pt x="14354" y="46987"/>
                  </a:cubicBezTo>
                  <a:cubicBezTo>
                    <a:pt x="14354" y="46987"/>
                    <a:pt x="14354" y="46987"/>
                    <a:pt x="15502" y="48433"/>
                  </a:cubicBezTo>
                  <a:cubicBezTo>
                    <a:pt x="16076" y="49156"/>
                    <a:pt x="16076" y="49156"/>
                    <a:pt x="16076" y="49156"/>
                  </a:cubicBezTo>
                  <a:cubicBezTo>
                    <a:pt x="16650" y="49879"/>
                    <a:pt x="17224" y="50602"/>
                    <a:pt x="17799" y="51325"/>
                  </a:cubicBezTo>
                  <a:cubicBezTo>
                    <a:pt x="18373" y="52771"/>
                    <a:pt x="19521" y="53493"/>
                    <a:pt x="20669" y="53493"/>
                  </a:cubicBezTo>
                  <a:cubicBezTo>
                    <a:pt x="21244" y="53493"/>
                    <a:pt x="21818" y="54216"/>
                    <a:pt x="22392" y="54216"/>
                  </a:cubicBezTo>
                  <a:cubicBezTo>
                    <a:pt x="23540" y="54939"/>
                    <a:pt x="24114" y="55662"/>
                    <a:pt x="25263" y="57108"/>
                  </a:cubicBezTo>
                  <a:cubicBezTo>
                    <a:pt x="25837" y="57108"/>
                    <a:pt x="26411" y="57831"/>
                    <a:pt x="26985" y="58554"/>
                  </a:cubicBezTo>
                  <a:cubicBezTo>
                    <a:pt x="26985" y="58554"/>
                    <a:pt x="27559" y="58554"/>
                    <a:pt x="27559" y="58554"/>
                  </a:cubicBezTo>
                  <a:cubicBezTo>
                    <a:pt x="28133" y="59277"/>
                    <a:pt x="28133" y="59277"/>
                    <a:pt x="28708" y="59999"/>
                  </a:cubicBezTo>
                  <a:cubicBezTo>
                    <a:pt x="29282" y="59999"/>
                    <a:pt x="29282" y="59999"/>
                    <a:pt x="29856" y="59999"/>
                  </a:cubicBezTo>
                  <a:cubicBezTo>
                    <a:pt x="31004" y="59999"/>
                    <a:pt x="32153" y="60722"/>
                    <a:pt x="32153" y="62168"/>
                  </a:cubicBezTo>
                  <a:cubicBezTo>
                    <a:pt x="32153" y="63614"/>
                    <a:pt x="32153" y="64337"/>
                    <a:pt x="31578" y="64337"/>
                  </a:cubicBezTo>
                  <a:cubicBezTo>
                    <a:pt x="31004" y="65060"/>
                    <a:pt x="29856" y="65060"/>
                    <a:pt x="28708" y="65060"/>
                  </a:cubicBezTo>
                  <a:cubicBezTo>
                    <a:pt x="27559" y="64337"/>
                    <a:pt x="26411" y="64337"/>
                    <a:pt x="25837" y="64337"/>
                  </a:cubicBezTo>
                  <a:cubicBezTo>
                    <a:pt x="24688" y="64337"/>
                    <a:pt x="24114" y="64337"/>
                    <a:pt x="23540" y="64337"/>
                  </a:cubicBezTo>
                  <a:cubicBezTo>
                    <a:pt x="22392" y="63614"/>
                    <a:pt x="21244" y="64337"/>
                    <a:pt x="20669" y="65060"/>
                  </a:cubicBezTo>
                  <a:cubicBezTo>
                    <a:pt x="20095" y="65060"/>
                    <a:pt x="20095" y="65060"/>
                    <a:pt x="19521" y="65060"/>
                  </a:cubicBezTo>
                  <a:cubicBezTo>
                    <a:pt x="19521" y="65060"/>
                    <a:pt x="19521" y="65060"/>
                    <a:pt x="19521" y="65060"/>
                  </a:cubicBezTo>
                  <a:cubicBezTo>
                    <a:pt x="19521" y="64337"/>
                    <a:pt x="18947" y="64337"/>
                    <a:pt x="18373" y="63614"/>
                  </a:cubicBezTo>
                  <a:cubicBezTo>
                    <a:pt x="17799" y="63614"/>
                    <a:pt x="17799" y="63614"/>
                    <a:pt x="17224" y="64337"/>
                  </a:cubicBezTo>
                  <a:cubicBezTo>
                    <a:pt x="14354" y="67951"/>
                    <a:pt x="14354" y="67951"/>
                    <a:pt x="14354" y="67951"/>
                  </a:cubicBezTo>
                  <a:cubicBezTo>
                    <a:pt x="13779" y="68674"/>
                    <a:pt x="13205" y="69397"/>
                    <a:pt x="13205" y="70120"/>
                  </a:cubicBezTo>
                  <a:cubicBezTo>
                    <a:pt x="12631" y="70843"/>
                    <a:pt x="12631" y="71566"/>
                    <a:pt x="12057" y="72289"/>
                  </a:cubicBezTo>
                  <a:cubicBezTo>
                    <a:pt x="11483" y="73012"/>
                    <a:pt x="11483" y="73734"/>
                    <a:pt x="11483" y="73734"/>
                  </a:cubicBezTo>
                  <a:cubicBezTo>
                    <a:pt x="10909" y="74457"/>
                    <a:pt x="10909" y="75180"/>
                    <a:pt x="10334" y="75903"/>
                  </a:cubicBezTo>
                  <a:cubicBezTo>
                    <a:pt x="9760" y="75903"/>
                    <a:pt x="9186" y="75903"/>
                    <a:pt x="8612" y="75903"/>
                  </a:cubicBezTo>
                  <a:cubicBezTo>
                    <a:pt x="8038" y="75180"/>
                    <a:pt x="8038" y="75180"/>
                    <a:pt x="7464" y="75180"/>
                  </a:cubicBezTo>
                  <a:cubicBezTo>
                    <a:pt x="7464" y="75180"/>
                    <a:pt x="6889" y="74457"/>
                    <a:pt x="6889" y="75180"/>
                  </a:cubicBezTo>
                  <a:cubicBezTo>
                    <a:pt x="6889" y="75180"/>
                    <a:pt x="6889" y="75180"/>
                    <a:pt x="6889" y="75903"/>
                  </a:cubicBezTo>
                  <a:cubicBezTo>
                    <a:pt x="6889" y="75903"/>
                    <a:pt x="6315" y="76626"/>
                    <a:pt x="6315" y="77349"/>
                  </a:cubicBezTo>
                  <a:cubicBezTo>
                    <a:pt x="6315" y="77349"/>
                    <a:pt x="6315" y="78072"/>
                    <a:pt x="6315" y="78072"/>
                  </a:cubicBezTo>
                  <a:cubicBezTo>
                    <a:pt x="5741" y="80240"/>
                    <a:pt x="5741" y="81686"/>
                    <a:pt x="5167" y="81686"/>
                  </a:cubicBezTo>
                  <a:cubicBezTo>
                    <a:pt x="4019" y="81686"/>
                    <a:pt x="2296" y="83132"/>
                    <a:pt x="2296" y="84578"/>
                  </a:cubicBezTo>
                  <a:cubicBezTo>
                    <a:pt x="2296" y="86024"/>
                    <a:pt x="1722" y="86024"/>
                    <a:pt x="1148" y="86746"/>
                  </a:cubicBezTo>
                  <a:cubicBezTo>
                    <a:pt x="574" y="86746"/>
                    <a:pt x="574" y="86746"/>
                    <a:pt x="574" y="87469"/>
                  </a:cubicBezTo>
                  <a:cubicBezTo>
                    <a:pt x="0" y="88915"/>
                    <a:pt x="0" y="90361"/>
                    <a:pt x="0" y="91807"/>
                  </a:cubicBezTo>
                  <a:cubicBezTo>
                    <a:pt x="0" y="92530"/>
                    <a:pt x="0" y="92530"/>
                    <a:pt x="0" y="93253"/>
                  </a:cubicBezTo>
                  <a:cubicBezTo>
                    <a:pt x="0" y="93975"/>
                    <a:pt x="0" y="93975"/>
                    <a:pt x="0" y="94698"/>
                  </a:cubicBezTo>
                  <a:cubicBezTo>
                    <a:pt x="0" y="96144"/>
                    <a:pt x="0" y="98313"/>
                    <a:pt x="574" y="99759"/>
                  </a:cubicBezTo>
                  <a:cubicBezTo>
                    <a:pt x="1722" y="101204"/>
                    <a:pt x="2296" y="102650"/>
                    <a:pt x="3444" y="104096"/>
                  </a:cubicBezTo>
                  <a:cubicBezTo>
                    <a:pt x="4019" y="104819"/>
                    <a:pt x="4593" y="105542"/>
                    <a:pt x="4593" y="106265"/>
                  </a:cubicBezTo>
                  <a:cubicBezTo>
                    <a:pt x="5741" y="107710"/>
                    <a:pt x="5167" y="108433"/>
                    <a:pt x="4593" y="109156"/>
                  </a:cubicBezTo>
                  <a:cubicBezTo>
                    <a:pt x="4019" y="109879"/>
                    <a:pt x="4019" y="110602"/>
                    <a:pt x="3444" y="110602"/>
                  </a:cubicBezTo>
                  <a:cubicBezTo>
                    <a:pt x="4593" y="110602"/>
                    <a:pt x="4593" y="110602"/>
                    <a:pt x="4593" y="110602"/>
                  </a:cubicBezTo>
                  <a:cubicBezTo>
                    <a:pt x="5167" y="109879"/>
                    <a:pt x="5741" y="110602"/>
                    <a:pt x="6889" y="111325"/>
                  </a:cubicBezTo>
                  <a:cubicBezTo>
                    <a:pt x="6889" y="112048"/>
                    <a:pt x="7464" y="112048"/>
                    <a:pt x="7464" y="112048"/>
                  </a:cubicBezTo>
                  <a:cubicBezTo>
                    <a:pt x="8038" y="112048"/>
                    <a:pt x="9186" y="112048"/>
                    <a:pt x="9760" y="112048"/>
                  </a:cubicBezTo>
                  <a:cubicBezTo>
                    <a:pt x="9760" y="112048"/>
                    <a:pt x="10334" y="112048"/>
                    <a:pt x="10909" y="112048"/>
                  </a:cubicBezTo>
                  <a:cubicBezTo>
                    <a:pt x="10909" y="112048"/>
                    <a:pt x="10909" y="112771"/>
                    <a:pt x="11483" y="112771"/>
                  </a:cubicBezTo>
                  <a:cubicBezTo>
                    <a:pt x="11483" y="112771"/>
                    <a:pt x="12057" y="113493"/>
                    <a:pt x="12631" y="113493"/>
                  </a:cubicBezTo>
                  <a:cubicBezTo>
                    <a:pt x="12631" y="113493"/>
                    <a:pt x="13205" y="113493"/>
                    <a:pt x="13779" y="113493"/>
                  </a:cubicBezTo>
                  <a:cubicBezTo>
                    <a:pt x="13779" y="113493"/>
                    <a:pt x="14354" y="112771"/>
                    <a:pt x="14928" y="112771"/>
                  </a:cubicBezTo>
                  <a:cubicBezTo>
                    <a:pt x="15502" y="112771"/>
                    <a:pt x="15502" y="112771"/>
                    <a:pt x="15502" y="112048"/>
                  </a:cubicBezTo>
                  <a:cubicBezTo>
                    <a:pt x="15502" y="111325"/>
                    <a:pt x="16076" y="111325"/>
                    <a:pt x="16076" y="110602"/>
                  </a:cubicBezTo>
                  <a:cubicBezTo>
                    <a:pt x="16076" y="109879"/>
                    <a:pt x="16650" y="109879"/>
                    <a:pt x="16650" y="109879"/>
                  </a:cubicBezTo>
                  <a:cubicBezTo>
                    <a:pt x="16650" y="109879"/>
                    <a:pt x="16650" y="109879"/>
                    <a:pt x="16650" y="109156"/>
                  </a:cubicBezTo>
                  <a:cubicBezTo>
                    <a:pt x="16650" y="108433"/>
                    <a:pt x="17224" y="108433"/>
                    <a:pt x="17224" y="108433"/>
                  </a:cubicBezTo>
                  <a:cubicBezTo>
                    <a:pt x="17799" y="108433"/>
                    <a:pt x="18947" y="109879"/>
                    <a:pt x="18947" y="110602"/>
                  </a:cubicBezTo>
                  <a:cubicBezTo>
                    <a:pt x="19521" y="111325"/>
                    <a:pt x="19521" y="112048"/>
                    <a:pt x="19521" y="113493"/>
                  </a:cubicBezTo>
                  <a:cubicBezTo>
                    <a:pt x="19521" y="113493"/>
                    <a:pt x="19521" y="113493"/>
                    <a:pt x="19521" y="113493"/>
                  </a:cubicBezTo>
                  <a:cubicBezTo>
                    <a:pt x="20095" y="113493"/>
                    <a:pt x="20095" y="113493"/>
                    <a:pt x="20095" y="113493"/>
                  </a:cubicBezTo>
                  <a:cubicBezTo>
                    <a:pt x="20095" y="113493"/>
                    <a:pt x="20669" y="113493"/>
                    <a:pt x="21244" y="112771"/>
                  </a:cubicBezTo>
                  <a:cubicBezTo>
                    <a:pt x="21818" y="112771"/>
                    <a:pt x="22392" y="112771"/>
                    <a:pt x="22966" y="112771"/>
                  </a:cubicBezTo>
                  <a:cubicBezTo>
                    <a:pt x="22966" y="112771"/>
                    <a:pt x="22966" y="112771"/>
                    <a:pt x="22966" y="112771"/>
                  </a:cubicBezTo>
                  <a:cubicBezTo>
                    <a:pt x="24114" y="112771"/>
                    <a:pt x="24688" y="112771"/>
                    <a:pt x="25263" y="112048"/>
                  </a:cubicBezTo>
                  <a:cubicBezTo>
                    <a:pt x="25263" y="112048"/>
                    <a:pt x="25263" y="111325"/>
                    <a:pt x="25263" y="111325"/>
                  </a:cubicBezTo>
                  <a:cubicBezTo>
                    <a:pt x="25263" y="110602"/>
                    <a:pt x="25263" y="110602"/>
                    <a:pt x="25263" y="109879"/>
                  </a:cubicBezTo>
                  <a:cubicBezTo>
                    <a:pt x="25837" y="109879"/>
                    <a:pt x="25837" y="109879"/>
                    <a:pt x="26985" y="110602"/>
                  </a:cubicBezTo>
                  <a:cubicBezTo>
                    <a:pt x="27559" y="110602"/>
                    <a:pt x="26985" y="111325"/>
                    <a:pt x="26985" y="112048"/>
                  </a:cubicBezTo>
                  <a:cubicBezTo>
                    <a:pt x="26985" y="112771"/>
                    <a:pt x="26985" y="113493"/>
                    <a:pt x="27559" y="113493"/>
                  </a:cubicBezTo>
                  <a:cubicBezTo>
                    <a:pt x="27559" y="114216"/>
                    <a:pt x="27559" y="114216"/>
                    <a:pt x="28133" y="114216"/>
                  </a:cubicBezTo>
                  <a:cubicBezTo>
                    <a:pt x="28133" y="114939"/>
                    <a:pt x="28708" y="114939"/>
                    <a:pt x="28708" y="116385"/>
                  </a:cubicBezTo>
                  <a:cubicBezTo>
                    <a:pt x="28708" y="118554"/>
                    <a:pt x="28708" y="119277"/>
                    <a:pt x="29282" y="119277"/>
                  </a:cubicBezTo>
                  <a:cubicBezTo>
                    <a:pt x="29856" y="119277"/>
                    <a:pt x="29856" y="119277"/>
                    <a:pt x="30430" y="119999"/>
                  </a:cubicBezTo>
                  <a:cubicBezTo>
                    <a:pt x="30430" y="119999"/>
                    <a:pt x="30430" y="119999"/>
                    <a:pt x="30430" y="119999"/>
                  </a:cubicBezTo>
                  <a:cubicBezTo>
                    <a:pt x="31578" y="119999"/>
                    <a:pt x="31578" y="118554"/>
                    <a:pt x="31578" y="117831"/>
                  </a:cubicBezTo>
                  <a:cubicBezTo>
                    <a:pt x="31578" y="116385"/>
                    <a:pt x="32727" y="116385"/>
                    <a:pt x="33301" y="116385"/>
                  </a:cubicBezTo>
                  <a:cubicBezTo>
                    <a:pt x="33301" y="116385"/>
                    <a:pt x="33875" y="116385"/>
                    <a:pt x="33875" y="115662"/>
                  </a:cubicBezTo>
                  <a:cubicBezTo>
                    <a:pt x="34449" y="115662"/>
                    <a:pt x="34449" y="115662"/>
                    <a:pt x="35023" y="115662"/>
                  </a:cubicBezTo>
                  <a:cubicBezTo>
                    <a:pt x="35023" y="115662"/>
                    <a:pt x="35023" y="116385"/>
                    <a:pt x="35023" y="116385"/>
                  </a:cubicBezTo>
                  <a:cubicBezTo>
                    <a:pt x="35023" y="117108"/>
                    <a:pt x="35023" y="117108"/>
                    <a:pt x="35023" y="117108"/>
                  </a:cubicBezTo>
                  <a:cubicBezTo>
                    <a:pt x="35023" y="117108"/>
                    <a:pt x="35598" y="117831"/>
                    <a:pt x="35598" y="117831"/>
                  </a:cubicBezTo>
                  <a:cubicBezTo>
                    <a:pt x="36172" y="117831"/>
                    <a:pt x="36746" y="117108"/>
                    <a:pt x="36746" y="117108"/>
                  </a:cubicBezTo>
                  <a:cubicBezTo>
                    <a:pt x="37320" y="117108"/>
                    <a:pt x="37320" y="116385"/>
                    <a:pt x="36746" y="115662"/>
                  </a:cubicBezTo>
                  <a:cubicBezTo>
                    <a:pt x="36746" y="114939"/>
                    <a:pt x="37320" y="114216"/>
                    <a:pt x="37894" y="113493"/>
                  </a:cubicBezTo>
                  <a:cubicBezTo>
                    <a:pt x="38468" y="113493"/>
                    <a:pt x="38468" y="113493"/>
                    <a:pt x="38468" y="112771"/>
                  </a:cubicBezTo>
                  <a:cubicBezTo>
                    <a:pt x="39043" y="111325"/>
                    <a:pt x="39617" y="111325"/>
                    <a:pt x="40765" y="112048"/>
                  </a:cubicBezTo>
                  <a:cubicBezTo>
                    <a:pt x="41339" y="112048"/>
                    <a:pt x="41913" y="113493"/>
                    <a:pt x="41913" y="114216"/>
                  </a:cubicBezTo>
                  <a:cubicBezTo>
                    <a:pt x="41913" y="115662"/>
                    <a:pt x="42488" y="117108"/>
                    <a:pt x="43062" y="117108"/>
                  </a:cubicBezTo>
                  <a:cubicBezTo>
                    <a:pt x="43062" y="117831"/>
                    <a:pt x="43636" y="117831"/>
                    <a:pt x="44210" y="118554"/>
                  </a:cubicBezTo>
                  <a:cubicBezTo>
                    <a:pt x="44210" y="118554"/>
                    <a:pt x="44784" y="118554"/>
                    <a:pt x="44784" y="119277"/>
                  </a:cubicBezTo>
                  <a:cubicBezTo>
                    <a:pt x="44784" y="119277"/>
                    <a:pt x="44784" y="119277"/>
                    <a:pt x="44784" y="119277"/>
                  </a:cubicBezTo>
                  <a:cubicBezTo>
                    <a:pt x="44784" y="119277"/>
                    <a:pt x="44784" y="118554"/>
                    <a:pt x="44784" y="117831"/>
                  </a:cubicBezTo>
                  <a:cubicBezTo>
                    <a:pt x="44784" y="117108"/>
                    <a:pt x="44784" y="117108"/>
                    <a:pt x="44784" y="117108"/>
                  </a:cubicBezTo>
                  <a:cubicBezTo>
                    <a:pt x="45358" y="116385"/>
                    <a:pt x="46507" y="115662"/>
                    <a:pt x="47081" y="115662"/>
                  </a:cubicBezTo>
                  <a:cubicBezTo>
                    <a:pt x="47081" y="115662"/>
                    <a:pt x="47655" y="115662"/>
                    <a:pt x="48229" y="115662"/>
                  </a:cubicBezTo>
                  <a:cubicBezTo>
                    <a:pt x="48229" y="115662"/>
                    <a:pt x="48803" y="115662"/>
                    <a:pt x="48803" y="115662"/>
                  </a:cubicBezTo>
                  <a:cubicBezTo>
                    <a:pt x="48803" y="115662"/>
                    <a:pt x="49377" y="115662"/>
                    <a:pt x="49377" y="114939"/>
                  </a:cubicBezTo>
                  <a:cubicBezTo>
                    <a:pt x="49377" y="114216"/>
                    <a:pt x="49377" y="114216"/>
                    <a:pt x="49952" y="113493"/>
                  </a:cubicBezTo>
                  <a:cubicBezTo>
                    <a:pt x="49952" y="113493"/>
                    <a:pt x="50526" y="113493"/>
                    <a:pt x="50526" y="113493"/>
                  </a:cubicBezTo>
                  <a:cubicBezTo>
                    <a:pt x="50526" y="112771"/>
                    <a:pt x="51100" y="112771"/>
                    <a:pt x="53397" y="112771"/>
                  </a:cubicBezTo>
                  <a:cubicBezTo>
                    <a:pt x="53397" y="112771"/>
                    <a:pt x="53397" y="112771"/>
                    <a:pt x="53397" y="112771"/>
                  </a:cubicBezTo>
                  <a:cubicBezTo>
                    <a:pt x="53971" y="112771"/>
                    <a:pt x="54545" y="112048"/>
                    <a:pt x="55119" y="112048"/>
                  </a:cubicBezTo>
                  <a:cubicBezTo>
                    <a:pt x="55119" y="111325"/>
                    <a:pt x="56267" y="110602"/>
                    <a:pt x="56842" y="110602"/>
                  </a:cubicBezTo>
                  <a:cubicBezTo>
                    <a:pt x="57416" y="110602"/>
                    <a:pt x="57416" y="110602"/>
                    <a:pt x="57990" y="110602"/>
                  </a:cubicBezTo>
                  <a:cubicBezTo>
                    <a:pt x="58564" y="110602"/>
                    <a:pt x="58564" y="109879"/>
                    <a:pt x="59712" y="109879"/>
                  </a:cubicBezTo>
                  <a:cubicBezTo>
                    <a:pt x="60287" y="109879"/>
                    <a:pt x="60861" y="109879"/>
                    <a:pt x="61435" y="109879"/>
                  </a:cubicBezTo>
                  <a:cubicBezTo>
                    <a:pt x="62009" y="109879"/>
                    <a:pt x="62009" y="109879"/>
                    <a:pt x="62583" y="109879"/>
                  </a:cubicBezTo>
                  <a:cubicBezTo>
                    <a:pt x="62583" y="109879"/>
                    <a:pt x="63157" y="109879"/>
                    <a:pt x="63157" y="109879"/>
                  </a:cubicBezTo>
                  <a:cubicBezTo>
                    <a:pt x="63157" y="109879"/>
                    <a:pt x="63157" y="109156"/>
                    <a:pt x="63157" y="108433"/>
                  </a:cubicBezTo>
                  <a:cubicBezTo>
                    <a:pt x="62583" y="108433"/>
                    <a:pt x="62583" y="108433"/>
                    <a:pt x="62583" y="108433"/>
                  </a:cubicBezTo>
                  <a:cubicBezTo>
                    <a:pt x="62583" y="106265"/>
                    <a:pt x="62583" y="106265"/>
                    <a:pt x="63732" y="104819"/>
                  </a:cubicBezTo>
                  <a:cubicBezTo>
                    <a:pt x="63732" y="104819"/>
                    <a:pt x="63732" y="104819"/>
                    <a:pt x="63732" y="104819"/>
                  </a:cubicBezTo>
                  <a:cubicBezTo>
                    <a:pt x="64306" y="104819"/>
                    <a:pt x="64306" y="104096"/>
                    <a:pt x="64880" y="103373"/>
                  </a:cubicBezTo>
                  <a:cubicBezTo>
                    <a:pt x="64880" y="102650"/>
                    <a:pt x="65454" y="102650"/>
                    <a:pt x="65454" y="101927"/>
                  </a:cubicBezTo>
                  <a:cubicBezTo>
                    <a:pt x="66028" y="101927"/>
                    <a:pt x="66028" y="101204"/>
                    <a:pt x="66602" y="101927"/>
                  </a:cubicBezTo>
                  <a:cubicBezTo>
                    <a:pt x="67177" y="101927"/>
                    <a:pt x="67751" y="102650"/>
                    <a:pt x="67751" y="104096"/>
                  </a:cubicBezTo>
                  <a:cubicBezTo>
                    <a:pt x="67751" y="104096"/>
                    <a:pt x="67751" y="104096"/>
                    <a:pt x="67751" y="104096"/>
                  </a:cubicBezTo>
                  <a:cubicBezTo>
                    <a:pt x="68325" y="104819"/>
                    <a:pt x="68899" y="104819"/>
                    <a:pt x="70047" y="104819"/>
                  </a:cubicBezTo>
                  <a:cubicBezTo>
                    <a:pt x="70622" y="104819"/>
                    <a:pt x="70622" y="104819"/>
                    <a:pt x="71196" y="104819"/>
                  </a:cubicBezTo>
                  <a:cubicBezTo>
                    <a:pt x="71196" y="104819"/>
                    <a:pt x="71196" y="104096"/>
                    <a:pt x="71196" y="104096"/>
                  </a:cubicBezTo>
                  <a:cubicBezTo>
                    <a:pt x="71196" y="102650"/>
                    <a:pt x="71196" y="102650"/>
                    <a:pt x="71196" y="102650"/>
                  </a:cubicBezTo>
                  <a:cubicBezTo>
                    <a:pt x="71196" y="102650"/>
                    <a:pt x="71196" y="101927"/>
                    <a:pt x="71196" y="101927"/>
                  </a:cubicBezTo>
                  <a:cubicBezTo>
                    <a:pt x="72344" y="101927"/>
                    <a:pt x="72918" y="104096"/>
                    <a:pt x="72918" y="104096"/>
                  </a:cubicBezTo>
                  <a:cubicBezTo>
                    <a:pt x="72918" y="104819"/>
                    <a:pt x="73492" y="104819"/>
                    <a:pt x="73492" y="104819"/>
                  </a:cubicBezTo>
                  <a:cubicBezTo>
                    <a:pt x="74066" y="104819"/>
                    <a:pt x="75215" y="104819"/>
                    <a:pt x="75215" y="106265"/>
                  </a:cubicBezTo>
                  <a:cubicBezTo>
                    <a:pt x="75215" y="106265"/>
                    <a:pt x="75215" y="106265"/>
                    <a:pt x="75215" y="106987"/>
                  </a:cubicBezTo>
                  <a:cubicBezTo>
                    <a:pt x="75215" y="106987"/>
                    <a:pt x="74641" y="107710"/>
                    <a:pt x="75215" y="107710"/>
                  </a:cubicBezTo>
                  <a:cubicBezTo>
                    <a:pt x="75215" y="107710"/>
                    <a:pt x="75215" y="107710"/>
                    <a:pt x="75789" y="107710"/>
                  </a:cubicBezTo>
                  <a:cubicBezTo>
                    <a:pt x="75789" y="107710"/>
                    <a:pt x="76363" y="107710"/>
                    <a:pt x="76363" y="108433"/>
                  </a:cubicBezTo>
                  <a:cubicBezTo>
                    <a:pt x="76937" y="108433"/>
                    <a:pt x="76363" y="109156"/>
                    <a:pt x="76363" y="109879"/>
                  </a:cubicBezTo>
                  <a:cubicBezTo>
                    <a:pt x="76363" y="110602"/>
                    <a:pt x="76363" y="110602"/>
                    <a:pt x="76363" y="110602"/>
                  </a:cubicBezTo>
                  <a:cubicBezTo>
                    <a:pt x="76937" y="110602"/>
                    <a:pt x="78086" y="109879"/>
                    <a:pt x="78086" y="109879"/>
                  </a:cubicBezTo>
                  <a:cubicBezTo>
                    <a:pt x="78660" y="109879"/>
                    <a:pt x="78660" y="109879"/>
                    <a:pt x="78660" y="109879"/>
                  </a:cubicBezTo>
                  <a:cubicBezTo>
                    <a:pt x="78660" y="109879"/>
                    <a:pt x="79234" y="109156"/>
                    <a:pt x="79234" y="109879"/>
                  </a:cubicBezTo>
                  <a:cubicBezTo>
                    <a:pt x="79808" y="110602"/>
                    <a:pt x="79234" y="111325"/>
                    <a:pt x="79234" y="112048"/>
                  </a:cubicBezTo>
                  <a:cubicBezTo>
                    <a:pt x="79234" y="112048"/>
                    <a:pt x="79234" y="112048"/>
                    <a:pt x="79234" y="112048"/>
                  </a:cubicBezTo>
                  <a:cubicBezTo>
                    <a:pt x="79234" y="112771"/>
                    <a:pt x="79234" y="113493"/>
                    <a:pt x="79234" y="113493"/>
                  </a:cubicBezTo>
                  <a:cubicBezTo>
                    <a:pt x="79808" y="113493"/>
                    <a:pt x="79808" y="114216"/>
                    <a:pt x="79808" y="114939"/>
                  </a:cubicBezTo>
                  <a:cubicBezTo>
                    <a:pt x="79808" y="114939"/>
                    <a:pt x="80382" y="115662"/>
                    <a:pt x="80382" y="115662"/>
                  </a:cubicBezTo>
                  <a:cubicBezTo>
                    <a:pt x="80956" y="116385"/>
                    <a:pt x="81531" y="116385"/>
                    <a:pt x="81531" y="116385"/>
                  </a:cubicBezTo>
                  <a:cubicBezTo>
                    <a:pt x="81531" y="116385"/>
                    <a:pt x="81531" y="116385"/>
                    <a:pt x="82105" y="116385"/>
                  </a:cubicBezTo>
                  <a:cubicBezTo>
                    <a:pt x="82679" y="117108"/>
                    <a:pt x="83253" y="117108"/>
                    <a:pt x="83827" y="117831"/>
                  </a:cubicBezTo>
                  <a:cubicBezTo>
                    <a:pt x="83827" y="117831"/>
                    <a:pt x="83827" y="117831"/>
                    <a:pt x="83827" y="117831"/>
                  </a:cubicBezTo>
                  <a:cubicBezTo>
                    <a:pt x="83827" y="117831"/>
                    <a:pt x="84401" y="117108"/>
                    <a:pt x="84976" y="116385"/>
                  </a:cubicBezTo>
                  <a:cubicBezTo>
                    <a:pt x="84976" y="114939"/>
                    <a:pt x="86124" y="114216"/>
                    <a:pt x="86698" y="114216"/>
                  </a:cubicBezTo>
                  <a:cubicBezTo>
                    <a:pt x="86698" y="113493"/>
                    <a:pt x="86698" y="113493"/>
                    <a:pt x="86698" y="113493"/>
                  </a:cubicBezTo>
                  <a:cubicBezTo>
                    <a:pt x="86698" y="113493"/>
                    <a:pt x="86698" y="112048"/>
                    <a:pt x="86698" y="111325"/>
                  </a:cubicBezTo>
                  <a:cubicBezTo>
                    <a:pt x="86698" y="110602"/>
                    <a:pt x="86698" y="110602"/>
                    <a:pt x="86698" y="109879"/>
                  </a:cubicBezTo>
                  <a:cubicBezTo>
                    <a:pt x="86698" y="109879"/>
                    <a:pt x="87272" y="109156"/>
                    <a:pt x="87846" y="109156"/>
                  </a:cubicBezTo>
                  <a:cubicBezTo>
                    <a:pt x="88421" y="109156"/>
                    <a:pt x="88995" y="109156"/>
                    <a:pt x="89569" y="109879"/>
                  </a:cubicBezTo>
                  <a:cubicBezTo>
                    <a:pt x="89569" y="109879"/>
                    <a:pt x="90143" y="110602"/>
                    <a:pt x="90143" y="110602"/>
                  </a:cubicBezTo>
                  <a:cubicBezTo>
                    <a:pt x="90143" y="110602"/>
                    <a:pt x="90717" y="109156"/>
                    <a:pt x="90717" y="108433"/>
                  </a:cubicBezTo>
                  <a:cubicBezTo>
                    <a:pt x="90717" y="107710"/>
                    <a:pt x="91866" y="106987"/>
                    <a:pt x="92440" y="106987"/>
                  </a:cubicBezTo>
                  <a:cubicBezTo>
                    <a:pt x="93014" y="106987"/>
                    <a:pt x="93014" y="107710"/>
                    <a:pt x="93014" y="107710"/>
                  </a:cubicBezTo>
                  <a:cubicBezTo>
                    <a:pt x="93014" y="107710"/>
                    <a:pt x="93588" y="107710"/>
                    <a:pt x="93588" y="108433"/>
                  </a:cubicBezTo>
                  <a:cubicBezTo>
                    <a:pt x="93588" y="108433"/>
                    <a:pt x="93588" y="109156"/>
                    <a:pt x="93588" y="109156"/>
                  </a:cubicBezTo>
                  <a:cubicBezTo>
                    <a:pt x="93588" y="109879"/>
                    <a:pt x="93588" y="109879"/>
                    <a:pt x="93588" y="110602"/>
                  </a:cubicBezTo>
                  <a:cubicBezTo>
                    <a:pt x="93588" y="110602"/>
                    <a:pt x="93588" y="110602"/>
                    <a:pt x="94162" y="110602"/>
                  </a:cubicBezTo>
                  <a:cubicBezTo>
                    <a:pt x="95311" y="110602"/>
                    <a:pt x="95311" y="110602"/>
                    <a:pt x="95311" y="109156"/>
                  </a:cubicBezTo>
                  <a:cubicBezTo>
                    <a:pt x="95311" y="108433"/>
                    <a:pt x="95311" y="107710"/>
                    <a:pt x="95885" y="106987"/>
                  </a:cubicBezTo>
                  <a:cubicBezTo>
                    <a:pt x="95885" y="106987"/>
                    <a:pt x="95885" y="106265"/>
                    <a:pt x="95885" y="106265"/>
                  </a:cubicBezTo>
                  <a:cubicBezTo>
                    <a:pt x="95885" y="105542"/>
                    <a:pt x="96459" y="105542"/>
                    <a:pt x="96459" y="105542"/>
                  </a:cubicBezTo>
                  <a:cubicBezTo>
                    <a:pt x="96459" y="105542"/>
                    <a:pt x="97033" y="105542"/>
                    <a:pt x="97607" y="106987"/>
                  </a:cubicBezTo>
                  <a:cubicBezTo>
                    <a:pt x="97607" y="106987"/>
                    <a:pt x="97607" y="106987"/>
                    <a:pt x="97607" y="106987"/>
                  </a:cubicBezTo>
                  <a:cubicBezTo>
                    <a:pt x="97607" y="107710"/>
                    <a:pt x="98181" y="107710"/>
                    <a:pt x="98755" y="107710"/>
                  </a:cubicBezTo>
                  <a:cubicBezTo>
                    <a:pt x="99330" y="107710"/>
                    <a:pt x="99330" y="108433"/>
                    <a:pt x="99904" y="108433"/>
                  </a:cubicBezTo>
                  <a:cubicBezTo>
                    <a:pt x="99904" y="108433"/>
                    <a:pt x="99904" y="107710"/>
                    <a:pt x="99904" y="107710"/>
                  </a:cubicBezTo>
                  <a:cubicBezTo>
                    <a:pt x="99904" y="106265"/>
                    <a:pt x="99904" y="105542"/>
                    <a:pt x="99904" y="104819"/>
                  </a:cubicBezTo>
                  <a:cubicBezTo>
                    <a:pt x="99904" y="104819"/>
                    <a:pt x="99904" y="103373"/>
                    <a:pt x="99904" y="102650"/>
                  </a:cubicBezTo>
                  <a:cubicBezTo>
                    <a:pt x="99904" y="101927"/>
                    <a:pt x="99904" y="101204"/>
                    <a:pt x="99904" y="100481"/>
                  </a:cubicBezTo>
                  <a:cubicBezTo>
                    <a:pt x="99904" y="99759"/>
                    <a:pt x="99904" y="99759"/>
                    <a:pt x="99904" y="99036"/>
                  </a:cubicBezTo>
                  <a:cubicBezTo>
                    <a:pt x="99904" y="98313"/>
                    <a:pt x="99904" y="97590"/>
                    <a:pt x="100478" y="96867"/>
                  </a:cubicBezTo>
                  <a:cubicBezTo>
                    <a:pt x="101052" y="96144"/>
                    <a:pt x="101052" y="96144"/>
                    <a:pt x="101052" y="95421"/>
                  </a:cubicBezTo>
                  <a:cubicBezTo>
                    <a:pt x="101052" y="95421"/>
                    <a:pt x="101052" y="94698"/>
                    <a:pt x="101052" y="94698"/>
                  </a:cubicBezTo>
                  <a:cubicBezTo>
                    <a:pt x="100478" y="93975"/>
                    <a:pt x="99904" y="93253"/>
                    <a:pt x="99904" y="91807"/>
                  </a:cubicBezTo>
                  <a:cubicBezTo>
                    <a:pt x="99904" y="91084"/>
                    <a:pt x="100478" y="91084"/>
                    <a:pt x="100478" y="90361"/>
                  </a:cubicBezTo>
                  <a:cubicBezTo>
                    <a:pt x="101052" y="90361"/>
                    <a:pt x="101052" y="90361"/>
                    <a:pt x="101052" y="90361"/>
                  </a:cubicBezTo>
                  <a:cubicBezTo>
                    <a:pt x="101626" y="90361"/>
                    <a:pt x="101626" y="90361"/>
                    <a:pt x="101626" y="90361"/>
                  </a:cubicBezTo>
                  <a:cubicBezTo>
                    <a:pt x="102200" y="91084"/>
                    <a:pt x="102775" y="91084"/>
                    <a:pt x="103349" y="90361"/>
                  </a:cubicBezTo>
                  <a:cubicBezTo>
                    <a:pt x="103349" y="90361"/>
                    <a:pt x="103349" y="90361"/>
                    <a:pt x="103349" y="89638"/>
                  </a:cubicBezTo>
                  <a:cubicBezTo>
                    <a:pt x="103349" y="89638"/>
                    <a:pt x="103923" y="88192"/>
                    <a:pt x="104497" y="87469"/>
                  </a:cubicBezTo>
                  <a:cubicBezTo>
                    <a:pt x="104497" y="86746"/>
                    <a:pt x="105645" y="86746"/>
                    <a:pt x="106794" y="86746"/>
                  </a:cubicBezTo>
                  <a:cubicBezTo>
                    <a:pt x="106794" y="86746"/>
                    <a:pt x="106794" y="86746"/>
                    <a:pt x="107368" y="86746"/>
                  </a:cubicBezTo>
                  <a:cubicBezTo>
                    <a:pt x="107368" y="86746"/>
                    <a:pt x="107368" y="86746"/>
                    <a:pt x="107368" y="86024"/>
                  </a:cubicBezTo>
                  <a:cubicBezTo>
                    <a:pt x="107942" y="86024"/>
                    <a:pt x="107942" y="84578"/>
                    <a:pt x="109090" y="84578"/>
                  </a:cubicBezTo>
                  <a:cubicBezTo>
                    <a:pt x="109665" y="84578"/>
                    <a:pt x="110813" y="84578"/>
                    <a:pt x="111387" y="83855"/>
                  </a:cubicBezTo>
                  <a:cubicBezTo>
                    <a:pt x="111387" y="83855"/>
                    <a:pt x="111387" y="83132"/>
                    <a:pt x="111387" y="83132"/>
                  </a:cubicBezTo>
                  <a:cubicBezTo>
                    <a:pt x="111387" y="82409"/>
                    <a:pt x="111387" y="81686"/>
                    <a:pt x="111387" y="81686"/>
                  </a:cubicBezTo>
                  <a:cubicBezTo>
                    <a:pt x="111387" y="81686"/>
                    <a:pt x="110813" y="80963"/>
                    <a:pt x="110813" y="80240"/>
                  </a:cubicBezTo>
                  <a:cubicBezTo>
                    <a:pt x="110813" y="79518"/>
                    <a:pt x="110813" y="79518"/>
                    <a:pt x="110813" y="79518"/>
                  </a:cubicBezTo>
                  <a:cubicBezTo>
                    <a:pt x="110813" y="78795"/>
                    <a:pt x="110813" y="78072"/>
                    <a:pt x="111387" y="77349"/>
                  </a:cubicBezTo>
                  <a:cubicBezTo>
                    <a:pt x="111387" y="77349"/>
                    <a:pt x="111387" y="76626"/>
                    <a:pt x="111387" y="76626"/>
                  </a:cubicBezTo>
                  <a:cubicBezTo>
                    <a:pt x="111387" y="75903"/>
                    <a:pt x="110813" y="75180"/>
                    <a:pt x="110813" y="74457"/>
                  </a:cubicBezTo>
                  <a:cubicBezTo>
                    <a:pt x="110239" y="73012"/>
                    <a:pt x="110239" y="71566"/>
                    <a:pt x="110239" y="70843"/>
                  </a:cubicBezTo>
                  <a:cubicBezTo>
                    <a:pt x="110239" y="70843"/>
                    <a:pt x="110239" y="70843"/>
                    <a:pt x="110239" y="70843"/>
                  </a:cubicBezTo>
                  <a:cubicBezTo>
                    <a:pt x="110813" y="69397"/>
                    <a:pt x="111387" y="67951"/>
                    <a:pt x="111387" y="66506"/>
                  </a:cubicBezTo>
                  <a:cubicBezTo>
                    <a:pt x="111961" y="65783"/>
                    <a:pt x="114258" y="64337"/>
                    <a:pt x="114258" y="64337"/>
                  </a:cubicBezTo>
                  <a:cubicBezTo>
                    <a:pt x="114832" y="64337"/>
                    <a:pt x="115406" y="64337"/>
                    <a:pt x="115980" y="64337"/>
                  </a:cubicBezTo>
                  <a:cubicBezTo>
                    <a:pt x="115980" y="64337"/>
                    <a:pt x="116555" y="65060"/>
                    <a:pt x="117129" y="64337"/>
                  </a:cubicBezTo>
                  <a:cubicBezTo>
                    <a:pt x="117129" y="64337"/>
                    <a:pt x="117129" y="63614"/>
                    <a:pt x="117703" y="62891"/>
                  </a:cubicBezTo>
                  <a:cubicBezTo>
                    <a:pt x="117703" y="61445"/>
                    <a:pt x="117703" y="60722"/>
                    <a:pt x="117129" y="60722"/>
                  </a:cubicBezTo>
                  <a:cubicBezTo>
                    <a:pt x="117129" y="60722"/>
                    <a:pt x="117129" y="59999"/>
                    <a:pt x="116555" y="59999"/>
                  </a:cubicBezTo>
                  <a:cubicBezTo>
                    <a:pt x="115980" y="59277"/>
                    <a:pt x="115406" y="58554"/>
                    <a:pt x="115406" y="58554"/>
                  </a:cubicBezTo>
                  <a:cubicBezTo>
                    <a:pt x="115406" y="57831"/>
                    <a:pt x="114832" y="57831"/>
                    <a:pt x="114258" y="57108"/>
                  </a:cubicBezTo>
                  <a:cubicBezTo>
                    <a:pt x="113684" y="57108"/>
                    <a:pt x="113110" y="56385"/>
                    <a:pt x="113110" y="55662"/>
                  </a:cubicBezTo>
                  <a:cubicBezTo>
                    <a:pt x="113110" y="54939"/>
                    <a:pt x="113110" y="54939"/>
                    <a:pt x="112535" y="54216"/>
                  </a:cubicBezTo>
                  <a:cubicBezTo>
                    <a:pt x="112535" y="54216"/>
                    <a:pt x="112535" y="54216"/>
                    <a:pt x="112535" y="54216"/>
                  </a:cubicBezTo>
                  <a:cubicBezTo>
                    <a:pt x="112535" y="52771"/>
                    <a:pt x="111961" y="52771"/>
                    <a:pt x="111961" y="52771"/>
                  </a:cubicBezTo>
                  <a:cubicBezTo>
                    <a:pt x="111961" y="52771"/>
                    <a:pt x="111387" y="52771"/>
                    <a:pt x="110813" y="52048"/>
                  </a:cubicBezTo>
                  <a:cubicBezTo>
                    <a:pt x="110239" y="51325"/>
                    <a:pt x="109090" y="49879"/>
                    <a:pt x="109665" y="47710"/>
                  </a:cubicBezTo>
                  <a:cubicBezTo>
                    <a:pt x="109665" y="47710"/>
                    <a:pt x="109665" y="44819"/>
                    <a:pt x="110813" y="44819"/>
                  </a:cubicBezTo>
                  <a:cubicBezTo>
                    <a:pt x="110813" y="44819"/>
                    <a:pt x="111387" y="44819"/>
                    <a:pt x="111961" y="44819"/>
                  </a:cubicBezTo>
                  <a:cubicBezTo>
                    <a:pt x="112535" y="44819"/>
                    <a:pt x="113110" y="44819"/>
                    <a:pt x="113684" y="44819"/>
                  </a:cubicBezTo>
                  <a:cubicBezTo>
                    <a:pt x="113684" y="44096"/>
                    <a:pt x="114258" y="43373"/>
                    <a:pt x="114258" y="42650"/>
                  </a:cubicBezTo>
                  <a:cubicBezTo>
                    <a:pt x="114832" y="41927"/>
                    <a:pt x="115406" y="40481"/>
                    <a:pt x="115980" y="39759"/>
                  </a:cubicBezTo>
                  <a:cubicBezTo>
                    <a:pt x="116555" y="39036"/>
                    <a:pt x="117703" y="37590"/>
                    <a:pt x="117703" y="35421"/>
                  </a:cubicBezTo>
                  <a:cubicBezTo>
                    <a:pt x="117703" y="33975"/>
                    <a:pt x="118277" y="33253"/>
                    <a:pt x="118851" y="31807"/>
                  </a:cubicBezTo>
                  <a:cubicBezTo>
                    <a:pt x="119425" y="31807"/>
                    <a:pt x="119425" y="31807"/>
                    <a:pt x="119425" y="31807"/>
                  </a:cubicBezTo>
                  <a:cubicBezTo>
                    <a:pt x="119425" y="31084"/>
                    <a:pt x="119425" y="31084"/>
                    <a:pt x="119425" y="31084"/>
                  </a:cubicBezTo>
                  <a:cubicBezTo>
                    <a:pt x="119425" y="31084"/>
                    <a:pt x="119425" y="31084"/>
                    <a:pt x="119425" y="31084"/>
                  </a:cubicBezTo>
                  <a:cubicBezTo>
                    <a:pt x="119425" y="30361"/>
                    <a:pt x="119999" y="28192"/>
                    <a:pt x="119425" y="2746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3" name="Google Shape;1593;p349"/>
            <p:cNvSpPr/>
            <p:nvPr/>
          </p:nvSpPr>
          <p:spPr>
            <a:xfrm>
              <a:off x="5757864" y="2703518"/>
              <a:ext cx="447600" cy="227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621" y="112000"/>
                  </a:moveTo>
                  <a:cubicBezTo>
                    <a:pt x="75630" y="112000"/>
                    <a:pt x="77647" y="112000"/>
                    <a:pt x="78655" y="112000"/>
                  </a:cubicBezTo>
                  <a:cubicBezTo>
                    <a:pt x="80672" y="112000"/>
                    <a:pt x="81680" y="112000"/>
                    <a:pt x="83697" y="114000"/>
                  </a:cubicBezTo>
                  <a:cubicBezTo>
                    <a:pt x="84705" y="114000"/>
                    <a:pt x="85714" y="114000"/>
                    <a:pt x="86722" y="114000"/>
                  </a:cubicBezTo>
                  <a:cubicBezTo>
                    <a:pt x="87731" y="114000"/>
                    <a:pt x="88739" y="110000"/>
                    <a:pt x="89747" y="108000"/>
                  </a:cubicBezTo>
                  <a:cubicBezTo>
                    <a:pt x="92773" y="108000"/>
                    <a:pt x="94789" y="106000"/>
                    <a:pt x="98823" y="106000"/>
                  </a:cubicBezTo>
                  <a:cubicBezTo>
                    <a:pt x="100840" y="106000"/>
                    <a:pt x="101848" y="106000"/>
                    <a:pt x="103865" y="106000"/>
                  </a:cubicBezTo>
                  <a:cubicBezTo>
                    <a:pt x="104873" y="106000"/>
                    <a:pt x="104873" y="106000"/>
                    <a:pt x="104873" y="106000"/>
                  </a:cubicBezTo>
                  <a:cubicBezTo>
                    <a:pt x="104873" y="106000"/>
                    <a:pt x="104873" y="104000"/>
                    <a:pt x="104873" y="102000"/>
                  </a:cubicBezTo>
                  <a:cubicBezTo>
                    <a:pt x="105882" y="102000"/>
                    <a:pt x="105882" y="100000"/>
                    <a:pt x="105882" y="100000"/>
                  </a:cubicBezTo>
                  <a:cubicBezTo>
                    <a:pt x="106890" y="100000"/>
                    <a:pt x="107899" y="100000"/>
                    <a:pt x="108907" y="102000"/>
                  </a:cubicBezTo>
                  <a:cubicBezTo>
                    <a:pt x="108907" y="102000"/>
                    <a:pt x="109915" y="104000"/>
                    <a:pt x="109915" y="104000"/>
                  </a:cubicBezTo>
                  <a:cubicBezTo>
                    <a:pt x="109915" y="104000"/>
                    <a:pt x="109915" y="104000"/>
                    <a:pt x="109915" y="104000"/>
                  </a:cubicBezTo>
                  <a:cubicBezTo>
                    <a:pt x="110924" y="102000"/>
                    <a:pt x="110924" y="102000"/>
                    <a:pt x="110924" y="102000"/>
                  </a:cubicBezTo>
                  <a:cubicBezTo>
                    <a:pt x="110924" y="100000"/>
                    <a:pt x="111932" y="96000"/>
                    <a:pt x="112941" y="94000"/>
                  </a:cubicBezTo>
                  <a:cubicBezTo>
                    <a:pt x="114957" y="94000"/>
                    <a:pt x="114957" y="92000"/>
                    <a:pt x="115966" y="90000"/>
                  </a:cubicBezTo>
                  <a:cubicBezTo>
                    <a:pt x="115966" y="88000"/>
                    <a:pt x="116974" y="88000"/>
                    <a:pt x="117983" y="86000"/>
                  </a:cubicBezTo>
                  <a:cubicBezTo>
                    <a:pt x="120000" y="84000"/>
                    <a:pt x="120000" y="84000"/>
                    <a:pt x="120000" y="80000"/>
                  </a:cubicBezTo>
                  <a:cubicBezTo>
                    <a:pt x="120000" y="78000"/>
                    <a:pt x="120000" y="78000"/>
                    <a:pt x="120000" y="78000"/>
                  </a:cubicBezTo>
                  <a:cubicBezTo>
                    <a:pt x="120000" y="78000"/>
                    <a:pt x="118991" y="76000"/>
                    <a:pt x="117983" y="72000"/>
                  </a:cubicBezTo>
                  <a:cubicBezTo>
                    <a:pt x="116974" y="72000"/>
                    <a:pt x="116974" y="72000"/>
                    <a:pt x="116974" y="72000"/>
                  </a:cubicBezTo>
                  <a:cubicBezTo>
                    <a:pt x="116974" y="72000"/>
                    <a:pt x="116974" y="72000"/>
                    <a:pt x="116974" y="72000"/>
                  </a:cubicBezTo>
                  <a:cubicBezTo>
                    <a:pt x="116974" y="70000"/>
                    <a:pt x="116974" y="66000"/>
                    <a:pt x="116974" y="66000"/>
                  </a:cubicBezTo>
                  <a:cubicBezTo>
                    <a:pt x="116974" y="66000"/>
                    <a:pt x="116974" y="66000"/>
                    <a:pt x="116974" y="66000"/>
                  </a:cubicBezTo>
                  <a:cubicBezTo>
                    <a:pt x="111932" y="66000"/>
                    <a:pt x="111932" y="66000"/>
                    <a:pt x="111932" y="66000"/>
                  </a:cubicBezTo>
                  <a:cubicBezTo>
                    <a:pt x="110924" y="66000"/>
                    <a:pt x="109915" y="64000"/>
                    <a:pt x="108907" y="62000"/>
                  </a:cubicBezTo>
                  <a:cubicBezTo>
                    <a:pt x="108907" y="62000"/>
                    <a:pt x="108907" y="60000"/>
                    <a:pt x="110924" y="58000"/>
                  </a:cubicBezTo>
                  <a:cubicBezTo>
                    <a:pt x="110924" y="58000"/>
                    <a:pt x="112941" y="52000"/>
                    <a:pt x="112941" y="50000"/>
                  </a:cubicBezTo>
                  <a:cubicBezTo>
                    <a:pt x="112941" y="50000"/>
                    <a:pt x="112941" y="48000"/>
                    <a:pt x="111932" y="48000"/>
                  </a:cubicBezTo>
                  <a:cubicBezTo>
                    <a:pt x="111932" y="48000"/>
                    <a:pt x="111932" y="48000"/>
                    <a:pt x="111932" y="48000"/>
                  </a:cubicBezTo>
                  <a:cubicBezTo>
                    <a:pt x="111932" y="48000"/>
                    <a:pt x="111932" y="48000"/>
                    <a:pt x="111932" y="48000"/>
                  </a:cubicBezTo>
                  <a:cubicBezTo>
                    <a:pt x="111932" y="48000"/>
                    <a:pt x="111932" y="48000"/>
                    <a:pt x="111932" y="48000"/>
                  </a:cubicBezTo>
                  <a:cubicBezTo>
                    <a:pt x="111932" y="46000"/>
                    <a:pt x="111932" y="46000"/>
                    <a:pt x="111932" y="46000"/>
                  </a:cubicBezTo>
                  <a:cubicBezTo>
                    <a:pt x="111932" y="46000"/>
                    <a:pt x="110924" y="46000"/>
                    <a:pt x="110924" y="44000"/>
                  </a:cubicBezTo>
                  <a:cubicBezTo>
                    <a:pt x="109915" y="44000"/>
                    <a:pt x="108907" y="42000"/>
                    <a:pt x="108907" y="42000"/>
                  </a:cubicBezTo>
                  <a:cubicBezTo>
                    <a:pt x="106890" y="42000"/>
                    <a:pt x="106890" y="42000"/>
                    <a:pt x="104873" y="38000"/>
                  </a:cubicBezTo>
                  <a:cubicBezTo>
                    <a:pt x="103865" y="36000"/>
                    <a:pt x="102857" y="34000"/>
                    <a:pt x="100840" y="34000"/>
                  </a:cubicBezTo>
                  <a:cubicBezTo>
                    <a:pt x="99831" y="34000"/>
                    <a:pt x="99831" y="36000"/>
                    <a:pt x="98823" y="36000"/>
                  </a:cubicBezTo>
                  <a:cubicBezTo>
                    <a:pt x="97815" y="36000"/>
                    <a:pt x="96806" y="36000"/>
                    <a:pt x="96806" y="36000"/>
                  </a:cubicBezTo>
                  <a:cubicBezTo>
                    <a:pt x="95798" y="36000"/>
                    <a:pt x="94789" y="38000"/>
                    <a:pt x="93781" y="40000"/>
                  </a:cubicBezTo>
                  <a:cubicBezTo>
                    <a:pt x="93781" y="40000"/>
                    <a:pt x="92773" y="42000"/>
                    <a:pt x="92773" y="42000"/>
                  </a:cubicBezTo>
                  <a:cubicBezTo>
                    <a:pt x="91764" y="42000"/>
                    <a:pt x="90756" y="40000"/>
                    <a:pt x="90756" y="40000"/>
                  </a:cubicBezTo>
                  <a:cubicBezTo>
                    <a:pt x="90756" y="40000"/>
                    <a:pt x="90756" y="38000"/>
                    <a:pt x="90756" y="38000"/>
                  </a:cubicBezTo>
                  <a:cubicBezTo>
                    <a:pt x="90756" y="36000"/>
                    <a:pt x="90756" y="36000"/>
                    <a:pt x="90756" y="36000"/>
                  </a:cubicBezTo>
                  <a:cubicBezTo>
                    <a:pt x="89747" y="34000"/>
                    <a:pt x="89747" y="34000"/>
                    <a:pt x="89747" y="34000"/>
                  </a:cubicBezTo>
                  <a:cubicBezTo>
                    <a:pt x="88739" y="32000"/>
                    <a:pt x="87731" y="28000"/>
                    <a:pt x="88739" y="24000"/>
                  </a:cubicBezTo>
                  <a:cubicBezTo>
                    <a:pt x="90756" y="22000"/>
                    <a:pt x="91764" y="20000"/>
                    <a:pt x="91764" y="20000"/>
                  </a:cubicBezTo>
                  <a:cubicBezTo>
                    <a:pt x="91764" y="18000"/>
                    <a:pt x="91764" y="18000"/>
                    <a:pt x="90756" y="18000"/>
                  </a:cubicBezTo>
                  <a:cubicBezTo>
                    <a:pt x="90756" y="16000"/>
                    <a:pt x="89747" y="14000"/>
                    <a:pt x="89747" y="12000"/>
                  </a:cubicBezTo>
                  <a:cubicBezTo>
                    <a:pt x="89747" y="6000"/>
                    <a:pt x="89747" y="6000"/>
                    <a:pt x="89747" y="6000"/>
                  </a:cubicBezTo>
                  <a:cubicBezTo>
                    <a:pt x="89747" y="4000"/>
                    <a:pt x="89747" y="0"/>
                    <a:pt x="88739" y="0"/>
                  </a:cubicBezTo>
                  <a:cubicBezTo>
                    <a:pt x="88739" y="0"/>
                    <a:pt x="88739" y="0"/>
                    <a:pt x="87731" y="0"/>
                  </a:cubicBezTo>
                  <a:cubicBezTo>
                    <a:pt x="86722" y="0"/>
                    <a:pt x="84705" y="0"/>
                    <a:pt x="84705" y="0"/>
                  </a:cubicBezTo>
                  <a:cubicBezTo>
                    <a:pt x="83697" y="2000"/>
                    <a:pt x="83697" y="2000"/>
                    <a:pt x="82689" y="2000"/>
                  </a:cubicBezTo>
                  <a:cubicBezTo>
                    <a:pt x="82689" y="4000"/>
                    <a:pt x="82689" y="4000"/>
                    <a:pt x="81680" y="6000"/>
                  </a:cubicBezTo>
                  <a:cubicBezTo>
                    <a:pt x="80672" y="8000"/>
                    <a:pt x="80672" y="8000"/>
                    <a:pt x="80672" y="8000"/>
                  </a:cubicBezTo>
                  <a:cubicBezTo>
                    <a:pt x="79663" y="10000"/>
                    <a:pt x="77647" y="14000"/>
                    <a:pt x="76638" y="14000"/>
                  </a:cubicBezTo>
                  <a:cubicBezTo>
                    <a:pt x="74621" y="12000"/>
                    <a:pt x="74621" y="12000"/>
                    <a:pt x="73613" y="12000"/>
                  </a:cubicBezTo>
                  <a:cubicBezTo>
                    <a:pt x="73613" y="14000"/>
                    <a:pt x="72605" y="14000"/>
                    <a:pt x="71596" y="14000"/>
                  </a:cubicBezTo>
                  <a:cubicBezTo>
                    <a:pt x="71596" y="14000"/>
                    <a:pt x="70588" y="14000"/>
                    <a:pt x="70588" y="14000"/>
                  </a:cubicBezTo>
                  <a:cubicBezTo>
                    <a:pt x="70588" y="16000"/>
                    <a:pt x="70588" y="16000"/>
                    <a:pt x="69579" y="18000"/>
                  </a:cubicBezTo>
                  <a:cubicBezTo>
                    <a:pt x="69579" y="22000"/>
                    <a:pt x="67563" y="22000"/>
                    <a:pt x="66554" y="22000"/>
                  </a:cubicBezTo>
                  <a:cubicBezTo>
                    <a:pt x="66554" y="22000"/>
                    <a:pt x="65546" y="20000"/>
                    <a:pt x="65546" y="16000"/>
                  </a:cubicBezTo>
                  <a:cubicBezTo>
                    <a:pt x="65546" y="14000"/>
                    <a:pt x="64537" y="12000"/>
                    <a:pt x="63529" y="12000"/>
                  </a:cubicBezTo>
                  <a:cubicBezTo>
                    <a:pt x="62521" y="12000"/>
                    <a:pt x="61512" y="14000"/>
                    <a:pt x="61512" y="16000"/>
                  </a:cubicBezTo>
                  <a:cubicBezTo>
                    <a:pt x="61512" y="16000"/>
                    <a:pt x="61512" y="18000"/>
                    <a:pt x="61512" y="20000"/>
                  </a:cubicBezTo>
                  <a:cubicBezTo>
                    <a:pt x="62521" y="22000"/>
                    <a:pt x="62521" y="24000"/>
                    <a:pt x="61512" y="26000"/>
                  </a:cubicBezTo>
                  <a:cubicBezTo>
                    <a:pt x="61512" y="26000"/>
                    <a:pt x="61512" y="28000"/>
                    <a:pt x="60504" y="28000"/>
                  </a:cubicBezTo>
                  <a:cubicBezTo>
                    <a:pt x="59495" y="28000"/>
                    <a:pt x="59495" y="28000"/>
                    <a:pt x="59495" y="28000"/>
                  </a:cubicBezTo>
                  <a:cubicBezTo>
                    <a:pt x="58487" y="28000"/>
                    <a:pt x="57478" y="28000"/>
                    <a:pt x="57478" y="28000"/>
                  </a:cubicBezTo>
                  <a:cubicBezTo>
                    <a:pt x="57478" y="28000"/>
                    <a:pt x="57478" y="30000"/>
                    <a:pt x="57478" y="32000"/>
                  </a:cubicBezTo>
                  <a:cubicBezTo>
                    <a:pt x="57478" y="34000"/>
                    <a:pt x="56470" y="34000"/>
                    <a:pt x="56470" y="34000"/>
                  </a:cubicBezTo>
                  <a:cubicBezTo>
                    <a:pt x="55462" y="36000"/>
                    <a:pt x="54453" y="36000"/>
                    <a:pt x="53445" y="36000"/>
                  </a:cubicBezTo>
                  <a:cubicBezTo>
                    <a:pt x="53445" y="36000"/>
                    <a:pt x="52436" y="36000"/>
                    <a:pt x="52436" y="36000"/>
                  </a:cubicBezTo>
                  <a:cubicBezTo>
                    <a:pt x="51428" y="36000"/>
                    <a:pt x="50420" y="34000"/>
                    <a:pt x="49411" y="32000"/>
                  </a:cubicBezTo>
                  <a:cubicBezTo>
                    <a:pt x="48403" y="32000"/>
                    <a:pt x="48403" y="32000"/>
                    <a:pt x="47394" y="32000"/>
                  </a:cubicBezTo>
                  <a:cubicBezTo>
                    <a:pt x="47394" y="32000"/>
                    <a:pt x="44369" y="32000"/>
                    <a:pt x="42352" y="32000"/>
                  </a:cubicBezTo>
                  <a:cubicBezTo>
                    <a:pt x="42352" y="32000"/>
                    <a:pt x="42352" y="32000"/>
                    <a:pt x="42352" y="32000"/>
                  </a:cubicBezTo>
                  <a:cubicBezTo>
                    <a:pt x="42352" y="34000"/>
                    <a:pt x="42352" y="34000"/>
                    <a:pt x="42352" y="34000"/>
                  </a:cubicBezTo>
                  <a:cubicBezTo>
                    <a:pt x="41344" y="34000"/>
                    <a:pt x="40336" y="36000"/>
                    <a:pt x="39327" y="34000"/>
                  </a:cubicBezTo>
                  <a:cubicBezTo>
                    <a:pt x="39327" y="34000"/>
                    <a:pt x="38319" y="32000"/>
                    <a:pt x="38319" y="32000"/>
                  </a:cubicBezTo>
                  <a:cubicBezTo>
                    <a:pt x="38319" y="30000"/>
                    <a:pt x="38319" y="30000"/>
                    <a:pt x="38319" y="30000"/>
                  </a:cubicBezTo>
                  <a:cubicBezTo>
                    <a:pt x="39327" y="26000"/>
                    <a:pt x="38319" y="22000"/>
                    <a:pt x="38319" y="22000"/>
                  </a:cubicBezTo>
                  <a:cubicBezTo>
                    <a:pt x="38319" y="22000"/>
                    <a:pt x="38319" y="22000"/>
                    <a:pt x="38319" y="22000"/>
                  </a:cubicBezTo>
                  <a:cubicBezTo>
                    <a:pt x="37310" y="22000"/>
                    <a:pt x="37310" y="22000"/>
                    <a:pt x="36302" y="24000"/>
                  </a:cubicBezTo>
                  <a:cubicBezTo>
                    <a:pt x="35294" y="24000"/>
                    <a:pt x="35294" y="26000"/>
                    <a:pt x="35294" y="28000"/>
                  </a:cubicBezTo>
                  <a:cubicBezTo>
                    <a:pt x="34285" y="30000"/>
                    <a:pt x="33277" y="32000"/>
                    <a:pt x="33277" y="32000"/>
                  </a:cubicBezTo>
                  <a:cubicBezTo>
                    <a:pt x="32268" y="32000"/>
                    <a:pt x="32268" y="32000"/>
                    <a:pt x="32268" y="32000"/>
                  </a:cubicBezTo>
                  <a:cubicBezTo>
                    <a:pt x="31260" y="30000"/>
                    <a:pt x="31260" y="28000"/>
                    <a:pt x="31260" y="26000"/>
                  </a:cubicBezTo>
                  <a:cubicBezTo>
                    <a:pt x="31260" y="26000"/>
                    <a:pt x="30252" y="24000"/>
                    <a:pt x="30252" y="24000"/>
                  </a:cubicBezTo>
                  <a:cubicBezTo>
                    <a:pt x="29243" y="22000"/>
                    <a:pt x="27226" y="22000"/>
                    <a:pt x="25210" y="22000"/>
                  </a:cubicBezTo>
                  <a:cubicBezTo>
                    <a:pt x="25210" y="24000"/>
                    <a:pt x="24201" y="24000"/>
                    <a:pt x="24201" y="24000"/>
                  </a:cubicBezTo>
                  <a:cubicBezTo>
                    <a:pt x="23193" y="24000"/>
                    <a:pt x="22184" y="26000"/>
                    <a:pt x="21176" y="26000"/>
                  </a:cubicBezTo>
                  <a:cubicBezTo>
                    <a:pt x="20168" y="26000"/>
                    <a:pt x="20168" y="26000"/>
                    <a:pt x="20168" y="26000"/>
                  </a:cubicBezTo>
                  <a:cubicBezTo>
                    <a:pt x="19159" y="26000"/>
                    <a:pt x="18151" y="26000"/>
                    <a:pt x="17142" y="26000"/>
                  </a:cubicBezTo>
                  <a:cubicBezTo>
                    <a:pt x="16134" y="28000"/>
                    <a:pt x="16134" y="28000"/>
                    <a:pt x="16134" y="30000"/>
                  </a:cubicBezTo>
                  <a:cubicBezTo>
                    <a:pt x="15126" y="32000"/>
                    <a:pt x="15126" y="34000"/>
                    <a:pt x="13109" y="34000"/>
                  </a:cubicBezTo>
                  <a:cubicBezTo>
                    <a:pt x="13109" y="34000"/>
                    <a:pt x="12100" y="34000"/>
                    <a:pt x="12100" y="34000"/>
                  </a:cubicBezTo>
                  <a:cubicBezTo>
                    <a:pt x="11092" y="34000"/>
                    <a:pt x="9075" y="34000"/>
                    <a:pt x="9075" y="34000"/>
                  </a:cubicBezTo>
                  <a:cubicBezTo>
                    <a:pt x="8067" y="34000"/>
                    <a:pt x="8067" y="34000"/>
                    <a:pt x="8067" y="36000"/>
                  </a:cubicBezTo>
                  <a:cubicBezTo>
                    <a:pt x="8067" y="36000"/>
                    <a:pt x="8067" y="38000"/>
                    <a:pt x="8067" y="40000"/>
                  </a:cubicBezTo>
                  <a:cubicBezTo>
                    <a:pt x="7058" y="42000"/>
                    <a:pt x="7058" y="42000"/>
                    <a:pt x="7058" y="42000"/>
                  </a:cubicBezTo>
                  <a:cubicBezTo>
                    <a:pt x="6050" y="44000"/>
                    <a:pt x="6050" y="44000"/>
                    <a:pt x="6050" y="46000"/>
                  </a:cubicBezTo>
                  <a:cubicBezTo>
                    <a:pt x="6050" y="48000"/>
                    <a:pt x="6050" y="48000"/>
                    <a:pt x="6050" y="50000"/>
                  </a:cubicBezTo>
                  <a:cubicBezTo>
                    <a:pt x="6050" y="52000"/>
                    <a:pt x="5042" y="56000"/>
                    <a:pt x="6050" y="56000"/>
                  </a:cubicBezTo>
                  <a:cubicBezTo>
                    <a:pt x="6050" y="58000"/>
                    <a:pt x="6050" y="58000"/>
                    <a:pt x="7058" y="60000"/>
                  </a:cubicBezTo>
                  <a:cubicBezTo>
                    <a:pt x="7058" y="60000"/>
                    <a:pt x="8067" y="62000"/>
                    <a:pt x="8067" y="62000"/>
                  </a:cubicBezTo>
                  <a:cubicBezTo>
                    <a:pt x="9075" y="66000"/>
                    <a:pt x="8067" y="68000"/>
                    <a:pt x="8067" y="68000"/>
                  </a:cubicBezTo>
                  <a:cubicBezTo>
                    <a:pt x="7058" y="70000"/>
                    <a:pt x="7058" y="70000"/>
                    <a:pt x="7058" y="70000"/>
                  </a:cubicBezTo>
                  <a:cubicBezTo>
                    <a:pt x="7058" y="72000"/>
                    <a:pt x="7058" y="72000"/>
                    <a:pt x="7058" y="72000"/>
                  </a:cubicBezTo>
                  <a:cubicBezTo>
                    <a:pt x="5042" y="76000"/>
                    <a:pt x="5042" y="78000"/>
                    <a:pt x="4033" y="78000"/>
                  </a:cubicBezTo>
                  <a:cubicBezTo>
                    <a:pt x="4033" y="78000"/>
                    <a:pt x="4033" y="78000"/>
                    <a:pt x="4033" y="78000"/>
                  </a:cubicBezTo>
                  <a:cubicBezTo>
                    <a:pt x="4033" y="80000"/>
                    <a:pt x="4033" y="80000"/>
                    <a:pt x="4033" y="82000"/>
                  </a:cubicBezTo>
                  <a:cubicBezTo>
                    <a:pt x="4033" y="94000"/>
                    <a:pt x="0" y="98000"/>
                    <a:pt x="2016" y="106000"/>
                  </a:cubicBezTo>
                  <a:cubicBezTo>
                    <a:pt x="3025" y="108000"/>
                    <a:pt x="3025" y="108000"/>
                    <a:pt x="3025" y="108000"/>
                  </a:cubicBezTo>
                  <a:cubicBezTo>
                    <a:pt x="4033" y="110000"/>
                    <a:pt x="9075" y="108000"/>
                    <a:pt x="10084" y="108000"/>
                  </a:cubicBezTo>
                  <a:cubicBezTo>
                    <a:pt x="11092" y="106000"/>
                    <a:pt x="14117" y="112000"/>
                    <a:pt x="15126" y="112000"/>
                  </a:cubicBezTo>
                  <a:cubicBezTo>
                    <a:pt x="16134" y="114000"/>
                    <a:pt x="17142" y="114000"/>
                    <a:pt x="19159" y="112000"/>
                  </a:cubicBezTo>
                  <a:cubicBezTo>
                    <a:pt x="20168" y="110000"/>
                    <a:pt x="23193" y="114000"/>
                    <a:pt x="24201" y="116000"/>
                  </a:cubicBezTo>
                  <a:cubicBezTo>
                    <a:pt x="25210" y="116000"/>
                    <a:pt x="26218" y="118000"/>
                    <a:pt x="27226" y="118000"/>
                  </a:cubicBezTo>
                  <a:cubicBezTo>
                    <a:pt x="28235" y="120000"/>
                    <a:pt x="30252" y="118000"/>
                    <a:pt x="31260" y="118000"/>
                  </a:cubicBezTo>
                  <a:cubicBezTo>
                    <a:pt x="32268" y="118000"/>
                    <a:pt x="34285" y="116000"/>
                    <a:pt x="35294" y="116000"/>
                  </a:cubicBezTo>
                  <a:cubicBezTo>
                    <a:pt x="37310" y="114000"/>
                    <a:pt x="37310" y="112000"/>
                    <a:pt x="39327" y="112000"/>
                  </a:cubicBezTo>
                  <a:cubicBezTo>
                    <a:pt x="41344" y="112000"/>
                    <a:pt x="43361" y="112000"/>
                    <a:pt x="45378" y="112000"/>
                  </a:cubicBezTo>
                  <a:cubicBezTo>
                    <a:pt x="48403" y="112000"/>
                    <a:pt x="51428" y="112000"/>
                    <a:pt x="54453" y="112000"/>
                  </a:cubicBezTo>
                  <a:cubicBezTo>
                    <a:pt x="56470" y="112000"/>
                    <a:pt x="57478" y="110000"/>
                    <a:pt x="59495" y="108000"/>
                  </a:cubicBezTo>
                  <a:cubicBezTo>
                    <a:pt x="61512" y="108000"/>
                    <a:pt x="62521" y="108000"/>
                    <a:pt x="64537" y="108000"/>
                  </a:cubicBezTo>
                  <a:cubicBezTo>
                    <a:pt x="66554" y="106000"/>
                    <a:pt x="68571" y="108000"/>
                    <a:pt x="69579" y="110000"/>
                  </a:cubicBezTo>
                  <a:cubicBezTo>
                    <a:pt x="70588" y="110000"/>
                    <a:pt x="72605" y="112000"/>
                    <a:pt x="74621" y="112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4" name="Google Shape;1594;p349"/>
            <p:cNvSpPr/>
            <p:nvPr/>
          </p:nvSpPr>
          <p:spPr>
            <a:xfrm>
              <a:off x="6302372" y="2757490"/>
              <a:ext cx="266700" cy="3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859" y="38350"/>
                  </a:moveTo>
                  <a:cubicBezTo>
                    <a:pt x="106478" y="37113"/>
                    <a:pt x="106478" y="33402"/>
                    <a:pt x="106478" y="30927"/>
                  </a:cubicBezTo>
                  <a:cubicBezTo>
                    <a:pt x="106478" y="23505"/>
                    <a:pt x="106478" y="23505"/>
                    <a:pt x="106478" y="23505"/>
                  </a:cubicBezTo>
                  <a:cubicBezTo>
                    <a:pt x="106478" y="23505"/>
                    <a:pt x="106478" y="23505"/>
                    <a:pt x="106478" y="23505"/>
                  </a:cubicBezTo>
                  <a:cubicBezTo>
                    <a:pt x="106478" y="23505"/>
                    <a:pt x="113239" y="19793"/>
                    <a:pt x="113239" y="18556"/>
                  </a:cubicBezTo>
                  <a:cubicBezTo>
                    <a:pt x="113239" y="18556"/>
                    <a:pt x="114929" y="18556"/>
                    <a:pt x="116619" y="17319"/>
                  </a:cubicBezTo>
                  <a:cubicBezTo>
                    <a:pt x="114929" y="16082"/>
                    <a:pt x="114929" y="16082"/>
                    <a:pt x="114929" y="16082"/>
                  </a:cubicBezTo>
                  <a:cubicBezTo>
                    <a:pt x="114929" y="16082"/>
                    <a:pt x="113239" y="16082"/>
                    <a:pt x="113239" y="16082"/>
                  </a:cubicBezTo>
                  <a:cubicBezTo>
                    <a:pt x="113239" y="14845"/>
                    <a:pt x="113239" y="14845"/>
                    <a:pt x="111549" y="14845"/>
                  </a:cubicBezTo>
                  <a:cubicBezTo>
                    <a:pt x="111549" y="13608"/>
                    <a:pt x="109859" y="13608"/>
                    <a:pt x="109859" y="11134"/>
                  </a:cubicBezTo>
                  <a:cubicBezTo>
                    <a:pt x="109859" y="11134"/>
                    <a:pt x="109859" y="11134"/>
                    <a:pt x="109859" y="11134"/>
                  </a:cubicBezTo>
                  <a:cubicBezTo>
                    <a:pt x="109859" y="8659"/>
                    <a:pt x="109859" y="7422"/>
                    <a:pt x="109859" y="4948"/>
                  </a:cubicBezTo>
                  <a:cubicBezTo>
                    <a:pt x="111549" y="4948"/>
                    <a:pt x="111549" y="3711"/>
                    <a:pt x="111549" y="3711"/>
                  </a:cubicBezTo>
                  <a:cubicBezTo>
                    <a:pt x="111549" y="2474"/>
                    <a:pt x="113239" y="1237"/>
                    <a:pt x="113239" y="0"/>
                  </a:cubicBezTo>
                  <a:cubicBezTo>
                    <a:pt x="111549" y="0"/>
                    <a:pt x="111549" y="0"/>
                    <a:pt x="111549" y="0"/>
                  </a:cubicBezTo>
                  <a:cubicBezTo>
                    <a:pt x="109859" y="1237"/>
                    <a:pt x="109859" y="1237"/>
                    <a:pt x="108169" y="2474"/>
                  </a:cubicBezTo>
                  <a:cubicBezTo>
                    <a:pt x="108169" y="2474"/>
                    <a:pt x="108169" y="3711"/>
                    <a:pt x="106478" y="3711"/>
                  </a:cubicBezTo>
                  <a:cubicBezTo>
                    <a:pt x="104788" y="4948"/>
                    <a:pt x="103098" y="6185"/>
                    <a:pt x="103098" y="7422"/>
                  </a:cubicBezTo>
                  <a:cubicBezTo>
                    <a:pt x="101408" y="8659"/>
                    <a:pt x="101408" y="8659"/>
                    <a:pt x="99718" y="9896"/>
                  </a:cubicBezTo>
                  <a:cubicBezTo>
                    <a:pt x="98028" y="11134"/>
                    <a:pt x="96338" y="12371"/>
                    <a:pt x="94647" y="12371"/>
                  </a:cubicBezTo>
                  <a:cubicBezTo>
                    <a:pt x="94647" y="13608"/>
                    <a:pt x="92957" y="13608"/>
                    <a:pt x="92957" y="13608"/>
                  </a:cubicBezTo>
                  <a:cubicBezTo>
                    <a:pt x="91267" y="14845"/>
                    <a:pt x="91267" y="14845"/>
                    <a:pt x="91267" y="14845"/>
                  </a:cubicBezTo>
                  <a:cubicBezTo>
                    <a:pt x="89577" y="16082"/>
                    <a:pt x="89577" y="16082"/>
                    <a:pt x="86197" y="16082"/>
                  </a:cubicBezTo>
                  <a:cubicBezTo>
                    <a:pt x="82816" y="16082"/>
                    <a:pt x="81126" y="14845"/>
                    <a:pt x="81126" y="13608"/>
                  </a:cubicBezTo>
                  <a:cubicBezTo>
                    <a:pt x="79436" y="14845"/>
                    <a:pt x="79436" y="16082"/>
                    <a:pt x="77746" y="16082"/>
                  </a:cubicBezTo>
                  <a:cubicBezTo>
                    <a:pt x="74366" y="16082"/>
                    <a:pt x="74366" y="13608"/>
                    <a:pt x="74366" y="12371"/>
                  </a:cubicBezTo>
                  <a:cubicBezTo>
                    <a:pt x="74366" y="12371"/>
                    <a:pt x="74366" y="12371"/>
                    <a:pt x="74366" y="12371"/>
                  </a:cubicBezTo>
                  <a:cubicBezTo>
                    <a:pt x="72676" y="12371"/>
                    <a:pt x="70985" y="12371"/>
                    <a:pt x="70985" y="12371"/>
                  </a:cubicBezTo>
                  <a:cubicBezTo>
                    <a:pt x="69295" y="12371"/>
                    <a:pt x="69295" y="12371"/>
                    <a:pt x="67605" y="12371"/>
                  </a:cubicBezTo>
                  <a:cubicBezTo>
                    <a:pt x="59154" y="12371"/>
                    <a:pt x="59154" y="12371"/>
                    <a:pt x="59154" y="12371"/>
                  </a:cubicBezTo>
                  <a:cubicBezTo>
                    <a:pt x="57464" y="12371"/>
                    <a:pt x="50704" y="12371"/>
                    <a:pt x="50704" y="14845"/>
                  </a:cubicBezTo>
                  <a:cubicBezTo>
                    <a:pt x="50704" y="14845"/>
                    <a:pt x="52394" y="17319"/>
                    <a:pt x="52394" y="18556"/>
                  </a:cubicBezTo>
                  <a:cubicBezTo>
                    <a:pt x="52394" y="21030"/>
                    <a:pt x="52394" y="21030"/>
                    <a:pt x="52394" y="21030"/>
                  </a:cubicBezTo>
                  <a:cubicBezTo>
                    <a:pt x="50704" y="22268"/>
                    <a:pt x="49014" y="23505"/>
                    <a:pt x="47323" y="23505"/>
                  </a:cubicBezTo>
                  <a:cubicBezTo>
                    <a:pt x="47323" y="23505"/>
                    <a:pt x="47323" y="23505"/>
                    <a:pt x="47323" y="23505"/>
                  </a:cubicBezTo>
                  <a:cubicBezTo>
                    <a:pt x="47323" y="23505"/>
                    <a:pt x="47323" y="23505"/>
                    <a:pt x="47323" y="23505"/>
                  </a:cubicBezTo>
                  <a:cubicBezTo>
                    <a:pt x="47323" y="24742"/>
                    <a:pt x="47323" y="24742"/>
                    <a:pt x="47323" y="24742"/>
                  </a:cubicBezTo>
                  <a:cubicBezTo>
                    <a:pt x="47323" y="24742"/>
                    <a:pt x="47323" y="24742"/>
                    <a:pt x="45633" y="25979"/>
                  </a:cubicBezTo>
                  <a:cubicBezTo>
                    <a:pt x="45633" y="27216"/>
                    <a:pt x="45633" y="27216"/>
                    <a:pt x="45633" y="28453"/>
                  </a:cubicBezTo>
                  <a:cubicBezTo>
                    <a:pt x="45633" y="28453"/>
                    <a:pt x="45633" y="34639"/>
                    <a:pt x="42253" y="35876"/>
                  </a:cubicBezTo>
                  <a:cubicBezTo>
                    <a:pt x="40563" y="34639"/>
                    <a:pt x="40563" y="34639"/>
                    <a:pt x="40563" y="34639"/>
                  </a:cubicBezTo>
                  <a:cubicBezTo>
                    <a:pt x="40563" y="34639"/>
                    <a:pt x="37183" y="32164"/>
                    <a:pt x="35492" y="32164"/>
                  </a:cubicBezTo>
                  <a:cubicBezTo>
                    <a:pt x="35492" y="32164"/>
                    <a:pt x="35492" y="32164"/>
                    <a:pt x="35492" y="32164"/>
                  </a:cubicBezTo>
                  <a:cubicBezTo>
                    <a:pt x="33802" y="32164"/>
                    <a:pt x="33802" y="32164"/>
                    <a:pt x="32112" y="30927"/>
                  </a:cubicBezTo>
                  <a:cubicBezTo>
                    <a:pt x="32112" y="30927"/>
                    <a:pt x="32112" y="30927"/>
                    <a:pt x="30422" y="30927"/>
                  </a:cubicBezTo>
                  <a:cubicBezTo>
                    <a:pt x="28732" y="30927"/>
                    <a:pt x="23661" y="30927"/>
                    <a:pt x="23661" y="32164"/>
                  </a:cubicBezTo>
                  <a:cubicBezTo>
                    <a:pt x="23661" y="33402"/>
                    <a:pt x="23661" y="34639"/>
                    <a:pt x="23661" y="37113"/>
                  </a:cubicBezTo>
                  <a:cubicBezTo>
                    <a:pt x="23661" y="37113"/>
                    <a:pt x="23661" y="37113"/>
                    <a:pt x="23661" y="37113"/>
                  </a:cubicBezTo>
                  <a:cubicBezTo>
                    <a:pt x="23661" y="39587"/>
                    <a:pt x="21971" y="40824"/>
                    <a:pt x="20281" y="40824"/>
                  </a:cubicBezTo>
                  <a:cubicBezTo>
                    <a:pt x="20281" y="40824"/>
                    <a:pt x="18591" y="42061"/>
                    <a:pt x="18591" y="42061"/>
                  </a:cubicBezTo>
                  <a:cubicBezTo>
                    <a:pt x="18591" y="43298"/>
                    <a:pt x="16901" y="44536"/>
                    <a:pt x="16901" y="44536"/>
                  </a:cubicBezTo>
                  <a:cubicBezTo>
                    <a:pt x="15211" y="45773"/>
                    <a:pt x="15211" y="45773"/>
                    <a:pt x="15211" y="47010"/>
                  </a:cubicBezTo>
                  <a:cubicBezTo>
                    <a:pt x="15211" y="48247"/>
                    <a:pt x="15211" y="49484"/>
                    <a:pt x="13521" y="50721"/>
                  </a:cubicBezTo>
                  <a:cubicBezTo>
                    <a:pt x="13521" y="50721"/>
                    <a:pt x="13521" y="51958"/>
                    <a:pt x="13521" y="53195"/>
                  </a:cubicBezTo>
                  <a:cubicBezTo>
                    <a:pt x="13521" y="53195"/>
                    <a:pt x="13521" y="54432"/>
                    <a:pt x="13521" y="54432"/>
                  </a:cubicBezTo>
                  <a:cubicBezTo>
                    <a:pt x="13521" y="56907"/>
                    <a:pt x="15211" y="58144"/>
                    <a:pt x="13521" y="59381"/>
                  </a:cubicBezTo>
                  <a:cubicBezTo>
                    <a:pt x="13521" y="60618"/>
                    <a:pt x="11830" y="63092"/>
                    <a:pt x="8450" y="64329"/>
                  </a:cubicBezTo>
                  <a:cubicBezTo>
                    <a:pt x="6760" y="64329"/>
                    <a:pt x="3380" y="65567"/>
                    <a:pt x="3380" y="68041"/>
                  </a:cubicBezTo>
                  <a:cubicBezTo>
                    <a:pt x="3380" y="79175"/>
                    <a:pt x="3380" y="79175"/>
                    <a:pt x="3380" y="79175"/>
                  </a:cubicBezTo>
                  <a:cubicBezTo>
                    <a:pt x="3380" y="81649"/>
                    <a:pt x="1690" y="81649"/>
                    <a:pt x="1690" y="82886"/>
                  </a:cubicBezTo>
                  <a:cubicBezTo>
                    <a:pt x="0" y="84123"/>
                    <a:pt x="0" y="84123"/>
                    <a:pt x="0" y="84123"/>
                  </a:cubicBezTo>
                  <a:cubicBezTo>
                    <a:pt x="0" y="84123"/>
                    <a:pt x="0" y="86597"/>
                    <a:pt x="0" y="87835"/>
                  </a:cubicBezTo>
                  <a:cubicBezTo>
                    <a:pt x="1690" y="87835"/>
                    <a:pt x="1690" y="91546"/>
                    <a:pt x="1690" y="94020"/>
                  </a:cubicBezTo>
                  <a:cubicBezTo>
                    <a:pt x="1690" y="106391"/>
                    <a:pt x="1690" y="106391"/>
                    <a:pt x="1690" y="106391"/>
                  </a:cubicBezTo>
                  <a:cubicBezTo>
                    <a:pt x="1690" y="107628"/>
                    <a:pt x="1690" y="107628"/>
                    <a:pt x="3380" y="108865"/>
                  </a:cubicBezTo>
                  <a:cubicBezTo>
                    <a:pt x="5070" y="110103"/>
                    <a:pt x="5070" y="110103"/>
                    <a:pt x="5070" y="110103"/>
                  </a:cubicBezTo>
                  <a:cubicBezTo>
                    <a:pt x="6760" y="110103"/>
                    <a:pt x="8450" y="110103"/>
                    <a:pt x="10140" y="110103"/>
                  </a:cubicBezTo>
                  <a:cubicBezTo>
                    <a:pt x="11830" y="110103"/>
                    <a:pt x="11830" y="110103"/>
                    <a:pt x="11830" y="110103"/>
                  </a:cubicBezTo>
                  <a:cubicBezTo>
                    <a:pt x="13521" y="110103"/>
                    <a:pt x="13521" y="110103"/>
                    <a:pt x="13521" y="108865"/>
                  </a:cubicBezTo>
                  <a:cubicBezTo>
                    <a:pt x="13521" y="108865"/>
                    <a:pt x="15211" y="107628"/>
                    <a:pt x="16901" y="107628"/>
                  </a:cubicBezTo>
                  <a:cubicBezTo>
                    <a:pt x="20281" y="107628"/>
                    <a:pt x="21971" y="107628"/>
                    <a:pt x="21971" y="108865"/>
                  </a:cubicBezTo>
                  <a:cubicBezTo>
                    <a:pt x="25352" y="110103"/>
                    <a:pt x="30422" y="112577"/>
                    <a:pt x="30422" y="112577"/>
                  </a:cubicBezTo>
                  <a:cubicBezTo>
                    <a:pt x="35492" y="117525"/>
                    <a:pt x="40563" y="117525"/>
                    <a:pt x="45633" y="113814"/>
                  </a:cubicBezTo>
                  <a:cubicBezTo>
                    <a:pt x="54084" y="108865"/>
                    <a:pt x="49014" y="111340"/>
                    <a:pt x="59154" y="113814"/>
                  </a:cubicBezTo>
                  <a:cubicBezTo>
                    <a:pt x="60845" y="115051"/>
                    <a:pt x="60845" y="115051"/>
                    <a:pt x="60845" y="115051"/>
                  </a:cubicBezTo>
                  <a:cubicBezTo>
                    <a:pt x="60845" y="115051"/>
                    <a:pt x="60845" y="115051"/>
                    <a:pt x="60845" y="115051"/>
                  </a:cubicBezTo>
                  <a:cubicBezTo>
                    <a:pt x="64225" y="116288"/>
                    <a:pt x="69295" y="113814"/>
                    <a:pt x="72676" y="115051"/>
                  </a:cubicBezTo>
                  <a:cubicBezTo>
                    <a:pt x="74366" y="115051"/>
                    <a:pt x="76056" y="116288"/>
                    <a:pt x="79436" y="117525"/>
                  </a:cubicBezTo>
                  <a:cubicBezTo>
                    <a:pt x="89577" y="120000"/>
                    <a:pt x="77746" y="117525"/>
                    <a:pt x="86197" y="116288"/>
                  </a:cubicBezTo>
                  <a:cubicBezTo>
                    <a:pt x="86197" y="116288"/>
                    <a:pt x="89577" y="105154"/>
                    <a:pt x="89577" y="102680"/>
                  </a:cubicBezTo>
                  <a:cubicBezTo>
                    <a:pt x="92957" y="97731"/>
                    <a:pt x="91267" y="95257"/>
                    <a:pt x="92957" y="91546"/>
                  </a:cubicBezTo>
                  <a:cubicBezTo>
                    <a:pt x="94647" y="90309"/>
                    <a:pt x="94647" y="89072"/>
                    <a:pt x="94647" y="87835"/>
                  </a:cubicBezTo>
                  <a:cubicBezTo>
                    <a:pt x="96338" y="87835"/>
                    <a:pt x="96338" y="87835"/>
                    <a:pt x="96338" y="87835"/>
                  </a:cubicBezTo>
                  <a:cubicBezTo>
                    <a:pt x="98028" y="86597"/>
                    <a:pt x="98028" y="84123"/>
                    <a:pt x="98028" y="82886"/>
                  </a:cubicBezTo>
                  <a:cubicBezTo>
                    <a:pt x="98028" y="81649"/>
                    <a:pt x="98028" y="81649"/>
                    <a:pt x="98028" y="81649"/>
                  </a:cubicBezTo>
                  <a:cubicBezTo>
                    <a:pt x="99718" y="81649"/>
                    <a:pt x="99718" y="77938"/>
                    <a:pt x="103098" y="75463"/>
                  </a:cubicBezTo>
                  <a:cubicBezTo>
                    <a:pt x="104788" y="75463"/>
                    <a:pt x="104788" y="70515"/>
                    <a:pt x="104788" y="68041"/>
                  </a:cubicBezTo>
                  <a:cubicBezTo>
                    <a:pt x="104788" y="65567"/>
                    <a:pt x="113239" y="63092"/>
                    <a:pt x="113239" y="59381"/>
                  </a:cubicBezTo>
                  <a:cubicBezTo>
                    <a:pt x="113239" y="56907"/>
                    <a:pt x="113239" y="56907"/>
                    <a:pt x="113239" y="55670"/>
                  </a:cubicBezTo>
                  <a:cubicBezTo>
                    <a:pt x="114929" y="55670"/>
                    <a:pt x="114929" y="55670"/>
                    <a:pt x="114929" y="55670"/>
                  </a:cubicBezTo>
                  <a:cubicBezTo>
                    <a:pt x="116619" y="53195"/>
                    <a:pt x="116619" y="49484"/>
                    <a:pt x="116619" y="47010"/>
                  </a:cubicBezTo>
                  <a:cubicBezTo>
                    <a:pt x="116619" y="44536"/>
                    <a:pt x="120000" y="44536"/>
                    <a:pt x="118309" y="40824"/>
                  </a:cubicBezTo>
                  <a:cubicBezTo>
                    <a:pt x="116619" y="39587"/>
                    <a:pt x="113239" y="39587"/>
                    <a:pt x="109859" y="3835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5" name="Google Shape;1595;p349"/>
            <p:cNvSpPr/>
            <p:nvPr/>
          </p:nvSpPr>
          <p:spPr>
            <a:xfrm>
              <a:off x="6321426" y="2474916"/>
              <a:ext cx="315900" cy="38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000" y="30291"/>
                  </a:moveTo>
                  <a:cubicBezTo>
                    <a:pt x="111428" y="30291"/>
                    <a:pt x="114285" y="30291"/>
                    <a:pt x="117142" y="29126"/>
                  </a:cubicBezTo>
                  <a:cubicBezTo>
                    <a:pt x="118571" y="29126"/>
                    <a:pt x="118571" y="29126"/>
                    <a:pt x="120000" y="29126"/>
                  </a:cubicBezTo>
                  <a:cubicBezTo>
                    <a:pt x="120000" y="27961"/>
                    <a:pt x="118571" y="27961"/>
                    <a:pt x="118571" y="26796"/>
                  </a:cubicBezTo>
                  <a:cubicBezTo>
                    <a:pt x="118571" y="26796"/>
                    <a:pt x="118571" y="26796"/>
                    <a:pt x="120000" y="25631"/>
                  </a:cubicBezTo>
                  <a:cubicBezTo>
                    <a:pt x="120000" y="25631"/>
                    <a:pt x="120000" y="24466"/>
                    <a:pt x="120000" y="24466"/>
                  </a:cubicBezTo>
                  <a:cubicBezTo>
                    <a:pt x="118571" y="23300"/>
                    <a:pt x="118571" y="23300"/>
                    <a:pt x="118571" y="23300"/>
                  </a:cubicBezTo>
                  <a:cubicBezTo>
                    <a:pt x="117142" y="24466"/>
                    <a:pt x="117142" y="24466"/>
                    <a:pt x="117142" y="24466"/>
                  </a:cubicBezTo>
                  <a:cubicBezTo>
                    <a:pt x="117142" y="24466"/>
                    <a:pt x="117142" y="25631"/>
                    <a:pt x="115714" y="25631"/>
                  </a:cubicBezTo>
                  <a:cubicBezTo>
                    <a:pt x="114285" y="26796"/>
                    <a:pt x="112857" y="26796"/>
                    <a:pt x="112857" y="26796"/>
                  </a:cubicBezTo>
                  <a:cubicBezTo>
                    <a:pt x="111428" y="25631"/>
                    <a:pt x="111428" y="25631"/>
                    <a:pt x="110000" y="24466"/>
                  </a:cubicBezTo>
                  <a:cubicBezTo>
                    <a:pt x="110000" y="23300"/>
                    <a:pt x="110000" y="23300"/>
                    <a:pt x="110000" y="22135"/>
                  </a:cubicBezTo>
                  <a:cubicBezTo>
                    <a:pt x="110000" y="20970"/>
                    <a:pt x="110000" y="19805"/>
                    <a:pt x="110000" y="18640"/>
                  </a:cubicBezTo>
                  <a:cubicBezTo>
                    <a:pt x="108571" y="17475"/>
                    <a:pt x="108571" y="17475"/>
                    <a:pt x="108571" y="16310"/>
                  </a:cubicBezTo>
                  <a:cubicBezTo>
                    <a:pt x="108571" y="15145"/>
                    <a:pt x="108571" y="13980"/>
                    <a:pt x="108571" y="13980"/>
                  </a:cubicBezTo>
                  <a:cubicBezTo>
                    <a:pt x="107142" y="13980"/>
                    <a:pt x="104285" y="11650"/>
                    <a:pt x="105714" y="10485"/>
                  </a:cubicBezTo>
                  <a:cubicBezTo>
                    <a:pt x="105714" y="8155"/>
                    <a:pt x="105714" y="6990"/>
                    <a:pt x="105714" y="4660"/>
                  </a:cubicBezTo>
                  <a:cubicBezTo>
                    <a:pt x="105714" y="3495"/>
                    <a:pt x="104285" y="3495"/>
                    <a:pt x="104285" y="2330"/>
                  </a:cubicBezTo>
                  <a:cubicBezTo>
                    <a:pt x="102857" y="2330"/>
                    <a:pt x="101428" y="1165"/>
                    <a:pt x="101428" y="1165"/>
                  </a:cubicBezTo>
                  <a:cubicBezTo>
                    <a:pt x="101428" y="1165"/>
                    <a:pt x="101428" y="0"/>
                    <a:pt x="101428" y="0"/>
                  </a:cubicBezTo>
                  <a:cubicBezTo>
                    <a:pt x="100000" y="0"/>
                    <a:pt x="98571" y="1165"/>
                    <a:pt x="97142" y="1165"/>
                  </a:cubicBezTo>
                  <a:cubicBezTo>
                    <a:pt x="97142" y="1165"/>
                    <a:pt x="97142" y="2330"/>
                    <a:pt x="95714" y="2330"/>
                  </a:cubicBezTo>
                  <a:cubicBezTo>
                    <a:pt x="92857" y="3495"/>
                    <a:pt x="92857" y="4660"/>
                    <a:pt x="91428" y="5825"/>
                  </a:cubicBezTo>
                  <a:cubicBezTo>
                    <a:pt x="90000" y="5825"/>
                    <a:pt x="90000" y="5825"/>
                    <a:pt x="90000" y="5825"/>
                  </a:cubicBezTo>
                  <a:cubicBezTo>
                    <a:pt x="90000" y="6990"/>
                    <a:pt x="88571" y="8155"/>
                    <a:pt x="85714" y="8155"/>
                  </a:cubicBezTo>
                  <a:cubicBezTo>
                    <a:pt x="85714" y="9320"/>
                    <a:pt x="84285" y="9320"/>
                    <a:pt x="84285" y="9320"/>
                  </a:cubicBezTo>
                  <a:cubicBezTo>
                    <a:pt x="82857" y="10485"/>
                    <a:pt x="81428" y="11650"/>
                    <a:pt x="81428" y="11650"/>
                  </a:cubicBezTo>
                  <a:cubicBezTo>
                    <a:pt x="80000" y="12815"/>
                    <a:pt x="80000" y="12815"/>
                    <a:pt x="80000" y="13980"/>
                  </a:cubicBezTo>
                  <a:cubicBezTo>
                    <a:pt x="78571" y="15145"/>
                    <a:pt x="77142" y="15145"/>
                    <a:pt x="75714" y="16310"/>
                  </a:cubicBezTo>
                  <a:cubicBezTo>
                    <a:pt x="75714" y="16310"/>
                    <a:pt x="74285" y="16310"/>
                    <a:pt x="74285" y="17475"/>
                  </a:cubicBezTo>
                  <a:cubicBezTo>
                    <a:pt x="71428" y="18640"/>
                    <a:pt x="70000" y="19805"/>
                    <a:pt x="67142" y="20970"/>
                  </a:cubicBezTo>
                  <a:cubicBezTo>
                    <a:pt x="67142" y="22135"/>
                    <a:pt x="67142" y="22135"/>
                    <a:pt x="67142" y="22135"/>
                  </a:cubicBezTo>
                  <a:cubicBezTo>
                    <a:pt x="65714" y="22135"/>
                    <a:pt x="65714" y="23300"/>
                    <a:pt x="64285" y="23300"/>
                  </a:cubicBezTo>
                  <a:cubicBezTo>
                    <a:pt x="64285" y="24466"/>
                    <a:pt x="62857" y="24466"/>
                    <a:pt x="62857" y="24466"/>
                  </a:cubicBezTo>
                  <a:cubicBezTo>
                    <a:pt x="61428" y="26796"/>
                    <a:pt x="60000" y="26796"/>
                    <a:pt x="60000" y="30291"/>
                  </a:cubicBezTo>
                  <a:cubicBezTo>
                    <a:pt x="60000" y="34951"/>
                    <a:pt x="58571" y="36116"/>
                    <a:pt x="55714" y="36116"/>
                  </a:cubicBezTo>
                  <a:cubicBezTo>
                    <a:pt x="54285" y="36116"/>
                    <a:pt x="54285" y="36116"/>
                    <a:pt x="54285" y="36116"/>
                  </a:cubicBezTo>
                  <a:cubicBezTo>
                    <a:pt x="51428" y="36116"/>
                    <a:pt x="51428" y="34951"/>
                    <a:pt x="51428" y="34951"/>
                  </a:cubicBezTo>
                  <a:cubicBezTo>
                    <a:pt x="51428" y="33786"/>
                    <a:pt x="50000" y="33786"/>
                    <a:pt x="50000" y="33786"/>
                  </a:cubicBezTo>
                  <a:cubicBezTo>
                    <a:pt x="48571" y="33786"/>
                    <a:pt x="48571" y="33786"/>
                    <a:pt x="48571" y="33786"/>
                  </a:cubicBezTo>
                  <a:cubicBezTo>
                    <a:pt x="47142" y="33786"/>
                    <a:pt x="47142" y="34951"/>
                    <a:pt x="47142" y="36116"/>
                  </a:cubicBezTo>
                  <a:cubicBezTo>
                    <a:pt x="47142" y="37281"/>
                    <a:pt x="47142" y="38446"/>
                    <a:pt x="45714" y="39611"/>
                  </a:cubicBezTo>
                  <a:cubicBezTo>
                    <a:pt x="45714" y="39611"/>
                    <a:pt x="45714" y="40776"/>
                    <a:pt x="45714" y="40776"/>
                  </a:cubicBezTo>
                  <a:cubicBezTo>
                    <a:pt x="45714" y="41941"/>
                    <a:pt x="45714" y="41941"/>
                    <a:pt x="45714" y="41941"/>
                  </a:cubicBezTo>
                  <a:cubicBezTo>
                    <a:pt x="45714" y="44271"/>
                    <a:pt x="45714" y="45436"/>
                    <a:pt x="44285" y="47766"/>
                  </a:cubicBezTo>
                  <a:cubicBezTo>
                    <a:pt x="42857" y="48932"/>
                    <a:pt x="42857" y="48932"/>
                    <a:pt x="42857" y="48932"/>
                  </a:cubicBezTo>
                  <a:cubicBezTo>
                    <a:pt x="40000" y="50097"/>
                    <a:pt x="40000" y="50097"/>
                    <a:pt x="40000" y="52427"/>
                  </a:cubicBezTo>
                  <a:cubicBezTo>
                    <a:pt x="40000" y="54757"/>
                    <a:pt x="38571" y="55922"/>
                    <a:pt x="38571" y="55922"/>
                  </a:cubicBezTo>
                  <a:cubicBezTo>
                    <a:pt x="37142" y="55922"/>
                    <a:pt x="37142" y="57087"/>
                    <a:pt x="35714" y="57087"/>
                  </a:cubicBezTo>
                  <a:cubicBezTo>
                    <a:pt x="35714" y="59417"/>
                    <a:pt x="35714" y="59417"/>
                    <a:pt x="37142" y="60582"/>
                  </a:cubicBezTo>
                  <a:cubicBezTo>
                    <a:pt x="37142" y="61747"/>
                    <a:pt x="37142" y="61747"/>
                    <a:pt x="38571" y="62912"/>
                  </a:cubicBezTo>
                  <a:cubicBezTo>
                    <a:pt x="38571" y="64077"/>
                    <a:pt x="37142" y="65242"/>
                    <a:pt x="37142" y="66407"/>
                  </a:cubicBezTo>
                  <a:cubicBezTo>
                    <a:pt x="37142" y="66407"/>
                    <a:pt x="37142" y="67572"/>
                    <a:pt x="37142" y="67572"/>
                  </a:cubicBezTo>
                  <a:cubicBezTo>
                    <a:pt x="37142" y="69902"/>
                    <a:pt x="37142" y="71067"/>
                    <a:pt x="37142" y="72233"/>
                  </a:cubicBezTo>
                  <a:cubicBezTo>
                    <a:pt x="35714" y="73398"/>
                    <a:pt x="35714" y="73398"/>
                    <a:pt x="35714" y="73398"/>
                  </a:cubicBezTo>
                  <a:cubicBezTo>
                    <a:pt x="34285" y="73398"/>
                    <a:pt x="31428" y="73398"/>
                    <a:pt x="28571" y="73398"/>
                  </a:cubicBezTo>
                  <a:cubicBezTo>
                    <a:pt x="28571" y="73398"/>
                    <a:pt x="28571" y="73398"/>
                    <a:pt x="28571" y="73398"/>
                  </a:cubicBezTo>
                  <a:cubicBezTo>
                    <a:pt x="27142" y="72233"/>
                    <a:pt x="27142" y="72233"/>
                    <a:pt x="27142" y="72233"/>
                  </a:cubicBezTo>
                  <a:cubicBezTo>
                    <a:pt x="27142" y="72233"/>
                    <a:pt x="27142" y="72233"/>
                    <a:pt x="27142" y="72233"/>
                  </a:cubicBezTo>
                  <a:cubicBezTo>
                    <a:pt x="25714" y="71067"/>
                    <a:pt x="25714" y="71067"/>
                    <a:pt x="25714" y="71067"/>
                  </a:cubicBezTo>
                  <a:cubicBezTo>
                    <a:pt x="24285" y="71067"/>
                    <a:pt x="24285" y="71067"/>
                    <a:pt x="22857" y="72233"/>
                  </a:cubicBezTo>
                  <a:cubicBezTo>
                    <a:pt x="21428" y="72233"/>
                    <a:pt x="21428" y="72233"/>
                    <a:pt x="21428" y="72233"/>
                  </a:cubicBezTo>
                  <a:cubicBezTo>
                    <a:pt x="20000" y="73398"/>
                    <a:pt x="20000" y="74563"/>
                    <a:pt x="20000" y="76893"/>
                  </a:cubicBezTo>
                  <a:cubicBezTo>
                    <a:pt x="20000" y="79223"/>
                    <a:pt x="18571" y="79223"/>
                    <a:pt x="17142" y="80388"/>
                  </a:cubicBezTo>
                  <a:cubicBezTo>
                    <a:pt x="17142" y="81553"/>
                    <a:pt x="17142" y="81553"/>
                    <a:pt x="15714" y="81553"/>
                  </a:cubicBezTo>
                  <a:cubicBezTo>
                    <a:pt x="15714" y="82718"/>
                    <a:pt x="15714" y="82718"/>
                    <a:pt x="15714" y="82718"/>
                  </a:cubicBezTo>
                  <a:cubicBezTo>
                    <a:pt x="14285" y="83883"/>
                    <a:pt x="12857" y="83883"/>
                    <a:pt x="11428" y="86213"/>
                  </a:cubicBezTo>
                  <a:cubicBezTo>
                    <a:pt x="11428" y="86213"/>
                    <a:pt x="11428" y="87378"/>
                    <a:pt x="11428" y="87378"/>
                  </a:cubicBezTo>
                  <a:cubicBezTo>
                    <a:pt x="11428" y="88543"/>
                    <a:pt x="11428" y="90873"/>
                    <a:pt x="10000" y="92038"/>
                  </a:cubicBezTo>
                  <a:cubicBezTo>
                    <a:pt x="8571" y="92038"/>
                    <a:pt x="7142" y="93203"/>
                    <a:pt x="5714" y="94368"/>
                  </a:cubicBezTo>
                  <a:cubicBezTo>
                    <a:pt x="4285" y="94368"/>
                    <a:pt x="2857" y="95533"/>
                    <a:pt x="1428" y="95533"/>
                  </a:cubicBezTo>
                  <a:cubicBezTo>
                    <a:pt x="0" y="96699"/>
                    <a:pt x="1428" y="97864"/>
                    <a:pt x="1428" y="99029"/>
                  </a:cubicBezTo>
                  <a:cubicBezTo>
                    <a:pt x="1428" y="99029"/>
                    <a:pt x="1428" y="99029"/>
                    <a:pt x="1428" y="99029"/>
                  </a:cubicBezTo>
                  <a:cubicBezTo>
                    <a:pt x="2857" y="101359"/>
                    <a:pt x="2857" y="102524"/>
                    <a:pt x="4285" y="102524"/>
                  </a:cubicBezTo>
                  <a:cubicBezTo>
                    <a:pt x="4285" y="103689"/>
                    <a:pt x="4285" y="103689"/>
                    <a:pt x="4285" y="103689"/>
                  </a:cubicBezTo>
                  <a:cubicBezTo>
                    <a:pt x="7142" y="104854"/>
                    <a:pt x="7142" y="106019"/>
                    <a:pt x="5714" y="107184"/>
                  </a:cubicBezTo>
                  <a:cubicBezTo>
                    <a:pt x="5714" y="108349"/>
                    <a:pt x="5714" y="108349"/>
                    <a:pt x="5714" y="108349"/>
                  </a:cubicBezTo>
                  <a:cubicBezTo>
                    <a:pt x="5714" y="110679"/>
                    <a:pt x="5714" y="110679"/>
                    <a:pt x="7142" y="111844"/>
                  </a:cubicBezTo>
                  <a:cubicBezTo>
                    <a:pt x="8571" y="113009"/>
                    <a:pt x="11428" y="116504"/>
                    <a:pt x="11428" y="117669"/>
                  </a:cubicBezTo>
                  <a:cubicBezTo>
                    <a:pt x="12857" y="115339"/>
                    <a:pt x="18571" y="115339"/>
                    <a:pt x="18571" y="115339"/>
                  </a:cubicBezTo>
                  <a:cubicBezTo>
                    <a:pt x="20000" y="115339"/>
                    <a:pt x="21428" y="115339"/>
                    <a:pt x="21428" y="116504"/>
                  </a:cubicBezTo>
                  <a:cubicBezTo>
                    <a:pt x="21428" y="116504"/>
                    <a:pt x="22857" y="116504"/>
                    <a:pt x="22857" y="116504"/>
                  </a:cubicBezTo>
                  <a:cubicBezTo>
                    <a:pt x="24285" y="116504"/>
                    <a:pt x="27142" y="118834"/>
                    <a:pt x="28571" y="120000"/>
                  </a:cubicBezTo>
                  <a:cubicBezTo>
                    <a:pt x="28571" y="118834"/>
                    <a:pt x="30000" y="115339"/>
                    <a:pt x="30000" y="114174"/>
                  </a:cubicBezTo>
                  <a:cubicBezTo>
                    <a:pt x="30000" y="113009"/>
                    <a:pt x="30000" y="111844"/>
                    <a:pt x="31428" y="111844"/>
                  </a:cubicBezTo>
                  <a:cubicBezTo>
                    <a:pt x="31428" y="110679"/>
                    <a:pt x="31428" y="110679"/>
                    <a:pt x="31428" y="110679"/>
                  </a:cubicBezTo>
                  <a:cubicBezTo>
                    <a:pt x="30000" y="110679"/>
                    <a:pt x="30000" y="110679"/>
                    <a:pt x="30000" y="110679"/>
                  </a:cubicBezTo>
                  <a:cubicBezTo>
                    <a:pt x="30000" y="110679"/>
                    <a:pt x="28571" y="110679"/>
                    <a:pt x="28571" y="110679"/>
                  </a:cubicBezTo>
                  <a:cubicBezTo>
                    <a:pt x="28571" y="109514"/>
                    <a:pt x="28571" y="109514"/>
                    <a:pt x="30000" y="109514"/>
                  </a:cubicBezTo>
                  <a:cubicBezTo>
                    <a:pt x="31428" y="109514"/>
                    <a:pt x="34285" y="108349"/>
                    <a:pt x="35714" y="106019"/>
                  </a:cubicBezTo>
                  <a:cubicBezTo>
                    <a:pt x="35714" y="106019"/>
                    <a:pt x="35714" y="104854"/>
                    <a:pt x="35714" y="104854"/>
                  </a:cubicBezTo>
                  <a:cubicBezTo>
                    <a:pt x="35714" y="103689"/>
                    <a:pt x="34285" y="101359"/>
                    <a:pt x="34285" y="101359"/>
                  </a:cubicBezTo>
                  <a:cubicBezTo>
                    <a:pt x="34285" y="99029"/>
                    <a:pt x="37142" y="97864"/>
                    <a:pt x="42857" y="97864"/>
                  </a:cubicBezTo>
                  <a:cubicBezTo>
                    <a:pt x="50000" y="97864"/>
                    <a:pt x="50000" y="97864"/>
                    <a:pt x="50000" y="97864"/>
                  </a:cubicBezTo>
                  <a:cubicBezTo>
                    <a:pt x="51428" y="97864"/>
                    <a:pt x="51428" y="97864"/>
                    <a:pt x="52857" y="97864"/>
                  </a:cubicBezTo>
                  <a:cubicBezTo>
                    <a:pt x="52857" y="97864"/>
                    <a:pt x="54285" y="97864"/>
                    <a:pt x="55714" y="97864"/>
                  </a:cubicBezTo>
                  <a:cubicBezTo>
                    <a:pt x="57142" y="97864"/>
                    <a:pt x="57142" y="99029"/>
                    <a:pt x="57142" y="99029"/>
                  </a:cubicBezTo>
                  <a:cubicBezTo>
                    <a:pt x="57142" y="100194"/>
                    <a:pt x="57142" y="101359"/>
                    <a:pt x="58571" y="101359"/>
                  </a:cubicBezTo>
                  <a:cubicBezTo>
                    <a:pt x="60000" y="99029"/>
                    <a:pt x="60000" y="99029"/>
                    <a:pt x="60000" y="99029"/>
                  </a:cubicBezTo>
                  <a:cubicBezTo>
                    <a:pt x="60000" y="99029"/>
                    <a:pt x="60000" y="97864"/>
                    <a:pt x="61428" y="97864"/>
                  </a:cubicBezTo>
                  <a:cubicBezTo>
                    <a:pt x="62857" y="97864"/>
                    <a:pt x="62857" y="99029"/>
                    <a:pt x="62857" y="100194"/>
                  </a:cubicBezTo>
                  <a:cubicBezTo>
                    <a:pt x="62857" y="101359"/>
                    <a:pt x="64285" y="101359"/>
                    <a:pt x="65714" y="101359"/>
                  </a:cubicBezTo>
                  <a:cubicBezTo>
                    <a:pt x="68571" y="101359"/>
                    <a:pt x="68571" y="101359"/>
                    <a:pt x="70000" y="100194"/>
                  </a:cubicBezTo>
                  <a:cubicBezTo>
                    <a:pt x="70000" y="100194"/>
                    <a:pt x="70000" y="100194"/>
                    <a:pt x="70000" y="100194"/>
                  </a:cubicBezTo>
                  <a:cubicBezTo>
                    <a:pt x="71428" y="99029"/>
                    <a:pt x="71428" y="99029"/>
                    <a:pt x="72857" y="99029"/>
                  </a:cubicBezTo>
                  <a:cubicBezTo>
                    <a:pt x="74285" y="97864"/>
                    <a:pt x="75714" y="96699"/>
                    <a:pt x="75714" y="96699"/>
                  </a:cubicBezTo>
                  <a:cubicBezTo>
                    <a:pt x="77142" y="95533"/>
                    <a:pt x="78571" y="94368"/>
                    <a:pt x="78571" y="93203"/>
                  </a:cubicBezTo>
                  <a:cubicBezTo>
                    <a:pt x="80000" y="92038"/>
                    <a:pt x="80000" y="92038"/>
                    <a:pt x="81428" y="90873"/>
                  </a:cubicBezTo>
                  <a:cubicBezTo>
                    <a:pt x="82857" y="89708"/>
                    <a:pt x="82857" y="89708"/>
                    <a:pt x="82857" y="88543"/>
                  </a:cubicBezTo>
                  <a:cubicBezTo>
                    <a:pt x="84285" y="88543"/>
                    <a:pt x="84285" y="87378"/>
                    <a:pt x="87142" y="87378"/>
                  </a:cubicBezTo>
                  <a:cubicBezTo>
                    <a:pt x="87142" y="86213"/>
                    <a:pt x="88571" y="86213"/>
                    <a:pt x="88571" y="87378"/>
                  </a:cubicBezTo>
                  <a:cubicBezTo>
                    <a:pt x="90000" y="88543"/>
                    <a:pt x="88571" y="89708"/>
                    <a:pt x="88571" y="90873"/>
                  </a:cubicBezTo>
                  <a:cubicBezTo>
                    <a:pt x="88571" y="92038"/>
                    <a:pt x="87142" y="92038"/>
                    <a:pt x="87142" y="92038"/>
                  </a:cubicBezTo>
                  <a:cubicBezTo>
                    <a:pt x="87142" y="94368"/>
                    <a:pt x="87142" y="95533"/>
                    <a:pt x="87142" y="96699"/>
                  </a:cubicBezTo>
                  <a:cubicBezTo>
                    <a:pt x="87142" y="97864"/>
                    <a:pt x="87142" y="97864"/>
                    <a:pt x="87142" y="97864"/>
                  </a:cubicBezTo>
                  <a:cubicBezTo>
                    <a:pt x="87142" y="99029"/>
                    <a:pt x="87142" y="100194"/>
                    <a:pt x="88571" y="100194"/>
                  </a:cubicBezTo>
                  <a:cubicBezTo>
                    <a:pt x="88571" y="100194"/>
                    <a:pt x="90000" y="100194"/>
                    <a:pt x="90000" y="101359"/>
                  </a:cubicBezTo>
                  <a:cubicBezTo>
                    <a:pt x="91428" y="102524"/>
                    <a:pt x="91428" y="102524"/>
                    <a:pt x="91428" y="102524"/>
                  </a:cubicBezTo>
                  <a:cubicBezTo>
                    <a:pt x="91428" y="101359"/>
                    <a:pt x="92857" y="101359"/>
                    <a:pt x="92857" y="102524"/>
                  </a:cubicBezTo>
                  <a:cubicBezTo>
                    <a:pt x="92857" y="103689"/>
                    <a:pt x="92857" y="103689"/>
                    <a:pt x="92857" y="103689"/>
                  </a:cubicBezTo>
                  <a:cubicBezTo>
                    <a:pt x="94285" y="103689"/>
                    <a:pt x="94285" y="102524"/>
                    <a:pt x="95714" y="102524"/>
                  </a:cubicBezTo>
                  <a:cubicBezTo>
                    <a:pt x="100000" y="99029"/>
                    <a:pt x="102857" y="93203"/>
                    <a:pt x="105714" y="89708"/>
                  </a:cubicBezTo>
                  <a:cubicBezTo>
                    <a:pt x="107142" y="87378"/>
                    <a:pt x="107142" y="85048"/>
                    <a:pt x="107142" y="82718"/>
                  </a:cubicBezTo>
                  <a:cubicBezTo>
                    <a:pt x="107142" y="79223"/>
                    <a:pt x="107142" y="79223"/>
                    <a:pt x="107142" y="79223"/>
                  </a:cubicBezTo>
                  <a:cubicBezTo>
                    <a:pt x="107142" y="78058"/>
                    <a:pt x="105714" y="76893"/>
                    <a:pt x="105714" y="75728"/>
                  </a:cubicBezTo>
                  <a:cubicBezTo>
                    <a:pt x="105714" y="74563"/>
                    <a:pt x="107142" y="73398"/>
                    <a:pt x="108571" y="73398"/>
                  </a:cubicBezTo>
                  <a:cubicBezTo>
                    <a:pt x="108571" y="72233"/>
                    <a:pt x="108571" y="72233"/>
                    <a:pt x="108571" y="72233"/>
                  </a:cubicBezTo>
                  <a:cubicBezTo>
                    <a:pt x="108571" y="72233"/>
                    <a:pt x="108571" y="72233"/>
                    <a:pt x="108571" y="72233"/>
                  </a:cubicBezTo>
                  <a:cubicBezTo>
                    <a:pt x="111428" y="71067"/>
                    <a:pt x="112857" y="68737"/>
                    <a:pt x="112857" y="66407"/>
                  </a:cubicBezTo>
                  <a:cubicBezTo>
                    <a:pt x="111428" y="62912"/>
                    <a:pt x="108571" y="62912"/>
                    <a:pt x="108571" y="57087"/>
                  </a:cubicBezTo>
                  <a:cubicBezTo>
                    <a:pt x="108571" y="53592"/>
                    <a:pt x="108571" y="53592"/>
                    <a:pt x="108571" y="53592"/>
                  </a:cubicBezTo>
                  <a:cubicBezTo>
                    <a:pt x="108571" y="47766"/>
                    <a:pt x="102857" y="44271"/>
                    <a:pt x="104285" y="38446"/>
                  </a:cubicBezTo>
                  <a:cubicBezTo>
                    <a:pt x="104285" y="36116"/>
                    <a:pt x="107142" y="31456"/>
                    <a:pt x="110000" y="30291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6" name="Google Shape;1596;p349"/>
            <p:cNvSpPr/>
            <p:nvPr/>
          </p:nvSpPr>
          <p:spPr>
            <a:xfrm>
              <a:off x="6002337" y="2012952"/>
              <a:ext cx="935100" cy="55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036" y="53061"/>
                  </a:moveTo>
                  <a:cubicBezTo>
                    <a:pt x="118554" y="52244"/>
                    <a:pt x="118554" y="52244"/>
                    <a:pt x="118554" y="51428"/>
                  </a:cubicBezTo>
                  <a:cubicBezTo>
                    <a:pt x="118554" y="51428"/>
                    <a:pt x="119518" y="48163"/>
                    <a:pt x="119518" y="47346"/>
                  </a:cubicBezTo>
                  <a:cubicBezTo>
                    <a:pt x="119518" y="45714"/>
                    <a:pt x="117590" y="45714"/>
                    <a:pt x="117108" y="45714"/>
                  </a:cubicBezTo>
                  <a:cubicBezTo>
                    <a:pt x="116626" y="44897"/>
                    <a:pt x="116144" y="44897"/>
                    <a:pt x="115662" y="44897"/>
                  </a:cubicBezTo>
                  <a:cubicBezTo>
                    <a:pt x="114698" y="44897"/>
                    <a:pt x="114216" y="44081"/>
                    <a:pt x="114216" y="43265"/>
                  </a:cubicBezTo>
                  <a:cubicBezTo>
                    <a:pt x="113734" y="42448"/>
                    <a:pt x="112771" y="43265"/>
                    <a:pt x="111807" y="43265"/>
                  </a:cubicBezTo>
                  <a:cubicBezTo>
                    <a:pt x="111325" y="43265"/>
                    <a:pt x="111325" y="44081"/>
                    <a:pt x="111325" y="44897"/>
                  </a:cubicBezTo>
                  <a:cubicBezTo>
                    <a:pt x="111325" y="45714"/>
                    <a:pt x="110361" y="44897"/>
                    <a:pt x="110361" y="44897"/>
                  </a:cubicBezTo>
                  <a:cubicBezTo>
                    <a:pt x="109879" y="44897"/>
                    <a:pt x="109397" y="43265"/>
                    <a:pt x="108433" y="43265"/>
                  </a:cubicBezTo>
                  <a:cubicBezTo>
                    <a:pt x="107951" y="42448"/>
                    <a:pt x="107469" y="42448"/>
                    <a:pt x="106987" y="42448"/>
                  </a:cubicBezTo>
                  <a:cubicBezTo>
                    <a:pt x="106024" y="42448"/>
                    <a:pt x="105060" y="40816"/>
                    <a:pt x="104096" y="40000"/>
                  </a:cubicBezTo>
                  <a:cubicBezTo>
                    <a:pt x="103614" y="40000"/>
                    <a:pt x="103132" y="40000"/>
                    <a:pt x="102650" y="40000"/>
                  </a:cubicBezTo>
                  <a:cubicBezTo>
                    <a:pt x="102168" y="40000"/>
                    <a:pt x="101204" y="41632"/>
                    <a:pt x="101204" y="42448"/>
                  </a:cubicBezTo>
                  <a:cubicBezTo>
                    <a:pt x="100722" y="43265"/>
                    <a:pt x="100240" y="44081"/>
                    <a:pt x="100240" y="44897"/>
                  </a:cubicBezTo>
                  <a:cubicBezTo>
                    <a:pt x="99759" y="45714"/>
                    <a:pt x="98795" y="45714"/>
                    <a:pt x="98313" y="45714"/>
                  </a:cubicBezTo>
                  <a:cubicBezTo>
                    <a:pt x="97831" y="45714"/>
                    <a:pt x="96867" y="44081"/>
                    <a:pt x="96385" y="43265"/>
                  </a:cubicBezTo>
                  <a:cubicBezTo>
                    <a:pt x="96385" y="42448"/>
                    <a:pt x="96867" y="41632"/>
                    <a:pt x="96867" y="41632"/>
                  </a:cubicBezTo>
                  <a:cubicBezTo>
                    <a:pt x="97831" y="40000"/>
                    <a:pt x="97831" y="40000"/>
                    <a:pt x="97831" y="38367"/>
                  </a:cubicBezTo>
                  <a:cubicBezTo>
                    <a:pt x="97831" y="37551"/>
                    <a:pt x="97831" y="36734"/>
                    <a:pt x="98313" y="35918"/>
                  </a:cubicBezTo>
                  <a:cubicBezTo>
                    <a:pt x="98313" y="35918"/>
                    <a:pt x="99277" y="34285"/>
                    <a:pt x="99759" y="33469"/>
                  </a:cubicBezTo>
                  <a:cubicBezTo>
                    <a:pt x="100240" y="32653"/>
                    <a:pt x="100722" y="31836"/>
                    <a:pt x="101204" y="31836"/>
                  </a:cubicBezTo>
                  <a:cubicBezTo>
                    <a:pt x="101686" y="31020"/>
                    <a:pt x="101686" y="31020"/>
                    <a:pt x="102168" y="30204"/>
                  </a:cubicBezTo>
                  <a:cubicBezTo>
                    <a:pt x="102650" y="29387"/>
                    <a:pt x="102650" y="29387"/>
                    <a:pt x="102650" y="27755"/>
                  </a:cubicBezTo>
                  <a:cubicBezTo>
                    <a:pt x="102650" y="27755"/>
                    <a:pt x="101686" y="26938"/>
                    <a:pt x="101686" y="26938"/>
                  </a:cubicBezTo>
                  <a:cubicBezTo>
                    <a:pt x="101204" y="26122"/>
                    <a:pt x="101204" y="24489"/>
                    <a:pt x="100722" y="23673"/>
                  </a:cubicBezTo>
                  <a:cubicBezTo>
                    <a:pt x="100722" y="22857"/>
                    <a:pt x="100240" y="21224"/>
                    <a:pt x="99759" y="21224"/>
                  </a:cubicBezTo>
                  <a:cubicBezTo>
                    <a:pt x="99759" y="20408"/>
                    <a:pt x="99759" y="18775"/>
                    <a:pt x="99759" y="17959"/>
                  </a:cubicBezTo>
                  <a:cubicBezTo>
                    <a:pt x="99759" y="17142"/>
                    <a:pt x="99277" y="16326"/>
                    <a:pt x="98795" y="16326"/>
                  </a:cubicBezTo>
                  <a:cubicBezTo>
                    <a:pt x="98313" y="15510"/>
                    <a:pt x="96867" y="17142"/>
                    <a:pt x="96867" y="17959"/>
                  </a:cubicBezTo>
                  <a:cubicBezTo>
                    <a:pt x="96385" y="17959"/>
                    <a:pt x="95903" y="18775"/>
                    <a:pt x="95421" y="19591"/>
                  </a:cubicBezTo>
                  <a:cubicBezTo>
                    <a:pt x="94939" y="20408"/>
                    <a:pt x="94457" y="21224"/>
                    <a:pt x="93975" y="22040"/>
                  </a:cubicBezTo>
                  <a:cubicBezTo>
                    <a:pt x="93493" y="23673"/>
                    <a:pt x="93012" y="22857"/>
                    <a:pt x="93012" y="22040"/>
                  </a:cubicBezTo>
                  <a:cubicBezTo>
                    <a:pt x="93012" y="19591"/>
                    <a:pt x="93012" y="19591"/>
                    <a:pt x="93012" y="19591"/>
                  </a:cubicBezTo>
                  <a:cubicBezTo>
                    <a:pt x="93012" y="17959"/>
                    <a:pt x="93012" y="17959"/>
                    <a:pt x="92530" y="17959"/>
                  </a:cubicBezTo>
                  <a:cubicBezTo>
                    <a:pt x="92530" y="17142"/>
                    <a:pt x="92530" y="16326"/>
                    <a:pt x="92530" y="15510"/>
                  </a:cubicBezTo>
                  <a:cubicBezTo>
                    <a:pt x="92530" y="14693"/>
                    <a:pt x="93493" y="13877"/>
                    <a:pt x="93975" y="13877"/>
                  </a:cubicBezTo>
                  <a:cubicBezTo>
                    <a:pt x="93975" y="13877"/>
                    <a:pt x="94457" y="12244"/>
                    <a:pt x="94939" y="12244"/>
                  </a:cubicBezTo>
                  <a:cubicBezTo>
                    <a:pt x="95421" y="11428"/>
                    <a:pt x="95903" y="11428"/>
                    <a:pt x="96385" y="10612"/>
                  </a:cubicBezTo>
                  <a:cubicBezTo>
                    <a:pt x="96867" y="9795"/>
                    <a:pt x="97349" y="8979"/>
                    <a:pt x="97349" y="8163"/>
                  </a:cubicBezTo>
                  <a:cubicBezTo>
                    <a:pt x="97349" y="7346"/>
                    <a:pt x="96867" y="7346"/>
                    <a:pt x="96385" y="6530"/>
                  </a:cubicBezTo>
                  <a:cubicBezTo>
                    <a:pt x="95903" y="5714"/>
                    <a:pt x="95903" y="6530"/>
                    <a:pt x="95421" y="7346"/>
                  </a:cubicBezTo>
                  <a:cubicBezTo>
                    <a:pt x="94939" y="8163"/>
                    <a:pt x="94939" y="8979"/>
                    <a:pt x="94457" y="8979"/>
                  </a:cubicBezTo>
                  <a:cubicBezTo>
                    <a:pt x="93493" y="7346"/>
                    <a:pt x="93493" y="7346"/>
                    <a:pt x="93493" y="7346"/>
                  </a:cubicBezTo>
                  <a:cubicBezTo>
                    <a:pt x="93012" y="7346"/>
                    <a:pt x="92048" y="2448"/>
                    <a:pt x="91084" y="1632"/>
                  </a:cubicBezTo>
                  <a:cubicBezTo>
                    <a:pt x="89638" y="0"/>
                    <a:pt x="89156" y="0"/>
                    <a:pt x="88192" y="1632"/>
                  </a:cubicBezTo>
                  <a:cubicBezTo>
                    <a:pt x="87710" y="2448"/>
                    <a:pt x="86265" y="2448"/>
                    <a:pt x="84819" y="4897"/>
                  </a:cubicBezTo>
                  <a:cubicBezTo>
                    <a:pt x="83373" y="7346"/>
                    <a:pt x="81927" y="7346"/>
                    <a:pt x="80481" y="9795"/>
                  </a:cubicBezTo>
                  <a:cubicBezTo>
                    <a:pt x="79518" y="12244"/>
                    <a:pt x="79518" y="15510"/>
                    <a:pt x="78554" y="17959"/>
                  </a:cubicBezTo>
                  <a:cubicBezTo>
                    <a:pt x="76626" y="22857"/>
                    <a:pt x="74698" y="18775"/>
                    <a:pt x="72771" y="17142"/>
                  </a:cubicBezTo>
                  <a:cubicBezTo>
                    <a:pt x="71807" y="17142"/>
                    <a:pt x="70843" y="17142"/>
                    <a:pt x="70361" y="16326"/>
                  </a:cubicBezTo>
                  <a:cubicBezTo>
                    <a:pt x="66506" y="15510"/>
                    <a:pt x="66506" y="19591"/>
                    <a:pt x="63614" y="13061"/>
                  </a:cubicBezTo>
                  <a:cubicBezTo>
                    <a:pt x="61686" y="7346"/>
                    <a:pt x="60240" y="9795"/>
                    <a:pt x="59277" y="13877"/>
                  </a:cubicBezTo>
                  <a:cubicBezTo>
                    <a:pt x="59277" y="14693"/>
                    <a:pt x="55903" y="17142"/>
                    <a:pt x="55421" y="17959"/>
                  </a:cubicBezTo>
                  <a:cubicBezTo>
                    <a:pt x="53975" y="19591"/>
                    <a:pt x="53012" y="22040"/>
                    <a:pt x="52048" y="24489"/>
                  </a:cubicBezTo>
                  <a:cubicBezTo>
                    <a:pt x="52048" y="25306"/>
                    <a:pt x="52048" y="25306"/>
                    <a:pt x="52048" y="25306"/>
                  </a:cubicBezTo>
                  <a:cubicBezTo>
                    <a:pt x="51084" y="29387"/>
                    <a:pt x="49638" y="30204"/>
                    <a:pt x="49156" y="35102"/>
                  </a:cubicBezTo>
                  <a:cubicBezTo>
                    <a:pt x="48192" y="40000"/>
                    <a:pt x="47228" y="39183"/>
                    <a:pt x="44819" y="38367"/>
                  </a:cubicBezTo>
                  <a:cubicBezTo>
                    <a:pt x="43855" y="38367"/>
                    <a:pt x="43855" y="40816"/>
                    <a:pt x="42891" y="40816"/>
                  </a:cubicBezTo>
                  <a:cubicBezTo>
                    <a:pt x="41445" y="40816"/>
                    <a:pt x="40963" y="44081"/>
                    <a:pt x="39518" y="40000"/>
                  </a:cubicBezTo>
                  <a:cubicBezTo>
                    <a:pt x="39036" y="39183"/>
                    <a:pt x="38072" y="41632"/>
                    <a:pt x="37590" y="42448"/>
                  </a:cubicBezTo>
                  <a:cubicBezTo>
                    <a:pt x="36144" y="40000"/>
                    <a:pt x="35180" y="45714"/>
                    <a:pt x="34698" y="47346"/>
                  </a:cubicBezTo>
                  <a:cubicBezTo>
                    <a:pt x="34216" y="49795"/>
                    <a:pt x="32289" y="51428"/>
                    <a:pt x="34216" y="53877"/>
                  </a:cubicBezTo>
                  <a:cubicBezTo>
                    <a:pt x="36144" y="57142"/>
                    <a:pt x="30843" y="57142"/>
                    <a:pt x="30361" y="57959"/>
                  </a:cubicBezTo>
                  <a:cubicBezTo>
                    <a:pt x="28915" y="60408"/>
                    <a:pt x="32289" y="62040"/>
                    <a:pt x="27951" y="59591"/>
                  </a:cubicBezTo>
                  <a:cubicBezTo>
                    <a:pt x="26024" y="58775"/>
                    <a:pt x="29397" y="65306"/>
                    <a:pt x="25542" y="62857"/>
                  </a:cubicBezTo>
                  <a:cubicBezTo>
                    <a:pt x="25542" y="62857"/>
                    <a:pt x="24096" y="66122"/>
                    <a:pt x="23614" y="66122"/>
                  </a:cubicBezTo>
                  <a:cubicBezTo>
                    <a:pt x="23614" y="66122"/>
                    <a:pt x="23132" y="66938"/>
                    <a:pt x="22650" y="66938"/>
                  </a:cubicBezTo>
                  <a:cubicBezTo>
                    <a:pt x="20722" y="68571"/>
                    <a:pt x="23132" y="70204"/>
                    <a:pt x="24096" y="71020"/>
                  </a:cubicBezTo>
                  <a:cubicBezTo>
                    <a:pt x="24096" y="71836"/>
                    <a:pt x="24096" y="71836"/>
                    <a:pt x="24096" y="71836"/>
                  </a:cubicBezTo>
                  <a:cubicBezTo>
                    <a:pt x="25542" y="71836"/>
                    <a:pt x="21204" y="77551"/>
                    <a:pt x="20722" y="78367"/>
                  </a:cubicBezTo>
                  <a:cubicBezTo>
                    <a:pt x="20722" y="80000"/>
                    <a:pt x="19759" y="77551"/>
                    <a:pt x="18313" y="80816"/>
                  </a:cubicBezTo>
                  <a:cubicBezTo>
                    <a:pt x="17831" y="80816"/>
                    <a:pt x="17831" y="80816"/>
                    <a:pt x="17349" y="81632"/>
                  </a:cubicBezTo>
                  <a:cubicBezTo>
                    <a:pt x="16867" y="82448"/>
                    <a:pt x="14939" y="80000"/>
                    <a:pt x="14457" y="79183"/>
                  </a:cubicBezTo>
                  <a:cubicBezTo>
                    <a:pt x="12530" y="77551"/>
                    <a:pt x="9156" y="90612"/>
                    <a:pt x="6746" y="85714"/>
                  </a:cubicBezTo>
                  <a:cubicBezTo>
                    <a:pt x="6265" y="84897"/>
                    <a:pt x="5301" y="84897"/>
                    <a:pt x="4819" y="84081"/>
                  </a:cubicBezTo>
                  <a:cubicBezTo>
                    <a:pt x="4819" y="84081"/>
                    <a:pt x="2409" y="82448"/>
                    <a:pt x="1927" y="80816"/>
                  </a:cubicBezTo>
                  <a:cubicBezTo>
                    <a:pt x="0" y="78367"/>
                    <a:pt x="1927" y="84897"/>
                    <a:pt x="1927" y="84897"/>
                  </a:cubicBezTo>
                  <a:cubicBezTo>
                    <a:pt x="2891" y="87346"/>
                    <a:pt x="1445" y="89795"/>
                    <a:pt x="1445" y="92244"/>
                  </a:cubicBezTo>
                  <a:cubicBezTo>
                    <a:pt x="1445" y="94693"/>
                    <a:pt x="3373" y="96326"/>
                    <a:pt x="4337" y="95510"/>
                  </a:cubicBezTo>
                  <a:cubicBezTo>
                    <a:pt x="5301" y="95510"/>
                    <a:pt x="8192" y="97142"/>
                    <a:pt x="9638" y="97142"/>
                  </a:cubicBezTo>
                  <a:cubicBezTo>
                    <a:pt x="11084" y="97142"/>
                    <a:pt x="12048" y="99591"/>
                    <a:pt x="13012" y="101224"/>
                  </a:cubicBezTo>
                  <a:cubicBezTo>
                    <a:pt x="14457" y="104489"/>
                    <a:pt x="12530" y="104489"/>
                    <a:pt x="12530" y="107755"/>
                  </a:cubicBezTo>
                  <a:cubicBezTo>
                    <a:pt x="12530" y="111020"/>
                    <a:pt x="12530" y="111020"/>
                    <a:pt x="12530" y="111020"/>
                  </a:cubicBezTo>
                  <a:cubicBezTo>
                    <a:pt x="12530" y="113469"/>
                    <a:pt x="13012" y="114285"/>
                    <a:pt x="13493" y="115918"/>
                  </a:cubicBezTo>
                  <a:cubicBezTo>
                    <a:pt x="13493" y="115102"/>
                    <a:pt x="13493" y="115102"/>
                    <a:pt x="13493" y="115102"/>
                  </a:cubicBezTo>
                  <a:cubicBezTo>
                    <a:pt x="13975" y="115918"/>
                    <a:pt x="13975" y="115918"/>
                    <a:pt x="13975" y="115918"/>
                  </a:cubicBezTo>
                  <a:cubicBezTo>
                    <a:pt x="14457" y="115918"/>
                    <a:pt x="14457" y="115102"/>
                    <a:pt x="14457" y="115102"/>
                  </a:cubicBezTo>
                  <a:cubicBezTo>
                    <a:pt x="14939" y="114285"/>
                    <a:pt x="14939" y="114285"/>
                    <a:pt x="14939" y="114285"/>
                  </a:cubicBezTo>
                  <a:cubicBezTo>
                    <a:pt x="15421" y="113469"/>
                    <a:pt x="15421" y="113469"/>
                    <a:pt x="15421" y="113469"/>
                  </a:cubicBezTo>
                  <a:cubicBezTo>
                    <a:pt x="15903" y="112653"/>
                    <a:pt x="15903" y="111836"/>
                    <a:pt x="16867" y="111836"/>
                  </a:cubicBezTo>
                  <a:cubicBezTo>
                    <a:pt x="17831" y="111836"/>
                    <a:pt x="18313" y="111836"/>
                    <a:pt x="18795" y="111836"/>
                  </a:cubicBezTo>
                  <a:cubicBezTo>
                    <a:pt x="19277" y="111020"/>
                    <a:pt x="19277" y="111020"/>
                    <a:pt x="19277" y="111020"/>
                  </a:cubicBezTo>
                  <a:cubicBezTo>
                    <a:pt x="20240" y="110204"/>
                    <a:pt x="20722" y="110204"/>
                    <a:pt x="21204" y="109387"/>
                  </a:cubicBezTo>
                  <a:cubicBezTo>
                    <a:pt x="22168" y="108571"/>
                    <a:pt x="23614" y="107755"/>
                    <a:pt x="25060" y="108571"/>
                  </a:cubicBezTo>
                  <a:cubicBezTo>
                    <a:pt x="25542" y="108571"/>
                    <a:pt x="26024" y="108571"/>
                    <a:pt x="26024" y="108571"/>
                  </a:cubicBezTo>
                  <a:cubicBezTo>
                    <a:pt x="26506" y="108571"/>
                    <a:pt x="26987" y="108571"/>
                    <a:pt x="27469" y="108571"/>
                  </a:cubicBezTo>
                  <a:cubicBezTo>
                    <a:pt x="27951" y="108571"/>
                    <a:pt x="28433" y="109387"/>
                    <a:pt x="28915" y="109387"/>
                  </a:cubicBezTo>
                  <a:cubicBezTo>
                    <a:pt x="29397" y="110204"/>
                    <a:pt x="29397" y="110204"/>
                    <a:pt x="29397" y="110204"/>
                  </a:cubicBezTo>
                  <a:cubicBezTo>
                    <a:pt x="29879" y="110204"/>
                    <a:pt x="29879" y="111020"/>
                    <a:pt x="30361" y="111020"/>
                  </a:cubicBezTo>
                  <a:cubicBezTo>
                    <a:pt x="30843" y="111020"/>
                    <a:pt x="31325" y="111836"/>
                    <a:pt x="31807" y="111836"/>
                  </a:cubicBezTo>
                  <a:cubicBezTo>
                    <a:pt x="32289" y="111836"/>
                    <a:pt x="32771" y="111836"/>
                    <a:pt x="33734" y="111836"/>
                  </a:cubicBezTo>
                  <a:cubicBezTo>
                    <a:pt x="34216" y="111020"/>
                    <a:pt x="34698" y="110204"/>
                    <a:pt x="35180" y="109387"/>
                  </a:cubicBezTo>
                  <a:cubicBezTo>
                    <a:pt x="35662" y="108571"/>
                    <a:pt x="36144" y="107755"/>
                    <a:pt x="37108" y="107755"/>
                  </a:cubicBezTo>
                  <a:cubicBezTo>
                    <a:pt x="38072" y="107755"/>
                    <a:pt x="38072" y="108571"/>
                    <a:pt x="38554" y="108571"/>
                  </a:cubicBezTo>
                  <a:cubicBezTo>
                    <a:pt x="39036" y="108571"/>
                    <a:pt x="39036" y="108571"/>
                    <a:pt x="39036" y="108571"/>
                  </a:cubicBezTo>
                  <a:cubicBezTo>
                    <a:pt x="39518" y="109387"/>
                    <a:pt x="40000" y="109387"/>
                    <a:pt x="40963" y="109387"/>
                  </a:cubicBezTo>
                  <a:cubicBezTo>
                    <a:pt x="43373" y="109387"/>
                    <a:pt x="43373" y="109387"/>
                    <a:pt x="43373" y="109387"/>
                  </a:cubicBezTo>
                  <a:cubicBezTo>
                    <a:pt x="43855" y="109387"/>
                    <a:pt x="44819" y="108571"/>
                    <a:pt x="44819" y="106938"/>
                  </a:cubicBezTo>
                  <a:cubicBezTo>
                    <a:pt x="45301" y="106122"/>
                    <a:pt x="45301" y="106122"/>
                    <a:pt x="45783" y="105306"/>
                  </a:cubicBezTo>
                  <a:cubicBezTo>
                    <a:pt x="45783" y="105306"/>
                    <a:pt x="46265" y="104489"/>
                    <a:pt x="46265" y="103673"/>
                  </a:cubicBezTo>
                  <a:cubicBezTo>
                    <a:pt x="46265" y="102857"/>
                    <a:pt x="46746" y="102040"/>
                    <a:pt x="47228" y="100408"/>
                  </a:cubicBezTo>
                  <a:cubicBezTo>
                    <a:pt x="47228" y="100408"/>
                    <a:pt x="47228" y="100408"/>
                    <a:pt x="47228" y="100408"/>
                  </a:cubicBezTo>
                  <a:cubicBezTo>
                    <a:pt x="47228" y="100408"/>
                    <a:pt x="47228" y="100408"/>
                    <a:pt x="47228" y="99591"/>
                  </a:cubicBezTo>
                  <a:cubicBezTo>
                    <a:pt x="47710" y="98775"/>
                    <a:pt x="47710" y="97959"/>
                    <a:pt x="47710" y="97142"/>
                  </a:cubicBezTo>
                  <a:cubicBezTo>
                    <a:pt x="48674" y="97142"/>
                    <a:pt x="49638" y="95510"/>
                    <a:pt x="49638" y="95510"/>
                  </a:cubicBezTo>
                  <a:cubicBezTo>
                    <a:pt x="49638" y="93877"/>
                    <a:pt x="50120" y="93061"/>
                    <a:pt x="51084" y="91428"/>
                  </a:cubicBezTo>
                  <a:cubicBezTo>
                    <a:pt x="51566" y="90612"/>
                    <a:pt x="51566" y="90612"/>
                    <a:pt x="51566" y="90612"/>
                  </a:cubicBezTo>
                  <a:cubicBezTo>
                    <a:pt x="51566" y="90612"/>
                    <a:pt x="52048" y="89795"/>
                    <a:pt x="52048" y="88979"/>
                  </a:cubicBezTo>
                  <a:cubicBezTo>
                    <a:pt x="52530" y="88163"/>
                    <a:pt x="52530" y="88163"/>
                    <a:pt x="53012" y="88163"/>
                  </a:cubicBezTo>
                  <a:cubicBezTo>
                    <a:pt x="53012" y="88163"/>
                    <a:pt x="53012" y="88163"/>
                    <a:pt x="53493" y="87346"/>
                  </a:cubicBezTo>
                  <a:cubicBezTo>
                    <a:pt x="53493" y="86530"/>
                    <a:pt x="53493" y="86530"/>
                    <a:pt x="53493" y="85714"/>
                  </a:cubicBezTo>
                  <a:cubicBezTo>
                    <a:pt x="53493" y="84897"/>
                    <a:pt x="53493" y="84081"/>
                    <a:pt x="53975" y="83265"/>
                  </a:cubicBezTo>
                  <a:cubicBezTo>
                    <a:pt x="53975" y="83265"/>
                    <a:pt x="53975" y="83265"/>
                    <a:pt x="53975" y="83265"/>
                  </a:cubicBezTo>
                  <a:cubicBezTo>
                    <a:pt x="54457" y="81632"/>
                    <a:pt x="54939" y="79183"/>
                    <a:pt x="55421" y="79183"/>
                  </a:cubicBezTo>
                  <a:cubicBezTo>
                    <a:pt x="56385" y="79183"/>
                    <a:pt x="57349" y="79183"/>
                    <a:pt x="57831" y="79183"/>
                  </a:cubicBezTo>
                  <a:cubicBezTo>
                    <a:pt x="58313" y="79183"/>
                    <a:pt x="58313" y="79183"/>
                    <a:pt x="58313" y="79183"/>
                  </a:cubicBezTo>
                  <a:cubicBezTo>
                    <a:pt x="58795" y="79183"/>
                    <a:pt x="59759" y="79183"/>
                    <a:pt x="59759" y="78367"/>
                  </a:cubicBezTo>
                  <a:cubicBezTo>
                    <a:pt x="60240" y="78367"/>
                    <a:pt x="60722" y="78367"/>
                    <a:pt x="61204" y="77551"/>
                  </a:cubicBezTo>
                  <a:cubicBezTo>
                    <a:pt x="61686" y="77551"/>
                    <a:pt x="62650" y="77551"/>
                    <a:pt x="62650" y="76734"/>
                  </a:cubicBezTo>
                  <a:cubicBezTo>
                    <a:pt x="62650" y="76734"/>
                    <a:pt x="62650" y="76734"/>
                    <a:pt x="62650" y="76734"/>
                  </a:cubicBezTo>
                  <a:cubicBezTo>
                    <a:pt x="63132" y="75918"/>
                    <a:pt x="63132" y="75102"/>
                    <a:pt x="63614" y="75102"/>
                  </a:cubicBezTo>
                  <a:cubicBezTo>
                    <a:pt x="63614" y="74285"/>
                    <a:pt x="63614" y="74285"/>
                    <a:pt x="63614" y="74285"/>
                  </a:cubicBezTo>
                  <a:cubicBezTo>
                    <a:pt x="63614" y="74285"/>
                    <a:pt x="63614" y="74285"/>
                    <a:pt x="63614" y="74285"/>
                  </a:cubicBezTo>
                  <a:cubicBezTo>
                    <a:pt x="63132" y="74285"/>
                    <a:pt x="63132" y="74285"/>
                    <a:pt x="63132" y="74285"/>
                  </a:cubicBezTo>
                  <a:cubicBezTo>
                    <a:pt x="63614" y="73469"/>
                    <a:pt x="63614" y="73469"/>
                    <a:pt x="64096" y="73469"/>
                  </a:cubicBezTo>
                  <a:cubicBezTo>
                    <a:pt x="64096" y="73469"/>
                    <a:pt x="64096" y="73469"/>
                    <a:pt x="64096" y="73469"/>
                  </a:cubicBezTo>
                  <a:cubicBezTo>
                    <a:pt x="64578" y="73469"/>
                    <a:pt x="64578" y="73469"/>
                    <a:pt x="64578" y="73469"/>
                  </a:cubicBezTo>
                  <a:cubicBezTo>
                    <a:pt x="64578" y="74285"/>
                    <a:pt x="64578" y="74285"/>
                    <a:pt x="64578" y="74285"/>
                  </a:cubicBezTo>
                  <a:cubicBezTo>
                    <a:pt x="65060" y="74285"/>
                    <a:pt x="65542" y="74285"/>
                    <a:pt x="65542" y="73469"/>
                  </a:cubicBezTo>
                  <a:cubicBezTo>
                    <a:pt x="66024" y="73469"/>
                    <a:pt x="66506" y="72653"/>
                    <a:pt x="66506" y="72653"/>
                  </a:cubicBezTo>
                  <a:cubicBezTo>
                    <a:pt x="66987" y="72653"/>
                    <a:pt x="67469" y="71836"/>
                    <a:pt x="67469" y="71836"/>
                  </a:cubicBezTo>
                  <a:cubicBezTo>
                    <a:pt x="67951" y="71020"/>
                    <a:pt x="67951" y="71020"/>
                    <a:pt x="67951" y="70204"/>
                  </a:cubicBezTo>
                  <a:cubicBezTo>
                    <a:pt x="68433" y="69387"/>
                    <a:pt x="68915" y="69387"/>
                    <a:pt x="69397" y="69387"/>
                  </a:cubicBezTo>
                  <a:cubicBezTo>
                    <a:pt x="69397" y="69387"/>
                    <a:pt x="69397" y="69387"/>
                    <a:pt x="69397" y="69387"/>
                  </a:cubicBezTo>
                  <a:cubicBezTo>
                    <a:pt x="69879" y="70204"/>
                    <a:pt x="69879" y="70204"/>
                    <a:pt x="69879" y="70204"/>
                  </a:cubicBezTo>
                  <a:cubicBezTo>
                    <a:pt x="69879" y="70204"/>
                    <a:pt x="70361" y="69387"/>
                    <a:pt x="70361" y="69387"/>
                  </a:cubicBezTo>
                  <a:cubicBezTo>
                    <a:pt x="70361" y="69387"/>
                    <a:pt x="70361" y="69387"/>
                    <a:pt x="70361" y="69387"/>
                  </a:cubicBezTo>
                  <a:cubicBezTo>
                    <a:pt x="70361" y="69387"/>
                    <a:pt x="70361" y="69387"/>
                    <a:pt x="70361" y="69387"/>
                  </a:cubicBezTo>
                  <a:cubicBezTo>
                    <a:pt x="70843" y="69387"/>
                    <a:pt x="70843" y="69387"/>
                    <a:pt x="70843" y="69387"/>
                  </a:cubicBezTo>
                  <a:cubicBezTo>
                    <a:pt x="71325" y="69387"/>
                    <a:pt x="71325" y="69387"/>
                    <a:pt x="71325" y="69387"/>
                  </a:cubicBezTo>
                  <a:cubicBezTo>
                    <a:pt x="71325" y="68571"/>
                    <a:pt x="72289" y="66938"/>
                    <a:pt x="72771" y="67755"/>
                  </a:cubicBezTo>
                  <a:cubicBezTo>
                    <a:pt x="72771" y="67755"/>
                    <a:pt x="72771" y="67755"/>
                    <a:pt x="72771" y="67755"/>
                  </a:cubicBezTo>
                  <a:cubicBezTo>
                    <a:pt x="73253" y="66938"/>
                    <a:pt x="73253" y="66938"/>
                    <a:pt x="73253" y="66938"/>
                  </a:cubicBezTo>
                  <a:cubicBezTo>
                    <a:pt x="73253" y="66122"/>
                    <a:pt x="73253" y="66122"/>
                    <a:pt x="73734" y="66122"/>
                  </a:cubicBezTo>
                  <a:cubicBezTo>
                    <a:pt x="73734" y="65306"/>
                    <a:pt x="74216" y="64489"/>
                    <a:pt x="74698" y="63673"/>
                  </a:cubicBezTo>
                  <a:cubicBezTo>
                    <a:pt x="75180" y="63673"/>
                    <a:pt x="76144" y="62857"/>
                    <a:pt x="76626" y="62040"/>
                  </a:cubicBezTo>
                  <a:cubicBezTo>
                    <a:pt x="77108" y="62040"/>
                    <a:pt x="77108" y="62040"/>
                    <a:pt x="77108" y="62040"/>
                  </a:cubicBezTo>
                  <a:cubicBezTo>
                    <a:pt x="77590" y="62040"/>
                    <a:pt x="78554" y="61224"/>
                    <a:pt x="79036" y="62040"/>
                  </a:cubicBezTo>
                  <a:cubicBezTo>
                    <a:pt x="79518" y="62040"/>
                    <a:pt x="79518" y="62857"/>
                    <a:pt x="80000" y="62857"/>
                  </a:cubicBezTo>
                  <a:cubicBezTo>
                    <a:pt x="80481" y="62857"/>
                    <a:pt x="80963" y="62857"/>
                    <a:pt x="80963" y="62857"/>
                  </a:cubicBezTo>
                  <a:cubicBezTo>
                    <a:pt x="81445" y="62040"/>
                    <a:pt x="81445" y="61224"/>
                    <a:pt x="81445" y="60408"/>
                  </a:cubicBezTo>
                  <a:cubicBezTo>
                    <a:pt x="81445" y="60408"/>
                    <a:pt x="81927" y="59591"/>
                    <a:pt x="81927" y="58775"/>
                  </a:cubicBezTo>
                  <a:cubicBezTo>
                    <a:pt x="82409" y="57142"/>
                    <a:pt x="83373" y="57142"/>
                    <a:pt x="83855" y="57142"/>
                  </a:cubicBezTo>
                  <a:cubicBezTo>
                    <a:pt x="84337" y="57142"/>
                    <a:pt x="84819" y="57142"/>
                    <a:pt x="84819" y="56326"/>
                  </a:cubicBezTo>
                  <a:cubicBezTo>
                    <a:pt x="85301" y="56326"/>
                    <a:pt x="85783" y="56326"/>
                    <a:pt x="86265" y="56326"/>
                  </a:cubicBezTo>
                  <a:cubicBezTo>
                    <a:pt x="86746" y="56326"/>
                    <a:pt x="87710" y="56326"/>
                    <a:pt x="88674" y="55510"/>
                  </a:cubicBezTo>
                  <a:cubicBezTo>
                    <a:pt x="89156" y="55510"/>
                    <a:pt x="89638" y="55510"/>
                    <a:pt x="89638" y="56326"/>
                  </a:cubicBezTo>
                  <a:cubicBezTo>
                    <a:pt x="90120" y="56326"/>
                    <a:pt x="90120" y="57142"/>
                    <a:pt x="90120" y="57959"/>
                  </a:cubicBezTo>
                  <a:cubicBezTo>
                    <a:pt x="90120" y="59591"/>
                    <a:pt x="89638" y="59591"/>
                    <a:pt x="89156" y="60408"/>
                  </a:cubicBezTo>
                  <a:cubicBezTo>
                    <a:pt x="89156" y="60408"/>
                    <a:pt x="89156" y="61224"/>
                    <a:pt x="88674" y="62040"/>
                  </a:cubicBezTo>
                  <a:cubicBezTo>
                    <a:pt x="88674" y="62040"/>
                    <a:pt x="88674" y="62857"/>
                    <a:pt x="88674" y="63673"/>
                  </a:cubicBezTo>
                  <a:cubicBezTo>
                    <a:pt x="88192" y="64489"/>
                    <a:pt x="88192" y="65306"/>
                    <a:pt x="88192" y="66122"/>
                  </a:cubicBezTo>
                  <a:cubicBezTo>
                    <a:pt x="87710" y="66122"/>
                    <a:pt x="87710" y="66122"/>
                    <a:pt x="87710" y="66122"/>
                  </a:cubicBezTo>
                  <a:cubicBezTo>
                    <a:pt x="87228" y="66938"/>
                    <a:pt x="87228" y="67755"/>
                    <a:pt x="87228" y="69387"/>
                  </a:cubicBezTo>
                  <a:cubicBezTo>
                    <a:pt x="87228" y="69387"/>
                    <a:pt x="87710" y="70204"/>
                    <a:pt x="87710" y="71020"/>
                  </a:cubicBezTo>
                  <a:cubicBezTo>
                    <a:pt x="87710" y="71020"/>
                    <a:pt x="87710" y="71836"/>
                    <a:pt x="87710" y="71836"/>
                  </a:cubicBezTo>
                  <a:cubicBezTo>
                    <a:pt x="88192" y="72653"/>
                    <a:pt x="88192" y="72653"/>
                    <a:pt x="88192" y="73469"/>
                  </a:cubicBezTo>
                  <a:cubicBezTo>
                    <a:pt x="88674" y="73469"/>
                    <a:pt x="88674" y="74285"/>
                    <a:pt x="88674" y="75102"/>
                  </a:cubicBezTo>
                  <a:cubicBezTo>
                    <a:pt x="89156" y="75102"/>
                    <a:pt x="89156" y="75102"/>
                    <a:pt x="89156" y="75102"/>
                  </a:cubicBezTo>
                  <a:cubicBezTo>
                    <a:pt x="89156" y="75918"/>
                    <a:pt x="89638" y="78367"/>
                    <a:pt x="90120" y="78367"/>
                  </a:cubicBezTo>
                  <a:cubicBezTo>
                    <a:pt x="90120" y="78367"/>
                    <a:pt x="90602" y="78367"/>
                    <a:pt x="91084" y="78367"/>
                  </a:cubicBezTo>
                  <a:cubicBezTo>
                    <a:pt x="91566" y="78367"/>
                    <a:pt x="92048" y="78367"/>
                    <a:pt x="92530" y="79183"/>
                  </a:cubicBezTo>
                  <a:cubicBezTo>
                    <a:pt x="93012" y="79183"/>
                    <a:pt x="93493" y="80000"/>
                    <a:pt x="93493" y="80816"/>
                  </a:cubicBezTo>
                  <a:cubicBezTo>
                    <a:pt x="93493" y="81632"/>
                    <a:pt x="93493" y="81632"/>
                    <a:pt x="93012" y="82448"/>
                  </a:cubicBezTo>
                  <a:cubicBezTo>
                    <a:pt x="92048" y="82448"/>
                    <a:pt x="91566" y="83265"/>
                    <a:pt x="91084" y="84081"/>
                  </a:cubicBezTo>
                  <a:cubicBezTo>
                    <a:pt x="91084" y="84897"/>
                    <a:pt x="91084" y="85714"/>
                    <a:pt x="91084" y="85714"/>
                  </a:cubicBezTo>
                  <a:cubicBezTo>
                    <a:pt x="90602" y="86530"/>
                    <a:pt x="90602" y="86530"/>
                    <a:pt x="89638" y="86530"/>
                  </a:cubicBezTo>
                  <a:cubicBezTo>
                    <a:pt x="89156" y="86530"/>
                    <a:pt x="89156" y="87346"/>
                    <a:pt x="88674" y="87346"/>
                  </a:cubicBezTo>
                  <a:cubicBezTo>
                    <a:pt x="88674" y="87346"/>
                    <a:pt x="88192" y="88163"/>
                    <a:pt x="87710" y="88163"/>
                  </a:cubicBezTo>
                  <a:cubicBezTo>
                    <a:pt x="87710" y="88163"/>
                    <a:pt x="87710" y="88163"/>
                    <a:pt x="87228" y="88163"/>
                  </a:cubicBezTo>
                  <a:cubicBezTo>
                    <a:pt x="86746" y="88163"/>
                    <a:pt x="85783" y="88163"/>
                    <a:pt x="85783" y="88163"/>
                  </a:cubicBezTo>
                  <a:cubicBezTo>
                    <a:pt x="85301" y="89795"/>
                    <a:pt x="84337" y="90612"/>
                    <a:pt x="83373" y="90612"/>
                  </a:cubicBezTo>
                  <a:cubicBezTo>
                    <a:pt x="82891" y="90612"/>
                    <a:pt x="81445" y="91428"/>
                    <a:pt x="81445" y="91428"/>
                  </a:cubicBezTo>
                  <a:cubicBezTo>
                    <a:pt x="81445" y="92244"/>
                    <a:pt x="80963" y="93061"/>
                    <a:pt x="80963" y="93061"/>
                  </a:cubicBezTo>
                  <a:cubicBezTo>
                    <a:pt x="80963" y="93877"/>
                    <a:pt x="80963" y="93877"/>
                    <a:pt x="80481" y="94693"/>
                  </a:cubicBezTo>
                  <a:cubicBezTo>
                    <a:pt x="80000" y="95510"/>
                    <a:pt x="79036" y="97142"/>
                    <a:pt x="79036" y="97959"/>
                  </a:cubicBezTo>
                  <a:cubicBezTo>
                    <a:pt x="78554" y="98775"/>
                    <a:pt x="78554" y="98775"/>
                    <a:pt x="78554" y="98775"/>
                  </a:cubicBezTo>
                  <a:cubicBezTo>
                    <a:pt x="78072" y="99591"/>
                    <a:pt x="78072" y="100408"/>
                    <a:pt x="77108" y="100408"/>
                  </a:cubicBezTo>
                  <a:cubicBezTo>
                    <a:pt x="76626" y="100408"/>
                    <a:pt x="76144" y="100408"/>
                    <a:pt x="75662" y="100408"/>
                  </a:cubicBezTo>
                  <a:cubicBezTo>
                    <a:pt x="75662" y="101224"/>
                    <a:pt x="75662" y="101224"/>
                    <a:pt x="75662" y="101224"/>
                  </a:cubicBezTo>
                  <a:cubicBezTo>
                    <a:pt x="75662" y="101224"/>
                    <a:pt x="76144" y="101224"/>
                    <a:pt x="76144" y="102040"/>
                  </a:cubicBezTo>
                  <a:cubicBezTo>
                    <a:pt x="76626" y="102040"/>
                    <a:pt x="77108" y="102857"/>
                    <a:pt x="77108" y="103673"/>
                  </a:cubicBezTo>
                  <a:cubicBezTo>
                    <a:pt x="77108" y="105306"/>
                    <a:pt x="77108" y="106122"/>
                    <a:pt x="77108" y="107755"/>
                  </a:cubicBezTo>
                  <a:cubicBezTo>
                    <a:pt x="76626" y="108571"/>
                    <a:pt x="77108" y="109387"/>
                    <a:pt x="77590" y="109387"/>
                  </a:cubicBezTo>
                  <a:cubicBezTo>
                    <a:pt x="78072" y="110204"/>
                    <a:pt x="78072" y="111020"/>
                    <a:pt x="78072" y="111836"/>
                  </a:cubicBezTo>
                  <a:cubicBezTo>
                    <a:pt x="78072" y="112653"/>
                    <a:pt x="78072" y="112653"/>
                    <a:pt x="78072" y="113469"/>
                  </a:cubicBezTo>
                  <a:cubicBezTo>
                    <a:pt x="78554" y="113469"/>
                    <a:pt x="78554" y="114285"/>
                    <a:pt x="78554" y="115918"/>
                  </a:cubicBezTo>
                  <a:cubicBezTo>
                    <a:pt x="78554" y="115918"/>
                    <a:pt x="78554" y="116734"/>
                    <a:pt x="78554" y="117551"/>
                  </a:cubicBezTo>
                  <a:cubicBezTo>
                    <a:pt x="78554" y="117551"/>
                    <a:pt x="79036" y="117551"/>
                    <a:pt x="79036" y="118367"/>
                  </a:cubicBezTo>
                  <a:cubicBezTo>
                    <a:pt x="79518" y="118367"/>
                    <a:pt x="79518" y="118367"/>
                    <a:pt x="79518" y="118367"/>
                  </a:cubicBezTo>
                  <a:cubicBezTo>
                    <a:pt x="80000" y="117551"/>
                    <a:pt x="80000" y="117551"/>
                    <a:pt x="80481" y="116734"/>
                  </a:cubicBezTo>
                  <a:cubicBezTo>
                    <a:pt x="80481" y="116734"/>
                    <a:pt x="80481" y="115918"/>
                    <a:pt x="80963" y="115918"/>
                  </a:cubicBezTo>
                  <a:cubicBezTo>
                    <a:pt x="80963" y="115918"/>
                    <a:pt x="81445" y="116734"/>
                    <a:pt x="81445" y="116734"/>
                  </a:cubicBezTo>
                  <a:cubicBezTo>
                    <a:pt x="81445" y="116734"/>
                    <a:pt x="81445" y="116734"/>
                    <a:pt x="81927" y="118367"/>
                  </a:cubicBezTo>
                  <a:cubicBezTo>
                    <a:pt x="81927" y="119183"/>
                    <a:pt x="81927" y="119183"/>
                    <a:pt x="81927" y="119183"/>
                  </a:cubicBezTo>
                  <a:cubicBezTo>
                    <a:pt x="81927" y="119183"/>
                    <a:pt x="81927" y="119183"/>
                    <a:pt x="81927" y="119183"/>
                  </a:cubicBezTo>
                  <a:cubicBezTo>
                    <a:pt x="81927" y="120000"/>
                    <a:pt x="81927" y="120000"/>
                    <a:pt x="81927" y="120000"/>
                  </a:cubicBezTo>
                  <a:cubicBezTo>
                    <a:pt x="82409" y="119183"/>
                    <a:pt x="82409" y="119183"/>
                    <a:pt x="82409" y="119183"/>
                  </a:cubicBezTo>
                  <a:cubicBezTo>
                    <a:pt x="82891" y="118367"/>
                    <a:pt x="82891" y="118367"/>
                    <a:pt x="82891" y="118367"/>
                  </a:cubicBezTo>
                  <a:cubicBezTo>
                    <a:pt x="83373" y="117551"/>
                    <a:pt x="83373" y="116734"/>
                    <a:pt x="83373" y="115918"/>
                  </a:cubicBezTo>
                  <a:cubicBezTo>
                    <a:pt x="83855" y="115102"/>
                    <a:pt x="83855" y="114285"/>
                    <a:pt x="84337" y="113469"/>
                  </a:cubicBezTo>
                  <a:cubicBezTo>
                    <a:pt x="84819" y="113469"/>
                    <a:pt x="85783" y="111836"/>
                    <a:pt x="86265" y="111836"/>
                  </a:cubicBezTo>
                  <a:cubicBezTo>
                    <a:pt x="86746" y="111020"/>
                    <a:pt x="89156" y="106122"/>
                    <a:pt x="88192" y="106938"/>
                  </a:cubicBezTo>
                  <a:cubicBezTo>
                    <a:pt x="88192" y="106938"/>
                    <a:pt x="88674" y="106122"/>
                    <a:pt x="90120" y="104489"/>
                  </a:cubicBezTo>
                  <a:cubicBezTo>
                    <a:pt x="90602" y="104489"/>
                    <a:pt x="91084" y="103673"/>
                    <a:pt x="91566" y="102040"/>
                  </a:cubicBezTo>
                  <a:cubicBezTo>
                    <a:pt x="92048" y="102040"/>
                    <a:pt x="92048" y="102040"/>
                    <a:pt x="92048" y="102040"/>
                  </a:cubicBezTo>
                  <a:cubicBezTo>
                    <a:pt x="92048" y="101224"/>
                    <a:pt x="92048" y="101224"/>
                    <a:pt x="92048" y="101224"/>
                  </a:cubicBezTo>
                  <a:cubicBezTo>
                    <a:pt x="92048" y="101224"/>
                    <a:pt x="93975" y="96326"/>
                    <a:pt x="94457" y="94693"/>
                  </a:cubicBezTo>
                  <a:cubicBezTo>
                    <a:pt x="95903" y="92244"/>
                    <a:pt x="96867" y="91428"/>
                    <a:pt x="98795" y="91428"/>
                  </a:cubicBezTo>
                  <a:cubicBezTo>
                    <a:pt x="99277" y="90612"/>
                    <a:pt x="100240" y="90612"/>
                    <a:pt x="100722" y="89795"/>
                  </a:cubicBezTo>
                  <a:cubicBezTo>
                    <a:pt x="101204" y="88979"/>
                    <a:pt x="101686" y="88979"/>
                    <a:pt x="102650" y="88979"/>
                  </a:cubicBezTo>
                  <a:cubicBezTo>
                    <a:pt x="103132" y="88979"/>
                    <a:pt x="103614" y="88163"/>
                    <a:pt x="104578" y="87346"/>
                  </a:cubicBezTo>
                  <a:cubicBezTo>
                    <a:pt x="105060" y="86530"/>
                    <a:pt x="106024" y="85714"/>
                    <a:pt x="106506" y="84897"/>
                  </a:cubicBezTo>
                  <a:cubicBezTo>
                    <a:pt x="106506" y="84081"/>
                    <a:pt x="107469" y="84081"/>
                    <a:pt x="107951" y="84081"/>
                  </a:cubicBezTo>
                  <a:cubicBezTo>
                    <a:pt x="107951" y="84081"/>
                    <a:pt x="107951" y="84081"/>
                    <a:pt x="107951" y="84081"/>
                  </a:cubicBezTo>
                  <a:cubicBezTo>
                    <a:pt x="107951" y="83265"/>
                    <a:pt x="109879" y="84897"/>
                    <a:pt x="109879" y="87346"/>
                  </a:cubicBezTo>
                  <a:cubicBezTo>
                    <a:pt x="109879" y="88163"/>
                    <a:pt x="110843" y="89795"/>
                    <a:pt x="111325" y="90612"/>
                  </a:cubicBezTo>
                  <a:cubicBezTo>
                    <a:pt x="111325" y="90612"/>
                    <a:pt x="111807" y="91428"/>
                    <a:pt x="112289" y="91428"/>
                  </a:cubicBezTo>
                  <a:cubicBezTo>
                    <a:pt x="112289" y="92244"/>
                    <a:pt x="112771" y="92244"/>
                    <a:pt x="113734" y="92244"/>
                  </a:cubicBezTo>
                  <a:cubicBezTo>
                    <a:pt x="114216" y="92244"/>
                    <a:pt x="114698" y="92244"/>
                    <a:pt x="115180" y="93061"/>
                  </a:cubicBezTo>
                  <a:cubicBezTo>
                    <a:pt x="115662" y="93877"/>
                    <a:pt x="116144" y="93877"/>
                    <a:pt x="116626" y="93877"/>
                  </a:cubicBezTo>
                  <a:cubicBezTo>
                    <a:pt x="117108" y="93877"/>
                    <a:pt x="117108" y="93877"/>
                    <a:pt x="117108" y="93877"/>
                  </a:cubicBezTo>
                  <a:cubicBezTo>
                    <a:pt x="117590" y="93061"/>
                    <a:pt x="117590" y="92244"/>
                    <a:pt x="117590" y="91428"/>
                  </a:cubicBezTo>
                  <a:cubicBezTo>
                    <a:pt x="117108" y="90612"/>
                    <a:pt x="117108" y="90612"/>
                    <a:pt x="116626" y="89795"/>
                  </a:cubicBezTo>
                  <a:cubicBezTo>
                    <a:pt x="116144" y="89795"/>
                    <a:pt x="116144" y="88979"/>
                    <a:pt x="116144" y="88163"/>
                  </a:cubicBezTo>
                  <a:cubicBezTo>
                    <a:pt x="116144" y="87346"/>
                    <a:pt x="115180" y="86530"/>
                    <a:pt x="114698" y="86530"/>
                  </a:cubicBezTo>
                  <a:cubicBezTo>
                    <a:pt x="114216" y="85714"/>
                    <a:pt x="113734" y="84897"/>
                    <a:pt x="113253" y="84081"/>
                  </a:cubicBezTo>
                  <a:cubicBezTo>
                    <a:pt x="113253" y="83265"/>
                    <a:pt x="112771" y="82448"/>
                    <a:pt x="112289" y="81632"/>
                  </a:cubicBezTo>
                  <a:cubicBezTo>
                    <a:pt x="112289" y="81632"/>
                    <a:pt x="111807" y="80000"/>
                    <a:pt x="111807" y="79183"/>
                  </a:cubicBezTo>
                  <a:cubicBezTo>
                    <a:pt x="111807" y="78367"/>
                    <a:pt x="111325" y="77551"/>
                    <a:pt x="110843" y="76734"/>
                  </a:cubicBezTo>
                  <a:cubicBezTo>
                    <a:pt x="110843" y="75918"/>
                    <a:pt x="110843" y="74285"/>
                    <a:pt x="110843" y="73469"/>
                  </a:cubicBezTo>
                  <a:cubicBezTo>
                    <a:pt x="110843" y="73469"/>
                    <a:pt x="111325" y="72653"/>
                    <a:pt x="111325" y="72653"/>
                  </a:cubicBezTo>
                  <a:cubicBezTo>
                    <a:pt x="111325" y="71020"/>
                    <a:pt x="112289" y="70204"/>
                    <a:pt x="113253" y="69387"/>
                  </a:cubicBezTo>
                  <a:cubicBezTo>
                    <a:pt x="114216" y="68571"/>
                    <a:pt x="114698" y="66122"/>
                    <a:pt x="115662" y="65306"/>
                  </a:cubicBezTo>
                  <a:cubicBezTo>
                    <a:pt x="116144" y="64489"/>
                    <a:pt x="116144" y="63673"/>
                    <a:pt x="116626" y="62857"/>
                  </a:cubicBezTo>
                  <a:cubicBezTo>
                    <a:pt x="116626" y="62040"/>
                    <a:pt x="117108" y="61224"/>
                    <a:pt x="117590" y="61224"/>
                  </a:cubicBezTo>
                  <a:cubicBezTo>
                    <a:pt x="117590" y="60408"/>
                    <a:pt x="118554" y="60408"/>
                    <a:pt x="119036" y="60408"/>
                  </a:cubicBezTo>
                  <a:cubicBezTo>
                    <a:pt x="119518" y="60408"/>
                    <a:pt x="120000" y="60408"/>
                    <a:pt x="120000" y="59591"/>
                  </a:cubicBezTo>
                  <a:cubicBezTo>
                    <a:pt x="119518" y="58775"/>
                    <a:pt x="119518" y="57959"/>
                    <a:pt x="119518" y="57142"/>
                  </a:cubicBezTo>
                  <a:cubicBezTo>
                    <a:pt x="119518" y="57142"/>
                    <a:pt x="120000" y="55510"/>
                    <a:pt x="120000" y="55510"/>
                  </a:cubicBezTo>
                  <a:cubicBezTo>
                    <a:pt x="120000" y="54693"/>
                    <a:pt x="119518" y="53877"/>
                    <a:pt x="119036" y="53061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7" name="Google Shape;1597;p349"/>
            <p:cNvSpPr/>
            <p:nvPr/>
          </p:nvSpPr>
          <p:spPr>
            <a:xfrm>
              <a:off x="5994397" y="3030540"/>
              <a:ext cx="203100" cy="31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777" y="37590"/>
                  </a:moveTo>
                  <a:cubicBezTo>
                    <a:pt x="117777" y="37590"/>
                    <a:pt x="117777" y="37590"/>
                    <a:pt x="117777" y="36144"/>
                  </a:cubicBezTo>
                  <a:cubicBezTo>
                    <a:pt x="117777" y="36144"/>
                    <a:pt x="115555" y="34698"/>
                    <a:pt x="115555" y="33253"/>
                  </a:cubicBezTo>
                  <a:cubicBezTo>
                    <a:pt x="115555" y="30361"/>
                    <a:pt x="115555" y="28915"/>
                    <a:pt x="115555" y="26024"/>
                  </a:cubicBezTo>
                  <a:cubicBezTo>
                    <a:pt x="115555" y="26024"/>
                    <a:pt x="115555" y="26024"/>
                    <a:pt x="115555" y="26024"/>
                  </a:cubicBezTo>
                  <a:cubicBezTo>
                    <a:pt x="115555" y="24578"/>
                    <a:pt x="115555" y="24578"/>
                    <a:pt x="113333" y="23132"/>
                  </a:cubicBezTo>
                  <a:cubicBezTo>
                    <a:pt x="113333" y="21686"/>
                    <a:pt x="113333" y="21686"/>
                    <a:pt x="113333" y="20240"/>
                  </a:cubicBezTo>
                  <a:cubicBezTo>
                    <a:pt x="113333" y="18795"/>
                    <a:pt x="113333" y="17349"/>
                    <a:pt x="113333" y="17349"/>
                  </a:cubicBezTo>
                  <a:cubicBezTo>
                    <a:pt x="113333" y="17349"/>
                    <a:pt x="111111" y="15903"/>
                    <a:pt x="111111" y="15903"/>
                  </a:cubicBezTo>
                  <a:cubicBezTo>
                    <a:pt x="111111" y="14457"/>
                    <a:pt x="111111" y="14457"/>
                    <a:pt x="111111" y="13012"/>
                  </a:cubicBezTo>
                  <a:cubicBezTo>
                    <a:pt x="111111" y="13012"/>
                    <a:pt x="108888" y="11566"/>
                    <a:pt x="108888" y="11566"/>
                  </a:cubicBezTo>
                  <a:cubicBezTo>
                    <a:pt x="108888" y="10120"/>
                    <a:pt x="106666" y="7228"/>
                    <a:pt x="106666" y="5783"/>
                  </a:cubicBezTo>
                  <a:cubicBezTo>
                    <a:pt x="106666" y="4337"/>
                    <a:pt x="106666" y="2891"/>
                    <a:pt x="106666" y="2891"/>
                  </a:cubicBezTo>
                  <a:cubicBezTo>
                    <a:pt x="104444" y="2891"/>
                    <a:pt x="104444" y="1445"/>
                    <a:pt x="104444" y="0"/>
                  </a:cubicBezTo>
                  <a:cubicBezTo>
                    <a:pt x="102222" y="0"/>
                    <a:pt x="102222" y="0"/>
                    <a:pt x="102222" y="0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7777" y="0"/>
                    <a:pt x="97777" y="0"/>
                    <a:pt x="97777" y="0"/>
                  </a:cubicBezTo>
                  <a:cubicBezTo>
                    <a:pt x="97777" y="1445"/>
                    <a:pt x="97777" y="1445"/>
                    <a:pt x="97777" y="1445"/>
                  </a:cubicBezTo>
                  <a:cubicBezTo>
                    <a:pt x="97777" y="2891"/>
                    <a:pt x="91111" y="4337"/>
                    <a:pt x="91111" y="4337"/>
                  </a:cubicBezTo>
                  <a:cubicBezTo>
                    <a:pt x="82222" y="4337"/>
                    <a:pt x="82222" y="4337"/>
                    <a:pt x="82222" y="4337"/>
                  </a:cubicBezTo>
                  <a:cubicBezTo>
                    <a:pt x="77777" y="4337"/>
                    <a:pt x="77777" y="8674"/>
                    <a:pt x="77777" y="10120"/>
                  </a:cubicBezTo>
                  <a:cubicBezTo>
                    <a:pt x="77777" y="10120"/>
                    <a:pt x="77777" y="10120"/>
                    <a:pt x="77777" y="10120"/>
                  </a:cubicBezTo>
                  <a:cubicBezTo>
                    <a:pt x="77777" y="10120"/>
                    <a:pt x="77777" y="10120"/>
                    <a:pt x="77777" y="10120"/>
                  </a:cubicBezTo>
                  <a:cubicBezTo>
                    <a:pt x="77777" y="13012"/>
                    <a:pt x="77777" y="17349"/>
                    <a:pt x="77777" y="20240"/>
                  </a:cubicBezTo>
                  <a:cubicBezTo>
                    <a:pt x="77777" y="27469"/>
                    <a:pt x="71111" y="18795"/>
                    <a:pt x="68888" y="17349"/>
                  </a:cubicBezTo>
                  <a:cubicBezTo>
                    <a:pt x="64444" y="13012"/>
                    <a:pt x="62222" y="23132"/>
                    <a:pt x="62222" y="23132"/>
                  </a:cubicBezTo>
                  <a:cubicBezTo>
                    <a:pt x="55555" y="30361"/>
                    <a:pt x="53333" y="11566"/>
                    <a:pt x="48888" y="26024"/>
                  </a:cubicBezTo>
                  <a:cubicBezTo>
                    <a:pt x="48888" y="31807"/>
                    <a:pt x="35555" y="28915"/>
                    <a:pt x="31111" y="27469"/>
                  </a:cubicBezTo>
                  <a:cubicBezTo>
                    <a:pt x="26666" y="26024"/>
                    <a:pt x="26666" y="33253"/>
                    <a:pt x="20000" y="36144"/>
                  </a:cubicBezTo>
                  <a:cubicBezTo>
                    <a:pt x="13333" y="39036"/>
                    <a:pt x="15555" y="43373"/>
                    <a:pt x="13333" y="47710"/>
                  </a:cubicBezTo>
                  <a:cubicBezTo>
                    <a:pt x="8888" y="53493"/>
                    <a:pt x="8888" y="54939"/>
                    <a:pt x="8888" y="59277"/>
                  </a:cubicBezTo>
                  <a:cubicBezTo>
                    <a:pt x="8888" y="60722"/>
                    <a:pt x="8888" y="60722"/>
                    <a:pt x="8888" y="60722"/>
                  </a:cubicBezTo>
                  <a:cubicBezTo>
                    <a:pt x="8888" y="63614"/>
                    <a:pt x="0" y="69397"/>
                    <a:pt x="6666" y="72289"/>
                  </a:cubicBezTo>
                  <a:cubicBezTo>
                    <a:pt x="15555" y="73734"/>
                    <a:pt x="13333" y="79518"/>
                    <a:pt x="20000" y="82409"/>
                  </a:cubicBezTo>
                  <a:cubicBezTo>
                    <a:pt x="22222" y="85301"/>
                    <a:pt x="24444" y="93975"/>
                    <a:pt x="26666" y="96867"/>
                  </a:cubicBezTo>
                  <a:cubicBezTo>
                    <a:pt x="26666" y="99759"/>
                    <a:pt x="26666" y="105542"/>
                    <a:pt x="26666" y="108433"/>
                  </a:cubicBezTo>
                  <a:cubicBezTo>
                    <a:pt x="28888" y="109879"/>
                    <a:pt x="42222" y="111325"/>
                    <a:pt x="33333" y="105542"/>
                  </a:cubicBezTo>
                  <a:cubicBezTo>
                    <a:pt x="31111" y="102650"/>
                    <a:pt x="33333" y="98313"/>
                    <a:pt x="33333" y="93975"/>
                  </a:cubicBezTo>
                  <a:cubicBezTo>
                    <a:pt x="33333" y="91084"/>
                    <a:pt x="46666" y="104096"/>
                    <a:pt x="48888" y="104096"/>
                  </a:cubicBezTo>
                  <a:cubicBezTo>
                    <a:pt x="51111" y="105542"/>
                    <a:pt x="48888" y="112771"/>
                    <a:pt x="51111" y="114216"/>
                  </a:cubicBezTo>
                  <a:cubicBezTo>
                    <a:pt x="51111" y="119999"/>
                    <a:pt x="64444" y="117108"/>
                    <a:pt x="68888" y="115662"/>
                  </a:cubicBezTo>
                  <a:cubicBezTo>
                    <a:pt x="68888" y="115662"/>
                    <a:pt x="73333" y="108433"/>
                    <a:pt x="75555" y="108433"/>
                  </a:cubicBezTo>
                  <a:cubicBezTo>
                    <a:pt x="82222" y="105542"/>
                    <a:pt x="73333" y="96867"/>
                    <a:pt x="73333" y="92530"/>
                  </a:cubicBezTo>
                  <a:cubicBezTo>
                    <a:pt x="71111" y="88192"/>
                    <a:pt x="73333" y="86746"/>
                    <a:pt x="80000" y="82409"/>
                  </a:cubicBezTo>
                  <a:cubicBezTo>
                    <a:pt x="80000" y="80963"/>
                    <a:pt x="86666" y="75180"/>
                    <a:pt x="86666" y="73734"/>
                  </a:cubicBezTo>
                  <a:cubicBezTo>
                    <a:pt x="86666" y="67951"/>
                    <a:pt x="84444" y="62168"/>
                    <a:pt x="84444" y="56385"/>
                  </a:cubicBezTo>
                  <a:cubicBezTo>
                    <a:pt x="84444" y="53493"/>
                    <a:pt x="88888" y="56385"/>
                    <a:pt x="88888" y="57831"/>
                  </a:cubicBezTo>
                  <a:cubicBezTo>
                    <a:pt x="88888" y="59277"/>
                    <a:pt x="88888" y="59277"/>
                    <a:pt x="91111" y="60722"/>
                  </a:cubicBezTo>
                  <a:cubicBezTo>
                    <a:pt x="93333" y="62168"/>
                    <a:pt x="100000" y="53493"/>
                    <a:pt x="104444" y="53493"/>
                  </a:cubicBezTo>
                  <a:cubicBezTo>
                    <a:pt x="106666" y="53493"/>
                    <a:pt x="111111" y="62168"/>
                    <a:pt x="111111" y="53493"/>
                  </a:cubicBezTo>
                  <a:cubicBezTo>
                    <a:pt x="111111" y="53493"/>
                    <a:pt x="111111" y="53493"/>
                    <a:pt x="111111" y="53493"/>
                  </a:cubicBezTo>
                  <a:cubicBezTo>
                    <a:pt x="111111" y="52048"/>
                    <a:pt x="111111" y="52048"/>
                    <a:pt x="111111" y="52048"/>
                  </a:cubicBezTo>
                  <a:cubicBezTo>
                    <a:pt x="111111" y="50602"/>
                    <a:pt x="111111" y="50602"/>
                    <a:pt x="111111" y="50602"/>
                  </a:cubicBezTo>
                  <a:cubicBezTo>
                    <a:pt x="111111" y="49156"/>
                    <a:pt x="113333" y="49156"/>
                    <a:pt x="113333" y="49156"/>
                  </a:cubicBezTo>
                  <a:cubicBezTo>
                    <a:pt x="113333" y="47710"/>
                    <a:pt x="113333" y="47710"/>
                    <a:pt x="113333" y="47710"/>
                  </a:cubicBezTo>
                  <a:cubicBezTo>
                    <a:pt x="115555" y="47710"/>
                    <a:pt x="115555" y="47710"/>
                    <a:pt x="115555" y="47710"/>
                  </a:cubicBezTo>
                  <a:cubicBezTo>
                    <a:pt x="115555" y="47710"/>
                    <a:pt x="115555" y="47710"/>
                    <a:pt x="115555" y="47710"/>
                  </a:cubicBezTo>
                  <a:cubicBezTo>
                    <a:pt x="115555" y="46265"/>
                    <a:pt x="117777" y="44819"/>
                    <a:pt x="117777" y="44819"/>
                  </a:cubicBezTo>
                  <a:cubicBezTo>
                    <a:pt x="117777" y="43373"/>
                    <a:pt x="120000" y="39036"/>
                    <a:pt x="117777" y="3759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8" name="Google Shape;1598;p349"/>
            <p:cNvSpPr/>
            <p:nvPr/>
          </p:nvSpPr>
          <p:spPr>
            <a:xfrm>
              <a:off x="6189665" y="3016257"/>
              <a:ext cx="195300" cy="525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076" y="24857"/>
                  </a:moveTo>
                  <a:cubicBezTo>
                    <a:pt x="113076" y="24857"/>
                    <a:pt x="99230" y="20571"/>
                    <a:pt x="96923" y="18000"/>
                  </a:cubicBezTo>
                  <a:cubicBezTo>
                    <a:pt x="96923" y="17142"/>
                    <a:pt x="96923" y="16285"/>
                    <a:pt x="96923" y="16285"/>
                  </a:cubicBezTo>
                  <a:cubicBezTo>
                    <a:pt x="96923" y="16285"/>
                    <a:pt x="94615" y="16285"/>
                    <a:pt x="92307" y="16285"/>
                  </a:cubicBezTo>
                  <a:cubicBezTo>
                    <a:pt x="90000" y="16285"/>
                    <a:pt x="90000" y="16285"/>
                    <a:pt x="90000" y="17142"/>
                  </a:cubicBezTo>
                  <a:cubicBezTo>
                    <a:pt x="90000" y="17142"/>
                    <a:pt x="87692" y="18000"/>
                    <a:pt x="85384" y="18000"/>
                  </a:cubicBezTo>
                  <a:cubicBezTo>
                    <a:pt x="83076" y="18000"/>
                    <a:pt x="83076" y="18000"/>
                    <a:pt x="83076" y="18000"/>
                  </a:cubicBezTo>
                  <a:cubicBezTo>
                    <a:pt x="80769" y="18000"/>
                    <a:pt x="80769" y="18000"/>
                    <a:pt x="80769" y="18000"/>
                  </a:cubicBezTo>
                  <a:cubicBezTo>
                    <a:pt x="78461" y="18000"/>
                    <a:pt x="76153" y="18000"/>
                    <a:pt x="73846" y="17142"/>
                  </a:cubicBezTo>
                  <a:cubicBezTo>
                    <a:pt x="73846" y="17142"/>
                    <a:pt x="73846" y="17142"/>
                    <a:pt x="73846" y="17142"/>
                  </a:cubicBezTo>
                  <a:cubicBezTo>
                    <a:pt x="71538" y="16285"/>
                    <a:pt x="69230" y="16285"/>
                    <a:pt x="69230" y="14571"/>
                  </a:cubicBezTo>
                  <a:cubicBezTo>
                    <a:pt x="69230" y="6000"/>
                    <a:pt x="69230" y="6000"/>
                    <a:pt x="69230" y="6000"/>
                  </a:cubicBezTo>
                  <a:cubicBezTo>
                    <a:pt x="69230" y="4285"/>
                    <a:pt x="69230" y="3428"/>
                    <a:pt x="66923" y="2571"/>
                  </a:cubicBezTo>
                  <a:cubicBezTo>
                    <a:pt x="66923" y="2571"/>
                    <a:pt x="66923" y="2571"/>
                    <a:pt x="66923" y="2571"/>
                  </a:cubicBezTo>
                  <a:cubicBezTo>
                    <a:pt x="66923" y="2571"/>
                    <a:pt x="66923" y="2571"/>
                    <a:pt x="66923" y="2571"/>
                  </a:cubicBezTo>
                  <a:cubicBezTo>
                    <a:pt x="66923" y="2571"/>
                    <a:pt x="66923" y="2571"/>
                    <a:pt x="66923" y="2571"/>
                  </a:cubicBezTo>
                  <a:cubicBezTo>
                    <a:pt x="64615" y="3428"/>
                    <a:pt x="64615" y="3428"/>
                    <a:pt x="64615" y="3428"/>
                  </a:cubicBezTo>
                  <a:cubicBezTo>
                    <a:pt x="64615" y="4285"/>
                    <a:pt x="62307" y="5142"/>
                    <a:pt x="57692" y="5142"/>
                  </a:cubicBezTo>
                  <a:cubicBezTo>
                    <a:pt x="57692" y="5142"/>
                    <a:pt x="55384" y="4285"/>
                    <a:pt x="55384" y="4285"/>
                  </a:cubicBezTo>
                  <a:cubicBezTo>
                    <a:pt x="53076" y="4285"/>
                    <a:pt x="53076" y="3428"/>
                    <a:pt x="53076" y="2571"/>
                  </a:cubicBezTo>
                  <a:cubicBezTo>
                    <a:pt x="55384" y="1714"/>
                    <a:pt x="55384" y="1714"/>
                    <a:pt x="55384" y="1714"/>
                  </a:cubicBezTo>
                  <a:cubicBezTo>
                    <a:pt x="55384" y="857"/>
                    <a:pt x="55384" y="857"/>
                    <a:pt x="55384" y="857"/>
                  </a:cubicBezTo>
                  <a:cubicBezTo>
                    <a:pt x="55384" y="857"/>
                    <a:pt x="55384" y="0"/>
                    <a:pt x="53076" y="0"/>
                  </a:cubicBezTo>
                  <a:cubicBezTo>
                    <a:pt x="53076" y="0"/>
                    <a:pt x="53076" y="0"/>
                    <a:pt x="53076" y="0"/>
                  </a:cubicBezTo>
                  <a:cubicBezTo>
                    <a:pt x="53076" y="0"/>
                    <a:pt x="53076" y="0"/>
                    <a:pt x="50769" y="0"/>
                  </a:cubicBezTo>
                  <a:cubicBezTo>
                    <a:pt x="48461" y="857"/>
                    <a:pt x="48461" y="857"/>
                    <a:pt x="48461" y="1714"/>
                  </a:cubicBezTo>
                  <a:cubicBezTo>
                    <a:pt x="48461" y="1714"/>
                    <a:pt x="48461" y="1714"/>
                    <a:pt x="46153" y="2571"/>
                  </a:cubicBezTo>
                  <a:cubicBezTo>
                    <a:pt x="46153" y="3428"/>
                    <a:pt x="43846" y="3428"/>
                    <a:pt x="43846" y="4285"/>
                  </a:cubicBezTo>
                  <a:cubicBezTo>
                    <a:pt x="41538" y="5142"/>
                    <a:pt x="39230" y="5142"/>
                    <a:pt x="39230" y="6000"/>
                  </a:cubicBezTo>
                  <a:cubicBezTo>
                    <a:pt x="39230" y="6857"/>
                    <a:pt x="39230" y="6857"/>
                    <a:pt x="39230" y="7714"/>
                  </a:cubicBezTo>
                  <a:cubicBezTo>
                    <a:pt x="39230" y="8571"/>
                    <a:pt x="39230" y="9428"/>
                    <a:pt x="39230" y="10285"/>
                  </a:cubicBezTo>
                  <a:cubicBezTo>
                    <a:pt x="39230" y="11142"/>
                    <a:pt x="36923" y="11142"/>
                    <a:pt x="34615" y="12000"/>
                  </a:cubicBezTo>
                  <a:cubicBezTo>
                    <a:pt x="32307" y="12000"/>
                    <a:pt x="32307" y="12857"/>
                    <a:pt x="32307" y="12857"/>
                  </a:cubicBezTo>
                  <a:cubicBezTo>
                    <a:pt x="32307" y="12857"/>
                    <a:pt x="25384" y="14571"/>
                    <a:pt x="23076" y="13714"/>
                  </a:cubicBezTo>
                  <a:cubicBezTo>
                    <a:pt x="20769" y="13714"/>
                    <a:pt x="20769" y="13714"/>
                    <a:pt x="20769" y="12857"/>
                  </a:cubicBezTo>
                  <a:cubicBezTo>
                    <a:pt x="20769" y="12857"/>
                    <a:pt x="18461" y="11142"/>
                    <a:pt x="16153" y="11142"/>
                  </a:cubicBezTo>
                  <a:cubicBezTo>
                    <a:pt x="16153" y="10285"/>
                    <a:pt x="13846" y="10285"/>
                    <a:pt x="13846" y="10285"/>
                  </a:cubicBezTo>
                  <a:cubicBezTo>
                    <a:pt x="13846" y="10285"/>
                    <a:pt x="11538" y="10285"/>
                    <a:pt x="11538" y="11142"/>
                  </a:cubicBezTo>
                  <a:cubicBezTo>
                    <a:pt x="9230" y="11142"/>
                    <a:pt x="9230" y="12000"/>
                    <a:pt x="6923" y="12857"/>
                  </a:cubicBezTo>
                  <a:cubicBezTo>
                    <a:pt x="4615" y="13714"/>
                    <a:pt x="4615" y="14571"/>
                    <a:pt x="2307" y="14571"/>
                  </a:cubicBezTo>
                  <a:cubicBezTo>
                    <a:pt x="2307" y="14571"/>
                    <a:pt x="2307" y="14571"/>
                    <a:pt x="2307" y="14571"/>
                  </a:cubicBezTo>
                  <a:cubicBezTo>
                    <a:pt x="2307" y="15428"/>
                    <a:pt x="2307" y="15428"/>
                    <a:pt x="0" y="15428"/>
                  </a:cubicBezTo>
                  <a:cubicBezTo>
                    <a:pt x="0" y="15428"/>
                    <a:pt x="0" y="15428"/>
                    <a:pt x="0" y="15428"/>
                  </a:cubicBezTo>
                  <a:cubicBezTo>
                    <a:pt x="0" y="15428"/>
                    <a:pt x="0" y="15428"/>
                    <a:pt x="0" y="15428"/>
                  </a:cubicBezTo>
                  <a:cubicBezTo>
                    <a:pt x="0" y="16285"/>
                    <a:pt x="0" y="16285"/>
                    <a:pt x="0" y="17142"/>
                  </a:cubicBezTo>
                  <a:cubicBezTo>
                    <a:pt x="0" y="18000"/>
                    <a:pt x="2307" y="18000"/>
                    <a:pt x="2307" y="18857"/>
                  </a:cubicBezTo>
                  <a:cubicBezTo>
                    <a:pt x="2307" y="18857"/>
                    <a:pt x="2307" y="18857"/>
                    <a:pt x="2307" y="18857"/>
                  </a:cubicBezTo>
                  <a:cubicBezTo>
                    <a:pt x="2307" y="20571"/>
                    <a:pt x="2307" y="21428"/>
                    <a:pt x="2307" y="22285"/>
                  </a:cubicBezTo>
                  <a:cubicBezTo>
                    <a:pt x="2307" y="24000"/>
                    <a:pt x="2307" y="24000"/>
                    <a:pt x="4615" y="24857"/>
                  </a:cubicBezTo>
                  <a:cubicBezTo>
                    <a:pt x="4615" y="24857"/>
                    <a:pt x="4615" y="25714"/>
                    <a:pt x="4615" y="25714"/>
                  </a:cubicBezTo>
                  <a:cubicBezTo>
                    <a:pt x="6923" y="26571"/>
                    <a:pt x="4615" y="29142"/>
                    <a:pt x="4615" y="30000"/>
                  </a:cubicBezTo>
                  <a:cubicBezTo>
                    <a:pt x="2307" y="30857"/>
                    <a:pt x="2307" y="30857"/>
                    <a:pt x="2307" y="31714"/>
                  </a:cubicBezTo>
                  <a:cubicBezTo>
                    <a:pt x="2307" y="31714"/>
                    <a:pt x="2307" y="31714"/>
                    <a:pt x="2307" y="31714"/>
                  </a:cubicBezTo>
                  <a:cubicBezTo>
                    <a:pt x="2307" y="32571"/>
                    <a:pt x="2307" y="32571"/>
                    <a:pt x="2307" y="32571"/>
                  </a:cubicBezTo>
                  <a:cubicBezTo>
                    <a:pt x="2307" y="32571"/>
                    <a:pt x="0" y="33428"/>
                    <a:pt x="0" y="33428"/>
                  </a:cubicBezTo>
                  <a:cubicBezTo>
                    <a:pt x="0" y="34285"/>
                    <a:pt x="2307" y="35142"/>
                    <a:pt x="2307" y="36857"/>
                  </a:cubicBezTo>
                  <a:cubicBezTo>
                    <a:pt x="2307" y="39428"/>
                    <a:pt x="2307" y="42857"/>
                    <a:pt x="6923" y="44571"/>
                  </a:cubicBezTo>
                  <a:cubicBezTo>
                    <a:pt x="9230" y="45428"/>
                    <a:pt x="11538" y="48857"/>
                    <a:pt x="11538" y="50571"/>
                  </a:cubicBezTo>
                  <a:cubicBezTo>
                    <a:pt x="11538" y="52285"/>
                    <a:pt x="11538" y="54857"/>
                    <a:pt x="13846" y="57428"/>
                  </a:cubicBezTo>
                  <a:cubicBezTo>
                    <a:pt x="16153" y="59142"/>
                    <a:pt x="25384" y="60857"/>
                    <a:pt x="25384" y="62571"/>
                  </a:cubicBezTo>
                  <a:cubicBezTo>
                    <a:pt x="25384" y="66857"/>
                    <a:pt x="25384" y="66857"/>
                    <a:pt x="25384" y="66857"/>
                  </a:cubicBezTo>
                  <a:cubicBezTo>
                    <a:pt x="25384" y="67714"/>
                    <a:pt x="25384" y="69428"/>
                    <a:pt x="23076" y="70285"/>
                  </a:cubicBezTo>
                  <a:cubicBezTo>
                    <a:pt x="23076" y="71142"/>
                    <a:pt x="23076" y="72000"/>
                    <a:pt x="23076" y="73714"/>
                  </a:cubicBezTo>
                  <a:cubicBezTo>
                    <a:pt x="20769" y="74571"/>
                    <a:pt x="30000" y="80571"/>
                    <a:pt x="34615" y="81428"/>
                  </a:cubicBezTo>
                  <a:cubicBezTo>
                    <a:pt x="36923" y="81428"/>
                    <a:pt x="36923" y="85714"/>
                    <a:pt x="36923" y="87428"/>
                  </a:cubicBezTo>
                  <a:cubicBezTo>
                    <a:pt x="36923" y="87428"/>
                    <a:pt x="41538" y="94285"/>
                    <a:pt x="43846" y="96000"/>
                  </a:cubicBezTo>
                  <a:cubicBezTo>
                    <a:pt x="43846" y="96857"/>
                    <a:pt x="43846" y="98571"/>
                    <a:pt x="43846" y="100285"/>
                  </a:cubicBezTo>
                  <a:cubicBezTo>
                    <a:pt x="43846" y="101142"/>
                    <a:pt x="43846" y="102000"/>
                    <a:pt x="43846" y="103714"/>
                  </a:cubicBezTo>
                  <a:cubicBezTo>
                    <a:pt x="43846" y="104571"/>
                    <a:pt x="46153" y="104571"/>
                    <a:pt x="46153" y="106285"/>
                  </a:cubicBezTo>
                  <a:cubicBezTo>
                    <a:pt x="46153" y="107142"/>
                    <a:pt x="46153" y="107142"/>
                    <a:pt x="46153" y="108000"/>
                  </a:cubicBezTo>
                  <a:cubicBezTo>
                    <a:pt x="46153" y="108857"/>
                    <a:pt x="50769" y="111428"/>
                    <a:pt x="50769" y="112285"/>
                  </a:cubicBezTo>
                  <a:cubicBezTo>
                    <a:pt x="50769" y="113142"/>
                    <a:pt x="50769" y="113142"/>
                    <a:pt x="53076" y="113142"/>
                  </a:cubicBezTo>
                  <a:cubicBezTo>
                    <a:pt x="53076" y="114857"/>
                    <a:pt x="48461" y="116571"/>
                    <a:pt x="48461" y="118285"/>
                  </a:cubicBezTo>
                  <a:cubicBezTo>
                    <a:pt x="48461" y="120000"/>
                    <a:pt x="48461" y="120000"/>
                    <a:pt x="53076" y="120000"/>
                  </a:cubicBezTo>
                  <a:cubicBezTo>
                    <a:pt x="57692" y="120000"/>
                    <a:pt x="57692" y="117428"/>
                    <a:pt x="57692" y="115714"/>
                  </a:cubicBezTo>
                  <a:cubicBezTo>
                    <a:pt x="57692" y="112285"/>
                    <a:pt x="69230" y="116571"/>
                    <a:pt x="71538" y="117428"/>
                  </a:cubicBezTo>
                  <a:cubicBezTo>
                    <a:pt x="73846" y="119142"/>
                    <a:pt x="76153" y="120000"/>
                    <a:pt x="83076" y="120000"/>
                  </a:cubicBezTo>
                  <a:cubicBezTo>
                    <a:pt x="87692" y="120000"/>
                    <a:pt x="90000" y="117428"/>
                    <a:pt x="90000" y="116571"/>
                  </a:cubicBezTo>
                  <a:cubicBezTo>
                    <a:pt x="90000" y="115714"/>
                    <a:pt x="92307" y="114857"/>
                    <a:pt x="92307" y="114000"/>
                  </a:cubicBezTo>
                  <a:cubicBezTo>
                    <a:pt x="92307" y="112285"/>
                    <a:pt x="92307" y="111428"/>
                    <a:pt x="94615" y="110571"/>
                  </a:cubicBezTo>
                  <a:cubicBezTo>
                    <a:pt x="96923" y="108857"/>
                    <a:pt x="103846" y="110571"/>
                    <a:pt x="103846" y="108000"/>
                  </a:cubicBezTo>
                  <a:cubicBezTo>
                    <a:pt x="103846" y="105428"/>
                    <a:pt x="103846" y="105428"/>
                    <a:pt x="103846" y="105428"/>
                  </a:cubicBezTo>
                  <a:cubicBezTo>
                    <a:pt x="103846" y="104571"/>
                    <a:pt x="101538" y="102857"/>
                    <a:pt x="101538" y="102000"/>
                  </a:cubicBezTo>
                  <a:cubicBezTo>
                    <a:pt x="101538" y="101142"/>
                    <a:pt x="99230" y="100285"/>
                    <a:pt x="99230" y="99428"/>
                  </a:cubicBezTo>
                  <a:cubicBezTo>
                    <a:pt x="99230" y="97714"/>
                    <a:pt x="101538" y="97714"/>
                    <a:pt x="101538" y="96000"/>
                  </a:cubicBezTo>
                  <a:cubicBezTo>
                    <a:pt x="101538" y="95142"/>
                    <a:pt x="101538" y="94285"/>
                    <a:pt x="101538" y="93428"/>
                  </a:cubicBezTo>
                  <a:cubicBezTo>
                    <a:pt x="101538" y="91714"/>
                    <a:pt x="99230" y="90857"/>
                    <a:pt x="99230" y="90000"/>
                  </a:cubicBezTo>
                  <a:cubicBezTo>
                    <a:pt x="96923" y="89142"/>
                    <a:pt x="96923" y="87428"/>
                    <a:pt x="94615" y="86571"/>
                  </a:cubicBezTo>
                  <a:cubicBezTo>
                    <a:pt x="94615" y="84857"/>
                    <a:pt x="94615" y="84000"/>
                    <a:pt x="94615" y="82285"/>
                  </a:cubicBezTo>
                  <a:cubicBezTo>
                    <a:pt x="92307" y="81428"/>
                    <a:pt x="92307" y="79714"/>
                    <a:pt x="92307" y="78857"/>
                  </a:cubicBezTo>
                  <a:cubicBezTo>
                    <a:pt x="90000" y="77142"/>
                    <a:pt x="90000" y="77142"/>
                    <a:pt x="90000" y="76285"/>
                  </a:cubicBezTo>
                  <a:cubicBezTo>
                    <a:pt x="87692" y="73714"/>
                    <a:pt x="87692" y="69428"/>
                    <a:pt x="90000" y="66857"/>
                  </a:cubicBezTo>
                  <a:cubicBezTo>
                    <a:pt x="94615" y="61714"/>
                    <a:pt x="108461" y="65142"/>
                    <a:pt x="115384" y="64285"/>
                  </a:cubicBezTo>
                  <a:cubicBezTo>
                    <a:pt x="117692" y="64285"/>
                    <a:pt x="115384" y="56571"/>
                    <a:pt x="115384" y="55714"/>
                  </a:cubicBezTo>
                  <a:cubicBezTo>
                    <a:pt x="115384" y="54857"/>
                    <a:pt x="115384" y="54000"/>
                    <a:pt x="115384" y="53142"/>
                  </a:cubicBezTo>
                  <a:cubicBezTo>
                    <a:pt x="115384" y="53142"/>
                    <a:pt x="115384" y="53142"/>
                    <a:pt x="115384" y="53142"/>
                  </a:cubicBezTo>
                  <a:cubicBezTo>
                    <a:pt x="117692" y="48000"/>
                    <a:pt x="103846" y="48857"/>
                    <a:pt x="115384" y="43714"/>
                  </a:cubicBezTo>
                  <a:cubicBezTo>
                    <a:pt x="120000" y="42857"/>
                    <a:pt x="115384" y="36000"/>
                    <a:pt x="115384" y="35142"/>
                  </a:cubicBezTo>
                  <a:cubicBezTo>
                    <a:pt x="113076" y="31714"/>
                    <a:pt x="117692" y="28285"/>
                    <a:pt x="113076" y="24857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9" name="Google Shape;1599;p349"/>
            <p:cNvSpPr/>
            <p:nvPr/>
          </p:nvSpPr>
          <p:spPr>
            <a:xfrm>
              <a:off x="5724521" y="2271718"/>
              <a:ext cx="1003200" cy="804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6822"/>
                  </a:moveTo>
                  <a:cubicBezTo>
                    <a:pt x="120000" y="16261"/>
                    <a:pt x="119550" y="16261"/>
                    <a:pt x="119550" y="15700"/>
                  </a:cubicBezTo>
                  <a:cubicBezTo>
                    <a:pt x="119101" y="15700"/>
                    <a:pt x="118651" y="15700"/>
                    <a:pt x="118202" y="15700"/>
                  </a:cubicBezTo>
                  <a:cubicBezTo>
                    <a:pt x="117752" y="15700"/>
                    <a:pt x="117303" y="15700"/>
                    <a:pt x="116853" y="15700"/>
                  </a:cubicBezTo>
                  <a:cubicBezTo>
                    <a:pt x="116404" y="15700"/>
                    <a:pt x="116404" y="14579"/>
                    <a:pt x="115955" y="13457"/>
                  </a:cubicBezTo>
                  <a:cubicBezTo>
                    <a:pt x="115955" y="12897"/>
                    <a:pt x="115955" y="12897"/>
                    <a:pt x="115955" y="12897"/>
                  </a:cubicBezTo>
                  <a:cubicBezTo>
                    <a:pt x="115505" y="12336"/>
                    <a:pt x="115505" y="12336"/>
                    <a:pt x="115505" y="11775"/>
                  </a:cubicBezTo>
                  <a:cubicBezTo>
                    <a:pt x="115056" y="11775"/>
                    <a:pt x="115056" y="11214"/>
                    <a:pt x="114606" y="11214"/>
                  </a:cubicBezTo>
                  <a:cubicBezTo>
                    <a:pt x="114606" y="10654"/>
                    <a:pt x="114606" y="10654"/>
                    <a:pt x="114606" y="10093"/>
                  </a:cubicBezTo>
                  <a:cubicBezTo>
                    <a:pt x="114606" y="9532"/>
                    <a:pt x="114157" y="9532"/>
                    <a:pt x="114157" y="8971"/>
                  </a:cubicBezTo>
                  <a:cubicBezTo>
                    <a:pt x="114157" y="7289"/>
                    <a:pt x="114157" y="7289"/>
                    <a:pt x="115056" y="6168"/>
                  </a:cubicBezTo>
                  <a:cubicBezTo>
                    <a:pt x="115056" y="6168"/>
                    <a:pt x="115056" y="6168"/>
                    <a:pt x="115056" y="6168"/>
                  </a:cubicBezTo>
                  <a:cubicBezTo>
                    <a:pt x="115056" y="6168"/>
                    <a:pt x="115505" y="5607"/>
                    <a:pt x="115505" y="5046"/>
                  </a:cubicBezTo>
                  <a:cubicBezTo>
                    <a:pt x="115505" y="4485"/>
                    <a:pt x="115505" y="3925"/>
                    <a:pt x="115505" y="3364"/>
                  </a:cubicBezTo>
                  <a:cubicBezTo>
                    <a:pt x="115955" y="2803"/>
                    <a:pt x="115955" y="2803"/>
                    <a:pt x="116404" y="2242"/>
                  </a:cubicBezTo>
                  <a:cubicBezTo>
                    <a:pt x="116404" y="2242"/>
                    <a:pt x="116853" y="1682"/>
                    <a:pt x="116853" y="1121"/>
                  </a:cubicBezTo>
                  <a:cubicBezTo>
                    <a:pt x="116853" y="560"/>
                    <a:pt x="116853" y="560"/>
                    <a:pt x="116853" y="560"/>
                  </a:cubicBezTo>
                  <a:cubicBezTo>
                    <a:pt x="116404" y="0"/>
                    <a:pt x="116404" y="0"/>
                    <a:pt x="115955" y="0"/>
                  </a:cubicBezTo>
                  <a:cubicBezTo>
                    <a:pt x="115056" y="560"/>
                    <a:pt x="114606" y="560"/>
                    <a:pt x="113707" y="560"/>
                  </a:cubicBezTo>
                  <a:cubicBezTo>
                    <a:pt x="113258" y="560"/>
                    <a:pt x="112808" y="560"/>
                    <a:pt x="112808" y="560"/>
                  </a:cubicBezTo>
                  <a:cubicBezTo>
                    <a:pt x="112359" y="1121"/>
                    <a:pt x="111910" y="1121"/>
                    <a:pt x="111460" y="1121"/>
                  </a:cubicBezTo>
                  <a:cubicBezTo>
                    <a:pt x="110561" y="1121"/>
                    <a:pt x="110112" y="1121"/>
                    <a:pt x="110112" y="2242"/>
                  </a:cubicBezTo>
                  <a:cubicBezTo>
                    <a:pt x="110112" y="2242"/>
                    <a:pt x="110112" y="2242"/>
                    <a:pt x="110112" y="2242"/>
                  </a:cubicBezTo>
                  <a:cubicBezTo>
                    <a:pt x="109662" y="2242"/>
                    <a:pt x="109662" y="2803"/>
                    <a:pt x="109662" y="2803"/>
                  </a:cubicBezTo>
                  <a:cubicBezTo>
                    <a:pt x="109662" y="3364"/>
                    <a:pt x="109662" y="3925"/>
                    <a:pt x="109213" y="4485"/>
                  </a:cubicBezTo>
                  <a:cubicBezTo>
                    <a:pt x="108764" y="5046"/>
                    <a:pt x="108314" y="5046"/>
                    <a:pt x="107865" y="5046"/>
                  </a:cubicBezTo>
                  <a:cubicBezTo>
                    <a:pt x="107415" y="5046"/>
                    <a:pt x="106966" y="4485"/>
                    <a:pt x="106966" y="4485"/>
                  </a:cubicBezTo>
                  <a:cubicBezTo>
                    <a:pt x="106516" y="3925"/>
                    <a:pt x="105617" y="4485"/>
                    <a:pt x="105168" y="4485"/>
                  </a:cubicBezTo>
                  <a:cubicBezTo>
                    <a:pt x="104719" y="4485"/>
                    <a:pt x="104719" y="4485"/>
                    <a:pt x="104719" y="4485"/>
                  </a:cubicBezTo>
                  <a:cubicBezTo>
                    <a:pt x="104269" y="4485"/>
                    <a:pt x="103370" y="5607"/>
                    <a:pt x="103370" y="5607"/>
                  </a:cubicBezTo>
                  <a:cubicBezTo>
                    <a:pt x="102921" y="6168"/>
                    <a:pt x="102471" y="6728"/>
                    <a:pt x="102022" y="6728"/>
                  </a:cubicBezTo>
                  <a:cubicBezTo>
                    <a:pt x="102022" y="7289"/>
                    <a:pt x="102022" y="7289"/>
                    <a:pt x="101573" y="7850"/>
                  </a:cubicBezTo>
                  <a:cubicBezTo>
                    <a:pt x="101573" y="7850"/>
                    <a:pt x="101123" y="8411"/>
                    <a:pt x="101123" y="8971"/>
                  </a:cubicBezTo>
                  <a:cubicBezTo>
                    <a:pt x="101123" y="8971"/>
                    <a:pt x="101123" y="8971"/>
                    <a:pt x="100674" y="8971"/>
                  </a:cubicBezTo>
                  <a:cubicBezTo>
                    <a:pt x="100674" y="8971"/>
                    <a:pt x="100674" y="8971"/>
                    <a:pt x="100674" y="8411"/>
                  </a:cubicBezTo>
                  <a:cubicBezTo>
                    <a:pt x="100674" y="8411"/>
                    <a:pt x="100674" y="8411"/>
                    <a:pt x="100674" y="8411"/>
                  </a:cubicBezTo>
                  <a:cubicBezTo>
                    <a:pt x="100674" y="8411"/>
                    <a:pt x="100224" y="8971"/>
                    <a:pt x="99775" y="9532"/>
                  </a:cubicBezTo>
                  <a:cubicBezTo>
                    <a:pt x="99775" y="9532"/>
                    <a:pt x="99775" y="9532"/>
                    <a:pt x="99325" y="9532"/>
                  </a:cubicBezTo>
                  <a:cubicBezTo>
                    <a:pt x="98876" y="9532"/>
                    <a:pt x="98876" y="9532"/>
                    <a:pt x="98876" y="9532"/>
                  </a:cubicBezTo>
                  <a:cubicBezTo>
                    <a:pt x="98876" y="9532"/>
                    <a:pt x="98426" y="10093"/>
                    <a:pt x="98426" y="10093"/>
                  </a:cubicBezTo>
                  <a:cubicBezTo>
                    <a:pt x="97977" y="9532"/>
                    <a:pt x="97528" y="9532"/>
                    <a:pt x="97528" y="9532"/>
                  </a:cubicBezTo>
                  <a:cubicBezTo>
                    <a:pt x="97528" y="9532"/>
                    <a:pt x="97528" y="9532"/>
                    <a:pt x="97528" y="9532"/>
                  </a:cubicBezTo>
                  <a:cubicBezTo>
                    <a:pt x="97528" y="9532"/>
                    <a:pt x="97078" y="10093"/>
                    <a:pt x="97078" y="10093"/>
                  </a:cubicBezTo>
                  <a:cubicBezTo>
                    <a:pt x="97078" y="10093"/>
                    <a:pt x="96629" y="10654"/>
                    <a:pt x="96629" y="10654"/>
                  </a:cubicBezTo>
                  <a:cubicBezTo>
                    <a:pt x="96179" y="11214"/>
                    <a:pt x="95730" y="11214"/>
                    <a:pt x="95730" y="11775"/>
                  </a:cubicBezTo>
                  <a:cubicBezTo>
                    <a:pt x="95280" y="11775"/>
                    <a:pt x="95280" y="11775"/>
                    <a:pt x="94831" y="12336"/>
                  </a:cubicBezTo>
                  <a:cubicBezTo>
                    <a:pt x="94382" y="12897"/>
                    <a:pt x="93932" y="12897"/>
                    <a:pt x="93033" y="12897"/>
                  </a:cubicBezTo>
                  <a:cubicBezTo>
                    <a:pt x="93033" y="12897"/>
                    <a:pt x="93033" y="12897"/>
                    <a:pt x="93033" y="12897"/>
                  </a:cubicBezTo>
                  <a:cubicBezTo>
                    <a:pt x="92584" y="13457"/>
                    <a:pt x="92134" y="14018"/>
                    <a:pt x="92134" y="14018"/>
                  </a:cubicBezTo>
                  <a:cubicBezTo>
                    <a:pt x="92134" y="14579"/>
                    <a:pt x="92134" y="14579"/>
                    <a:pt x="92134" y="14579"/>
                  </a:cubicBezTo>
                  <a:cubicBezTo>
                    <a:pt x="92134" y="14579"/>
                    <a:pt x="91685" y="14579"/>
                    <a:pt x="90786" y="15140"/>
                  </a:cubicBezTo>
                  <a:cubicBezTo>
                    <a:pt x="90337" y="15140"/>
                    <a:pt x="89438" y="15700"/>
                    <a:pt x="89438" y="15700"/>
                  </a:cubicBezTo>
                  <a:cubicBezTo>
                    <a:pt x="88988" y="16261"/>
                    <a:pt x="88539" y="16261"/>
                    <a:pt x="87640" y="16261"/>
                  </a:cubicBezTo>
                  <a:cubicBezTo>
                    <a:pt x="87640" y="15700"/>
                    <a:pt x="87640" y="15700"/>
                    <a:pt x="87191" y="15700"/>
                  </a:cubicBezTo>
                  <a:cubicBezTo>
                    <a:pt x="86741" y="15700"/>
                    <a:pt x="85842" y="16261"/>
                    <a:pt x="84943" y="16261"/>
                  </a:cubicBezTo>
                  <a:cubicBezTo>
                    <a:pt x="84494" y="16261"/>
                    <a:pt x="84044" y="17943"/>
                    <a:pt x="84044" y="18504"/>
                  </a:cubicBezTo>
                  <a:cubicBezTo>
                    <a:pt x="83595" y="18504"/>
                    <a:pt x="83595" y="18504"/>
                    <a:pt x="83595" y="18504"/>
                  </a:cubicBezTo>
                  <a:cubicBezTo>
                    <a:pt x="83595" y="19065"/>
                    <a:pt x="83595" y="19626"/>
                    <a:pt x="83595" y="20186"/>
                  </a:cubicBezTo>
                  <a:cubicBezTo>
                    <a:pt x="83595" y="20747"/>
                    <a:pt x="83595" y="20747"/>
                    <a:pt x="83595" y="21308"/>
                  </a:cubicBezTo>
                  <a:cubicBezTo>
                    <a:pt x="83146" y="21869"/>
                    <a:pt x="83146" y="21869"/>
                    <a:pt x="82696" y="22429"/>
                  </a:cubicBezTo>
                  <a:cubicBezTo>
                    <a:pt x="82696" y="22429"/>
                    <a:pt x="82696" y="22429"/>
                    <a:pt x="82247" y="22990"/>
                  </a:cubicBezTo>
                  <a:cubicBezTo>
                    <a:pt x="82247" y="23551"/>
                    <a:pt x="81797" y="23551"/>
                    <a:pt x="81348" y="24112"/>
                  </a:cubicBezTo>
                  <a:cubicBezTo>
                    <a:pt x="80898" y="24672"/>
                    <a:pt x="80898" y="24672"/>
                    <a:pt x="80898" y="24672"/>
                  </a:cubicBezTo>
                  <a:cubicBezTo>
                    <a:pt x="80449" y="25233"/>
                    <a:pt x="80000" y="25794"/>
                    <a:pt x="80000" y="26915"/>
                  </a:cubicBezTo>
                  <a:cubicBezTo>
                    <a:pt x="79550" y="27476"/>
                    <a:pt x="78202" y="28598"/>
                    <a:pt x="78202" y="28598"/>
                  </a:cubicBezTo>
                  <a:cubicBezTo>
                    <a:pt x="78202" y="28598"/>
                    <a:pt x="77752" y="29719"/>
                    <a:pt x="77752" y="29719"/>
                  </a:cubicBezTo>
                  <a:cubicBezTo>
                    <a:pt x="77752" y="30280"/>
                    <a:pt x="77752" y="30280"/>
                    <a:pt x="77752" y="30841"/>
                  </a:cubicBezTo>
                  <a:cubicBezTo>
                    <a:pt x="77303" y="30841"/>
                    <a:pt x="77303" y="30841"/>
                    <a:pt x="77303" y="30841"/>
                  </a:cubicBezTo>
                  <a:cubicBezTo>
                    <a:pt x="77303" y="31401"/>
                    <a:pt x="76853" y="31962"/>
                    <a:pt x="76853" y="33084"/>
                  </a:cubicBezTo>
                  <a:cubicBezTo>
                    <a:pt x="76404" y="33644"/>
                    <a:pt x="76404" y="33644"/>
                    <a:pt x="75955" y="34205"/>
                  </a:cubicBezTo>
                  <a:cubicBezTo>
                    <a:pt x="75955" y="34205"/>
                    <a:pt x="75955" y="34766"/>
                    <a:pt x="75505" y="35327"/>
                  </a:cubicBezTo>
                  <a:cubicBezTo>
                    <a:pt x="75505" y="35887"/>
                    <a:pt x="74606" y="37009"/>
                    <a:pt x="73707" y="37009"/>
                  </a:cubicBezTo>
                  <a:cubicBezTo>
                    <a:pt x="71460" y="37009"/>
                    <a:pt x="71460" y="37009"/>
                    <a:pt x="71460" y="37009"/>
                  </a:cubicBezTo>
                  <a:cubicBezTo>
                    <a:pt x="70561" y="37009"/>
                    <a:pt x="70112" y="37009"/>
                    <a:pt x="69662" y="36448"/>
                  </a:cubicBezTo>
                  <a:cubicBezTo>
                    <a:pt x="69213" y="36448"/>
                    <a:pt x="69213" y="36448"/>
                    <a:pt x="69213" y="36448"/>
                  </a:cubicBezTo>
                  <a:cubicBezTo>
                    <a:pt x="68764" y="35887"/>
                    <a:pt x="68764" y="35887"/>
                    <a:pt x="67865" y="35887"/>
                  </a:cubicBezTo>
                  <a:cubicBezTo>
                    <a:pt x="66966" y="35887"/>
                    <a:pt x="66966" y="36448"/>
                    <a:pt x="66516" y="37009"/>
                  </a:cubicBezTo>
                  <a:cubicBezTo>
                    <a:pt x="66067" y="37570"/>
                    <a:pt x="65168" y="38130"/>
                    <a:pt x="64719" y="38691"/>
                  </a:cubicBezTo>
                  <a:cubicBezTo>
                    <a:pt x="64269" y="38691"/>
                    <a:pt x="63370" y="38691"/>
                    <a:pt x="62471" y="38691"/>
                  </a:cubicBezTo>
                  <a:cubicBezTo>
                    <a:pt x="62022" y="38691"/>
                    <a:pt x="61573" y="38130"/>
                    <a:pt x="61123" y="38130"/>
                  </a:cubicBezTo>
                  <a:cubicBezTo>
                    <a:pt x="61123" y="37570"/>
                    <a:pt x="61123" y="37570"/>
                    <a:pt x="60674" y="37570"/>
                  </a:cubicBezTo>
                  <a:cubicBezTo>
                    <a:pt x="60674" y="37570"/>
                    <a:pt x="60224" y="37009"/>
                    <a:pt x="60224" y="37009"/>
                  </a:cubicBezTo>
                  <a:cubicBezTo>
                    <a:pt x="59775" y="37009"/>
                    <a:pt x="59325" y="36448"/>
                    <a:pt x="58876" y="36448"/>
                  </a:cubicBezTo>
                  <a:cubicBezTo>
                    <a:pt x="58426" y="36448"/>
                    <a:pt x="57977" y="36448"/>
                    <a:pt x="57528" y="36448"/>
                  </a:cubicBezTo>
                  <a:cubicBezTo>
                    <a:pt x="57078" y="36448"/>
                    <a:pt x="57078" y="36448"/>
                    <a:pt x="56629" y="35887"/>
                  </a:cubicBezTo>
                  <a:cubicBezTo>
                    <a:pt x="55280" y="35887"/>
                    <a:pt x="54382" y="36448"/>
                    <a:pt x="53033" y="37009"/>
                  </a:cubicBezTo>
                  <a:cubicBezTo>
                    <a:pt x="52584" y="37570"/>
                    <a:pt x="52134" y="37570"/>
                    <a:pt x="51685" y="37570"/>
                  </a:cubicBezTo>
                  <a:cubicBezTo>
                    <a:pt x="50786" y="38130"/>
                    <a:pt x="50786" y="38130"/>
                    <a:pt x="50786" y="38130"/>
                  </a:cubicBezTo>
                  <a:cubicBezTo>
                    <a:pt x="50337" y="38691"/>
                    <a:pt x="49887" y="38691"/>
                    <a:pt x="48988" y="38691"/>
                  </a:cubicBezTo>
                  <a:cubicBezTo>
                    <a:pt x="48539" y="38691"/>
                    <a:pt x="48089" y="39252"/>
                    <a:pt x="47640" y="39813"/>
                  </a:cubicBezTo>
                  <a:cubicBezTo>
                    <a:pt x="47640" y="40373"/>
                    <a:pt x="47640" y="40373"/>
                    <a:pt x="47640" y="40373"/>
                  </a:cubicBezTo>
                  <a:cubicBezTo>
                    <a:pt x="47191" y="40934"/>
                    <a:pt x="47191" y="40934"/>
                    <a:pt x="47191" y="40934"/>
                  </a:cubicBezTo>
                  <a:cubicBezTo>
                    <a:pt x="47191" y="40934"/>
                    <a:pt x="46741" y="41495"/>
                    <a:pt x="46292" y="41495"/>
                  </a:cubicBezTo>
                  <a:cubicBezTo>
                    <a:pt x="46292" y="41495"/>
                    <a:pt x="46292" y="41495"/>
                    <a:pt x="46292" y="41495"/>
                  </a:cubicBezTo>
                  <a:cubicBezTo>
                    <a:pt x="45842" y="41495"/>
                    <a:pt x="45842" y="41495"/>
                    <a:pt x="45842" y="41495"/>
                  </a:cubicBezTo>
                  <a:cubicBezTo>
                    <a:pt x="45842" y="41495"/>
                    <a:pt x="45842" y="41495"/>
                    <a:pt x="45842" y="41495"/>
                  </a:cubicBezTo>
                  <a:cubicBezTo>
                    <a:pt x="46292" y="41495"/>
                    <a:pt x="46292" y="42056"/>
                    <a:pt x="46292" y="42616"/>
                  </a:cubicBezTo>
                  <a:cubicBezTo>
                    <a:pt x="45393" y="43177"/>
                    <a:pt x="47191" y="47102"/>
                    <a:pt x="44943" y="46542"/>
                  </a:cubicBezTo>
                  <a:cubicBezTo>
                    <a:pt x="43595" y="45981"/>
                    <a:pt x="43146" y="44299"/>
                    <a:pt x="41348" y="44299"/>
                  </a:cubicBezTo>
                  <a:cubicBezTo>
                    <a:pt x="40449" y="44299"/>
                    <a:pt x="39550" y="46542"/>
                    <a:pt x="38202" y="46542"/>
                  </a:cubicBezTo>
                  <a:cubicBezTo>
                    <a:pt x="37303" y="46542"/>
                    <a:pt x="35505" y="49345"/>
                    <a:pt x="34606" y="47102"/>
                  </a:cubicBezTo>
                  <a:cubicBezTo>
                    <a:pt x="33707" y="45420"/>
                    <a:pt x="32808" y="48224"/>
                    <a:pt x="32359" y="48785"/>
                  </a:cubicBezTo>
                  <a:cubicBezTo>
                    <a:pt x="31910" y="48224"/>
                    <a:pt x="31011" y="48785"/>
                    <a:pt x="30561" y="48785"/>
                  </a:cubicBezTo>
                  <a:cubicBezTo>
                    <a:pt x="27865" y="47663"/>
                    <a:pt x="29213" y="47663"/>
                    <a:pt x="26966" y="48785"/>
                  </a:cubicBezTo>
                  <a:cubicBezTo>
                    <a:pt x="24719" y="50467"/>
                    <a:pt x="26516" y="50467"/>
                    <a:pt x="22921" y="50467"/>
                  </a:cubicBezTo>
                  <a:cubicBezTo>
                    <a:pt x="20674" y="50467"/>
                    <a:pt x="19325" y="52149"/>
                    <a:pt x="17078" y="50467"/>
                  </a:cubicBezTo>
                  <a:cubicBezTo>
                    <a:pt x="15730" y="49906"/>
                    <a:pt x="15280" y="48224"/>
                    <a:pt x="13932" y="47663"/>
                  </a:cubicBezTo>
                  <a:cubicBezTo>
                    <a:pt x="13033" y="46542"/>
                    <a:pt x="12134" y="49345"/>
                    <a:pt x="10786" y="48785"/>
                  </a:cubicBezTo>
                  <a:cubicBezTo>
                    <a:pt x="9887" y="48224"/>
                    <a:pt x="10337" y="51588"/>
                    <a:pt x="7640" y="52149"/>
                  </a:cubicBezTo>
                  <a:cubicBezTo>
                    <a:pt x="5842" y="52710"/>
                    <a:pt x="5393" y="48785"/>
                    <a:pt x="4044" y="52710"/>
                  </a:cubicBezTo>
                  <a:cubicBezTo>
                    <a:pt x="4044" y="53831"/>
                    <a:pt x="2696" y="53831"/>
                    <a:pt x="1797" y="53271"/>
                  </a:cubicBezTo>
                  <a:cubicBezTo>
                    <a:pt x="1797" y="53831"/>
                    <a:pt x="2247" y="54392"/>
                    <a:pt x="2247" y="54953"/>
                  </a:cubicBezTo>
                  <a:cubicBezTo>
                    <a:pt x="2247" y="55514"/>
                    <a:pt x="2247" y="56074"/>
                    <a:pt x="2247" y="56635"/>
                  </a:cubicBezTo>
                  <a:cubicBezTo>
                    <a:pt x="2696" y="57196"/>
                    <a:pt x="2696" y="57757"/>
                    <a:pt x="2696" y="58317"/>
                  </a:cubicBezTo>
                  <a:cubicBezTo>
                    <a:pt x="2696" y="58878"/>
                    <a:pt x="2696" y="58878"/>
                    <a:pt x="2696" y="58878"/>
                  </a:cubicBezTo>
                  <a:cubicBezTo>
                    <a:pt x="3146" y="59439"/>
                    <a:pt x="3146" y="60560"/>
                    <a:pt x="2696" y="61121"/>
                  </a:cubicBezTo>
                  <a:cubicBezTo>
                    <a:pt x="2247" y="62242"/>
                    <a:pt x="1797" y="62242"/>
                    <a:pt x="1348" y="62803"/>
                  </a:cubicBezTo>
                  <a:cubicBezTo>
                    <a:pt x="1348" y="63364"/>
                    <a:pt x="1348" y="63364"/>
                    <a:pt x="1348" y="63364"/>
                  </a:cubicBezTo>
                  <a:cubicBezTo>
                    <a:pt x="449" y="63925"/>
                    <a:pt x="0" y="64485"/>
                    <a:pt x="0" y="65046"/>
                  </a:cubicBezTo>
                  <a:cubicBezTo>
                    <a:pt x="0" y="66168"/>
                    <a:pt x="0" y="66728"/>
                    <a:pt x="0" y="67289"/>
                  </a:cubicBezTo>
                  <a:cubicBezTo>
                    <a:pt x="0" y="67289"/>
                    <a:pt x="0" y="67289"/>
                    <a:pt x="0" y="67289"/>
                  </a:cubicBezTo>
                  <a:cubicBezTo>
                    <a:pt x="0" y="67850"/>
                    <a:pt x="0" y="68411"/>
                    <a:pt x="0" y="68411"/>
                  </a:cubicBezTo>
                  <a:cubicBezTo>
                    <a:pt x="449" y="68411"/>
                    <a:pt x="1348" y="67850"/>
                    <a:pt x="1348" y="67850"/>
                  </a:cubicBezTo>
                  <a:cubicBezTo>
                    <a:pt x="2247" y="68411"/>
                    <a:pt x="449" y="70093"/>
                    <a:pt x="1797" y="70093"/>
                  </a:cubicBezTo>
                  <a:cubicBezTo>
                    <a:pt x="2696" y="70093"/>
                    <a:pt x="2696" y="72336"/>
                    <a:pt x="3146" y="73457"/>
                  </a:cubicBezTo>
                  <a:cubicBezTo>
                    <a:pt x="3595" y="73457"/>
                    <a:pt x="3595" y="73457"/>
                    <a:pt x="3595" y="73457"/>
                  </a:cubicBezTo>
                  <a:cubicBezTo>
                    <a:pt x="6292" y="75140"/>
                    <a:pt x="3595" y="79626"/>
                    <a:pt x="4044" y="81869"/>
                  </a:cubicBezTo>
                  <a:cubicBezTo>
                    <a:pt x="4943" y="84672"/>
                    <a:pt x="5393" y="83551"/>
                    <a:pt x="5842" y="86355"/>
                  </a:cubicBezTo>
                  <a:cubicBezTo>
                    <a:pt x="5842" y="85794"/>
                    <a:pt x="5842" y="85794"/>
                    <a:pt x="5842" y="85794"/>
                  </a:cubicBezTo>
                  <a:cubicBezTo>
                    <a:pt x="5842" y="85794"/>
                    <a:pt x="5842" y="85794"/>
                    <a:pt x="5842" y="85794"/>
                  </a:cubicBezTo>
                  <a:cubicBezTo>
                    <a:pt x="5842" y="85794"/>
                    <a:pt x="5842" y="85794"/>
                    <a:pt x="5842" y="85794"/>
                  </a:cubicBezTo>
                  <a:cubicBezTo>
                    <a:pt x="6292" y="85794"/>
                    <a:pt x="6292" y="84672"/>
                    <a:pt x="6741" y="84672"/>
                  </a:cubicBezTo>
                  <a:cubicBezTo>
                    <a:pt x="6741" y="84112"/>
                    <a:pt x="6741" y="84112"/>
                    <a:pt x="6741" y="84112"/>
                  </a:cubicBezTo>
                  <a:cubicBezTo>
                    <a:pt x="6741" y="84112"/>
                    <a:pt x="7191" y="83551"/>
                    <a:pt x="7191" y="83551"/>
                  </a:cubicBezTo>
                  <a:cubicBezTo>
                    <a:pt x="7191" y="82990"/>
                    <a:pt x="7640" y="82990"/>
                    <a:pt x="7191" y="82429"/>
                  </a:cubicBezTo>
                  <a:cubicBezTo>
                    <a:pt x="7191" y="81869"/>
                    <a:pt x="7191" y="81869"/>
                    <a:pt x="6741" y="81308"/>
                  </a:cubicBezTo>
                  <a:cubicBezTo>
                    <a:pt x="6741" y="81308"/>
                    <a:pt x="6292" y="80747"/>
                    <a:pt x="6292" y="80747"/>
                  </a:cubicBezTo>
                  <a:cubicBezTo>
                    <a:pt x="5842" y="80186"/>
                    <a:pt x="6292" y="79065"/>
                    <a:pt x="6292" y="78504"/>
                  </a:cubicBezTo>
                  <a:cubicBezTo>
                    <a:pt x="6292" y="77943"/>
                    <a:pt x="6292" y="77943"/>
                    <a:pt x="6292" y="77383"/>
                  </a:cubicBezTo>
                  <a:cubicBezTo>
                    <a:pt x="6292" y="76822"/>
                    <a:pt x="6292" y="76261"/>
                    <a:pt x="6741" y="76261"/>
                  </a:cubicBezTo>
                  <a:cubicBezTo>
                    <a:pt x="6741" y="75700"/>
                    <a:pt x="7191" y="75700"/>
                    <a:pt x="7191" y="75700"/>
                  </a:cubicBezTo>
                  <a:cubicBezTo>
                    <a:pt x="7191" y="75140"/>
                    <a:pt x="7191" y="74579"/>
                    <a:pt x="7191" y="74579"/>
                  </a:cubicBezTo>
                  <a:cubicBezTo>
                    <a:pt x="7191" y="74018"/>
                    <a:pt x="7191" y="74018"/>
                    <a:pt x="7640" y="73457"/>
                  </a:cubicBezTo>
                  <a:cubicBezTo>
                    <a:pt x="8089" y="73457"/>
                    <a:pt x="8988" y="73457"/>
                    <a:pt x="9438" y="73457"/>
                  </a:cubicBezTo>
                  <a:cubicBezTo>
                    <a:pt x="9438" y="73457"/>
                    <a:pt x="9887" y="73457"/>
                    <a:pt x="9887" y="73457"/>
                  </a:cubicBezTo>
                  <a:cubicBezTo>
                    <a:pt x="10337" y="73457"/>
                    <a:pt x="10786" y="72897"/>
                    <a:pt x="10786" y="72897"/>
                  </a:cubicBezTo>
                  <a:cubicBezTo>
                    <a:pt x="10786" y="72336"/>
                    <a:pt x="10786" y="71775"/>
                    <a:pt x="11235" y="71775"/>
                  </a:cubicBezTo>
                  <a:cubicBezTo>
                    <a:pt x="12134" y="71214"/>
                    <a:pt x="12584" y="71214"/>
                    <a:pt x="13033" y="71214"/>
                  </a:cubicBezTo>
                  <a:cubicBezTo>
                    <a:pt x="13483" y="71214"/>
                    <a:pt x="13483" y="71214"/>
                    <a:pt x="13483" y="71214"/>
                  </a:cubicBezTo>
                  <a:cubicBezTo>
                    <a:pt x="13932" y="71214"/>
                    <a:pt x="14382" y="70654"/>
                    <a:pt x="14831" y="70654"/>
                  </a:cubicBezTo>
                  <a:cubicBezTo>
                    <a:pt x="14831" y="70654"/>
                    <a:pt x="15280" y="70654"/>
                    <a:pt x="15280" y="70654"/>
                  </a:cubicBezTo>
                  <a:cubicBezTo>
                    <a:pt x="16179" y="70093"/>
                    <a:pt x="17078" y="70093"/>
                    <a:pt x="17528" y="70654"/>
                  </a:cubicBezTo>
                  <a:cubicBezTo>
                    <a:pt x="17977" y="70654"/>
                    <a:pt x="17977" y="71214"/>
                    <a:pt x="18426" y="71775"/>
                  </a:cubicBezTo>
                  <a:cubicBezTo>
                    <a:pt x="18426" y="72336"/>
                    <a:pt x="18426" y="72897"/>
                    <a:pt x="18426" y="72897"/>
                  </a:cubicBezTo>
                  <a:cubicBezTo>
                    <a:pt x="18426" y="72897"/>
                    <a:pt x="18426" y="72897"/>
                    <a:pt x="18426" y="72897"/>
                  </a:cubicBezTo>
                  <a:cubicBezTo>
                    <a:pt x="18876" y="72897"/>
                    <a:pt x="18876" y="72336"/>
                    <a:pt x="19325" y="71775"/>
                  </a:cubicBezTo>
                  <a:cubicBezTo>
                    <a:pt x="19325" y="71214"/>
                    <a:pt x="19775" y="70654"/>
                    <a:pt x="20224" y="70654"/>
                  </a:cubicBezTo>
                  <a:cubicBezTo>
                    <a:pt x="20224" y="70654"/>
                    <a:pt x="20674" y="70093"/>
                    <a:pt x="20674" y="70093"/>
                  </a:cubicBezTo>
                  <a:cubicBezTo>
                    <a:pt x="21123" y="70093"/>
                    <a:pt x="21123" y="70093"/>
                    <a:pt x="21123" y="70093"/>
                  </a:cubicBezTo>
                  <a:cubicBezTo>
                    <a:pt x="21573" y="70093"/>
                    <a:pt x="21573" y="70093"/>
                    <a:pt x="21573" y="70093"/>
                  </a:cubicBezTo>
                  <a:cubicBezTo>
                    <a:pt x="21573" y="70093"/>
                    <a:pt x="21573" y="71214"/>
                    <a:pt x="21573" y="72897"/>
                  </a:cubicBezTo>
                  <a:cubicBezTo>
                    <a:pt x="21573" y="73457"/>
                    <a:pt x="21573" y="73457"/>
                    <a:pt x="21573" y="73457"/>
                  </a:cubicBezTo>
                  <a:cubicBezTo>
                    <a:pt x="21573" y="73457"/>
                    <a:pt x="21573" y="73457"/>
                    <a:pt x="22022" y="73457"/>
                  </a:cubicBezTo>
                  <a:cubicBezTo>
                    <a:pt x="22022" y="74018"/>
                    <a:pt x="22471" y="73457"/>
                    <a:pt x="22471" y="73457"/>
                  </a:cubicBezTo>
                  <a:cubicBezTo>
                    <a:pt x="22921" y="72897"/>
                    <a:pt x="22921" y="72897"/>
                    <a:pt x="22921" y="72897"/>
                  </a:cubicBezTo>
                  <a:cubicBezTo>
                    <a:pt x="22921" y="72897"/>
                    <a:pt x="22921" y="72897"/>
                    <a:pt x="22921" y="72897"/>
                  </a:cubicBezTo>
                  <a:cubicBezTo>
                    <a:pt x="24269" y="72897"/>
                    <a:pt x="25168" y="72897"/>
                    <a:pt x="25168" y="72897"/>
                  </a:cubicBezTo>
                  <a:cubicBezTo>
                    <a:pt x="25617" y="72897"/>
                    <a:pt x="26067" y="72897"/>
                    <a:pt x="26067" y="73457"/>
                  </a:cubicBezTo>
                  <a:cubicBezTo>
                    <a:pt x="26516" y="73457"/>
                    <a:pt x="26966" y="74018"/>
                    <a:pt x="27415" y="74018"/>
                  </a:cubicBezTo>
                  <a:cubicBezTo>
                    <a:pt x="27415" y="74018"/>
                    <a:pt x="27865" y="74018"/>
                    <a:pt x="27865" y="74018"/>
                  </a:cubicBezTo>
                  <a:cubicBezTo>
                    <a:pt x="28314" y="74018"/>
                    <a:pt x="28764" y="74018"/>
                    <a:pt x="28764" y="74018"/>
                  </a:cubicBezTo>
                  <a:cubicBezTo>
                    <a:pt x="29213" y="74018"/>
                    <a:pt x="29213" y="73457"/>
                    <a:pt x="29213" y="73457"/>
                  </a:cubicBezTo>
                  <a:cubicBezTo>
                    <a:pt x="29213" y="72897"/>
                    <a:pt x="29213" y="72336"/>
                    <a:pt x="29213" y="71775"/>
                  </a:cubicBezTo>
                  <a:cubicBezTo>
                    <a:pt x="29662" y="71775"/>
                    <a:pt x="30112" y="71775"/>
                    <a:pt x="30561" y="71775"/>
                  </a:cubicBezTo>
                  <a:cubicBezTo>
                    <a:pt x="31011" y="71775"/>
                    <a:pt x="31011" y="71775"/>
                    <a:pt x="31011" y="71775"/>
                  </a:cubicBezTo>
                  <a:cubicBezTo>
                    <a:pt x="31460" y="71214"/>
                    <a:pt x="31460" y="71214"/>
                    <a:pt x="31460" y="71214"/>
                  </a:cubicBezTo>
                  <a:cubicBezTo>
                    <a:pt x="31460" y="71214"/>
                    <a:pt x="31460" y="70654"/>
                    <a:pt x="31011" y="70093"/>
                  </a:cubicBezTo>
                  <a:cubicBezTo>
                    <a:pt x="31011" y="70093"/>
                    <a:pt x="31011" y="68971"/>
                    <a:pt x="31011" y="68971"/>
                  </a:cubicBezTo>
                  <a:cubicBezTo>
                    <a:pt x="31460" y="67850"/>
                    <a:pt x="31910" y="67289"/>
                    <a:pt x="32359" y="67289"/>
                  </a:cubicBezTo>
                  <a:cubicBezTo>
                    <a:pt x="33258" y="67289"/>
                    <a:pt x="33707" y="67850"/>
                    <a:pt x="33707" y="68971"/>
                  </a:cubicBezTo>
                  <a:cubicBezTo>
                    <a:pt x="33707" y="69532"/>
                    <a:pt x="33707" y="70093"/>
                    <a:pt x="34157" y="70093"/>
                  </a:cubicBezTo>
                  <a:cubicBezTo>
                    <a:pt x="34157" y="70093"/>
                    <a:pt x="34606" y="70093"/>
                    <a:pt x="34606" y="69532"/>
                  </a:cubicBezTo>
                  <a:cubicBezTo>
                    <a:pt x="35056" y="68971"/>
                    <a:pt x="35056" y="68411"/>
                    <a:pt x="35056" y="68411"/>
                  </a:cubicBezTo>
                  <a:cubicBezTo>
                    <a:pt x="35056" y="68411"/>
                    <a:pt x="35056" y="67850"/>
                    <a:pt x="35505" y="67850"/>
                  </a:cubicBezTo>
                  <a:cubicBezTo>
                    <a:pt x="35505" y="67850"/>
                    <a:pt x="35505" y="67850"/>
                    <a:pt x="35955" y="67850"/>
                  </a:cubicBezTo>
                  <a:cubicBezTo>
                    <a:pt x="36404" y="67850"/>
                    <a:pt x="36404" y="67850"/>
                    <a:pt x="36853" y="67850"/>
                  </a:cubicBezTo>
                  <a:cubicBezTo>
                    <a:pt x="36853" y="67289"/>
                    <a:pt x="37303" y="67289"/>
                    <a:pt x="38202" y="67850"/>
                  </a:cubicBezTo>
                  <a:cubicBezTo>
                    <a:pt x="38651" y="67850"/>
                    <a:pt x="39550" y="66728"/>
                    <a:pt x="40000" y="66168"/>
                  </a:cubicBezTo>
                  <a:cubicBezTo>
                    <a:pt x="40000" y="65607"/>
                    <a:pt x="40000" y="65607"/>
                    <a:pt x="40000" y="65607"/>
                  </a:cubicBezTo>
                  <a:cubicBezTo>
                    <a:pt x="40449" y="65046"/>
                    <a:pt x="40898" y="65046"/>
                    <a:pt x="40898" y="65046"/>
                  </a:cubicBezTo>
                  <a:cubicBezTo>
                    <a:pt x="40898" y="64485"/>
                    <a:pt x="41348" y="64485"/>
                    <a:pt x="41348" y="63925"/>
                  </a:cubicBezTo>
                  <a:cubicBezTo>
                    <a:pt x="41797" y="63925"/>
                    <a:pt x="42696" y="63925"/>
                    <a:pt x="43146" y="63925"/>
                  </a:cubicBezTo>
                  <a:cubicBezTo>
                    <a:pt x="43595" y="63925"/>
                    <a:pt x="43595" y="63925"/>
                    <a:pt x="43595" y="63925"/>
                  </a:cubicBezTo>
                  <a:cubicBezTo>
                    <a:pt x="44494" y="63925"/>
                    <a:pt x="44494" y="65607"/>
                    <a:pt x="44494" y="66168"/>
                  </a:cubicBezTo>
                  <a:cubicBezTo>
                    <a:pt x="44494" y="67850"/>
                    <a:pt x="44494" y="67850"/>
                    <a:pt x="44494" y="67850"/>
                  </a:cubicBezTo>
                  <a:cubicBezTo>
                    <a:pt x="44494" y="68411"/>
                    <a:pt x="44943" y="68411"/>
                    <a:pt x="44943" y="68971"/>
                  </a:cubicBezTo>
                  <a:cubicBezTo>
                    <a:pt x="44943" y="69532"/>
                    <a:pt x="45393" y="69532"/>
                    <a:pt x="45393" y="70093"/>
                  </a:cubicBezTo>
                  <a:cubicBezTo>
                    <a:pt x="44943" y="70654"/>
                    <a:pt x="44943" y="70654"/>
                    <a:pt x="44943" y="70654"/>
                  </a:cubicBezTo>
                  <a:cubicBezTo>
                    <a:pt x="44943" y="70654"/>
                    <a:pt x="44494" y="70654"/>
                    <a:pt x="44044" y="71775"/>
                  </a:cubicBezTo>
                  <a:cubicBezTo>
                    <a:pt x="43595" y="72336"/>
                    <a:pt x="43595" y="72897"/>
                    <a:pt x="44044" y="73457"/>
                  </a:cubicBezTo>
                  <a:cubicBezTo>
                    <a:pt x="44494" y="74018"/>
                    <a:pt x="44494" y="74018"/>
                    <a:pt x="44494" y="74018"/>
                  </a:cubicBezTo>
                  <a:cubicBezTo>
                    <a:pt x="44943" y="74579"/>
                    <a:pt x="44943" y="75140"/>
                    <a:pt x="44943" y="75140"/>
                  </a:cubicBezTo>
                  <a:cubicBezTo>
                    <a:pt x="44943" y="75140"/>
                    <a:pt x="44943" y="75140"/>
                    <a:pt x="44943" y="75140"/>
                  </a:cubicBezTo>
                  <a:cubicBezTo>
                    <a:pt x="44943" y="75140"/>
                    <a:pt x="44943" y="75700"/>
                    <a:pt x="45393" y="75700"/>
                  </a:cubicBezTo>
                  <a:cubicBezTo>
                    <a:pt x="45842" y="75140"/>
                    <a:pt x="45842" y="75140"/>
                    <a:pt x="45842" y="75140"/>
                  </a:cubicBezTo>
                  <a:cubicBezTo>
                    <a:pt x="46292" y="74579"/>
                    <a:pt x="46292" y="74018"/>
                    <a:pt x="47191" y="74018"/>
                  </a:cubicBezTo>
                  <a:cubicBezTo>
                    <a:pt x="47191" y="74018"/>
                    <a:pt x="47640" y="74018"/>
                    <a:pt x="48089" y="74018"/>
                  </a:cubicBezTo>
                  <a:cubicBezTo>
                    <a:pt x="48089" y="74018"/>
                    <a:pt x="48539" y="74018"/>
                    <a:pt x="48988" y="74018"/>
                  </a:cubicBezTo>
                  <a:cubicBezTo>
                    <a:pt x="50337" y="74018"/>
                    <a:pt x="50337" y="74018"/>
                    <a:pt x="51235" y="74579"/>
                  </a:cubicBezTo>
                  <a:cubicBezTo>
                    <a:pt x="51685" y="75700"/>
                    <a:pt x="51685" y="75700"/>
                    <a:pt x="53033" y="76261"/>
                  </a:cubicBezTo>
                  <a:cubicBezTo>
                    <a:pt x="53033" y="76261"/>
                    <a:pt x="53033" y="76261"/>
                    <a:pt x="53483" y="76822"/>
                  </a:cubicBezTo>
                  <a:cubicBezTo>
                    <a:pt x="53932" y="76822"/>
                    <a:pt x="53932" y="77383"/>
                    <a:pt x="53932" y="77383"/>
                  </a:cubicBezTo>
                  <a:cubicBezTo>
                    <a:pt x="54382" y="77383"/>
                    <a:pt x="54382" y="77383"/>
                    <a:pt x="54382" y="77383"/>
                  </a:cubicBezTo>
                  <a:cubicBezTo>
                    <a:pt x="54382" y="77383"/>
                    <a:pt x="54382" y="77383"/>
                    <a:pt x="54382" y="77383"/>
                  </a:cubicBezTo>
                  <a:cubicBezTo>
                    <a:pt x="54831" y="77943"/>
                    <a:pt x="54831" y="77943"/>
                    <a:pt x="54831" y="78504"/>
                  </a:cubicBezTo>
                  <a:cubicBezTo>
                    <a:pt x="54831" y="79626"/>
                    <a:pt x="53932" y="80747"/>
                    <a:pt x="53483" y="81308"/>
                  </a:cubicBezTo>
                  <a:cubicBezTo>
                    <a:pt x="53033" y="81308"/>
                    <a:pt x="53033" y="81869"/>
                    <a:pt x="53033" y="81869"/>
                  </a:cubicBezTo>
                  <a:cubicBezTo>
                    <a:pt x="53033" y="81869"/>
                    <a:pt x="53483" y="82429"/>
                    <a:pt x="53932" y="82429"/>
                  </a:cubicBezTo>
                  <a:cubicBezTo>
                    <a:pt x="56179" y="82429"/>
                    <a:pt x="56179" y="82429"/>
                    <a:pt x="56179" y="82429"/>
                  </a:cubicBezTo>
                  <a:cubicBezTo>
                    <a:pt x="56629" y="82429"/>
                    <a:pt x="56629" y="82429"/>
                    <a:pt x="56629" y="82429"/>
                  </a:cubicBezTo>
                  <a:cubicBezTo>
                    <a:pt x="56629" y="82990"/>
                    <a:pt x="56629" y="84112"/>
                    <a:pt x="56629" y="84672"/>
                  </a:cubicBezTo>
                  <a:cubicBezTo>
                    <a:pt x="57528" y="85233"/>
                    <a:pt x="57528" y="85794"/>
                    <a:pt x="57528" y="86355"/>
                  </a:cubicBezTo>
                  <a:cubicBezTo>
                    <a:pt x="57528" y="86915"/>
                    <a:pt x="57528" y="86915"/>
                    <a:pt x="57528" y="86915"/>
                  </a:cubicBezTo>
                  <a:cubicBezTo>
                    <a:pt x="57528" y="88037"/>
                    <a:pt x="57528" y="88598"/>
                    <a:pt x="56629" y="89158"/>
                  </a:cubicBezTo>
                  <a:cubicBezTo>
                    <a:pt x="56629" y="89158"/>
                    <a:pt x="56179" y="89719"/>
                    <a:pt x="56179" y="90280"/>
                  </a:cubicBezTo>
                  <a:cubicBezTo>
                    <a:pt x="55730" y="90841"/>
                    <a:pt x="55280" y="91401"/>
                    <a:pt x="54382" y="91401"/>
                  </a:cubicBezTo>
                  <a:cubicBezTo>
                    <a:pt x="53932" y="91962"/>
                    <a:pt x="53932" y="92523"/>
                    <a:pt x="53483" y="93084"/>
                  </a:cubicBezTo>
                  <a:cubicBezTo>
                    <a:pt x="53483" y="93644"/>
                    <a:pt x="53483" y="93644"/>
                    <a:pt x="53483" y="93644"/>
                  </a:cubicBezTo>
                  <a:cubicBezTo>
                    <a:pt x="53483" y="93644"/>
                    <a:pt x="53483" y="94205"/>
                    <a:pt x="53033" y="94205"/>
                  </a:cubicBezTo>
                  <a:cubicBezTo>
                    <a:pt x="53033" y="94205"/>
                    <a:pt x="52584" y="93644"/>
                    <a:pt x="52134" y="93644"/>
                  </a:cubicBezTo>
                  <a:cubicBezTo>
                    <a:pt x="52134" y="93084"/>
                    <a:pt x="51685" y="93084"/>
                    <a:pt x="51685" y="93084"/>
                  </a:cubicBezTo>
                  <a:cubicBezTo>
                    <a:pt x="51235" y="93084"/>
                    <a:pt x="51235" y="93084"/>
                    <a:pt x="51235" y="93644"/>
                  </a:cubicBezTo>
                  <a:cubicBezTo>
                    <a:pt x="51235" y="93644"/>
                    <a:pt x="51235" y="94205"/>
                    <a:pt x="51235" y="94205"/>
                  </a:cubicBezTo>
                  <a:cubicBezTo>
                    <a:pt x="51235" y="94766"/>
                    <a:pt x="51685" y="94766"/>
                    <a:pt x="51685" y="95327"/>
                  </a:cubicBezTo>
                  <a:cubicBezTo>
                    <a:pt x="52584" y="95887"/>
                    <a:pt x="53033" y="96448"/>
                    <a:pt x="53932" y="96448"/>
                  </a:cubicBezTo>
                  <a:cubicBezTo>
                    <a:pt x="54382" y="96448"/>
                    <a:pt x="55280" y="97570"/>
                    <a:pt x="55730" y="98130"/>
                  </a:cubicBezTo>
                  <a:cubicBezTo>
                    <a:pt x="56629" y="98130"/>
                    <a:pt x="56629" y="98130"/>
                    <a:pt x="57078" y="98691"/>
                  </a:cubicBezTo>
                  <a:cubicBezTo>
                    <a:pt x="57528" y="99252"/>
                    <a:pt x="57078" y="99813"/>
                    <a:pt x="57078" y="100373"/>
                  </a:cubicBezTo>
                  <a:cubicBezTo>
                    <a:pt x="56629" y="100373"/>
                    <a:pt x="55730" y="100373"/>
                    <a:pt x="55280" y="100373"/>
                  </a:cubicBezTo>
                  <a:cubicBezTo>
                    <a:pt x="53483" y="100373"/>
                    <a:pt x="53483" y="100373"/>
                    <a:pt x="53483" y="100373"/>
                  </a:cubicBezTo>
                  <a:cubicBezTo>
                    <a:pt x="53033" y="100373"/>
                    <a:pt x="52584" y="100373"/>
                    <a:pt x="52584" y="100373"/>
                  </a:cubicBezTo>
                  <a:cubicBezTo>
                    <a:pt x="52584" y="100934"/>
                    <a:pt x="52584" y="101495"/>
                    <a:pt x="52584" y="102056"/>
                  </a:cubicBezTo>
                  <a:cubicBezTo>
                    <a:pt x="52584" y="102616"/>
                    <a:pt x="53483" y="102616"/>
                    <a:pt x="53932" y="103177"/>
                  </a:cubicBezTo>
                  <a:cubicBezTo>
                    <a:pt x="54831" y="103177"/>
                    <a:pt x="54831" y="103738"/>
                    <a:pt x="54831" y="104299"/>
                  </a:cubicBezTo>
                  <a:cubicBezTo>
                    <a:pt x="55280" y="104859"/>
                    <a:pt x="54831" y="105981"/>
                    <a:pt x="54831" y="105981"/>
                  </a:cubicBezTo>
                  <a:cubicBezTo>
                    <a:pt x="54382" y="107663"/>
                    <a:pt x="53932" y="106542"/>
                    <a:pt x="53033" y="107663"/>
                  </a:cubicBezTo>
                  <a:cubicBezTo>
                    <a:pt x="52584" y="108224"/>
                    <a:pt x="52134" y="108224"/>
                    <a:pt x="52134" y="109345"/>
                  </a:cubicBezTo>
                  <a:cubicBezTo>
                    <a:pt x="52134" y="112710"/>
                    <a:pt x="52134" y="112710"/>
                    <a:pt x="52134" y="112710"/>
                  </a:cubicBezTo>
                  <a:cubicBezTo>
                    <a:pt x="52584" y="112710"/>
                    <a:pt x="52584" y="112710"/>
                    <a:pt x="52584" y="112710"/>
                  </a:cubicBezTo>
                  <a:cubicBezTo>
                    <a:pt x="52584" y="112710"/>
                    <a:pt x="52584" y="112710"/>
                    <a:pt x="52584" y="112710"/>
                  </a:cubicBezTo>
                  <a:cubicBezTo>
                    <a:pt x="53033" y="112710"/>
                    <a:pt x="53033" y="112710"/>
                    <a:pt x="53033" y="112710"/>
                  </a:cubicBezTo>
                  <a:cubicBezTo>
                    <a:pt x="53033" y="112710"/>
                    <a:pt x="53033" y="112710"/>
                    <a:pt x="53033" y="112710"/>
                  </a:cubicBezTo>
                  <a:cubicBezTo>
                    <a:pt x="53483" y="112710"/>
                    <a:pt x="53932" y="113271"/>
                    <a:pt x="53932" y="113271"/>
                  </a:cubicBezTo>
                  <a:cubicBezTo>
                    <a:pt x="53932" y="113831"/>
                    <a:pt x="53932" y="113831"/>
                    <a:pt x="53932" y="113831"/>
                  </a:cubicBezTo>
                  <a:cubicBezTo>
                    <a:pt x="54382" y="114392"/>
                    <a:pt x="54382" y="114392"/>
                    <a:pt x="54382" y="115514"/>
                  </a:cubicBezTo>
                  <a:cubicBezTo>
                    <a:pt x="54382" y="116074"/>
                    <a:pt x="54831" y="116635"/>
                    <a:pt x="54831" y="117196"/>
                  </a:cubicBezTo>
                  <a:cubicBezTo>
                    <a:pt x="54831" y="117757"/>
                    <a:pt x="54831" y="117757"/>
                    <a:pt x="55280" y="118317"/>
                  </a:cubicBezTo>
                  <a:cubicBezTo>
                    <a:pt x="55280" y="118878"/>
                    <a:pt x="55280" y="118878"/>
                    <a:pt x="55280" y="119439"/>
                  </a:cubicBezTo>
                  <a:cubicBezTo>
                    <a:pt x="55280" y="119439"/>
                    <a:pt x="55280" y="119439"/>
                    <a:pt x="55280" y="119439"/>
                  </a:cubicBezTo>
                  <a:cubicBezTo>
                    <a:pt x="55730" y="120000"/>
                    <a:pt x="55730" y="120000"/>
                    <a:pt x="55730" y="120000"/>
                  </a:cubicBezTo>
                  <a:cubicBezTo>
                    <a:pt x="56179" y="120000"/>
                    <a:pt x="56179" y="120000"/>
                    <a:pt x="56179" y="120000"/>
                  </a:cubicBezTo>
                  <a:cubicBezTo>
                    <a:pt x="56179" y="120000"/>
                    <a:pt x="56179" y="120000"/>
                    <a:pt x="56179" y="120000"/>
                  </a:cubicBezTo>
                  <a:cubicBezTo>
                    <a:pt x="56179" y="120000"/>
                    <a:pt x="56179" y="120000"/>
                    <a:pt x="56179" y="120000"/>
                  </a:cubicBezTo>
                  <a:cubicBezTo>
                    <a:pt x="56179" y="120000"/>
                    <a:pt x="56629" y="119439"/>
                    <a:pt x="56629" y="119439"/>
                  </a:cubicBezTo>
                  <a:cubicBezTo>
                    <a:pt x="57078" y="118878"/>
                    <a:pt x="57528" y="118317"/>
                    <a:pt x="57528" y="117757"/>
                  </a:cubicBezTo>
                  <a:cubicBezTo>
                    <a:pt x="58426" y="117196"/>
                    <a:pt x="58876" y="117196"/>
                    <a:pt x="59325" y="117757"/>
                  </a:cubicBezTo>
                  <a:cubicBezTo>
                    <a:pt x="59775" y="118317"/>
                    <a:pt x="60224" y="118878"/>
                    <a:pt x="60224" y="119439"/>
                  </a:cubicBezTo>
                  <a:cubicBezTo>
                    <a:pt x="60224" y="120000"/>
                    <a:pt x="61573" y="119439"/>
                    <a:pt x="61573" y="118878"/>
                  </a:cubicBezTo>
                  <a:cubicBezTo>
                    <a:pt x="61573" y="118878"/>
                    <a:pt x="62022" y="118878"/>
                    <a:pt x="62022" y="118317"/>
                  </a:cubicBezTo>
                  <a:cubicBezTo>
                    <a:pt x="62471" y="118317"/>
                    <a:pt x="62921" y="117757"/>
                    <a:pt x="62921" y="117196"/>
                  </a:cubicBezTo>
                  <a:cubicBezTo>
                    <a:pt x="63370" y="117196"/>
                    <a:pt x="62921" y="116635"/>
                    <a:pt x="62921" y="116074"/>
                  </a:cubicBezTo>
                  <a:cubicBezTo>
                    <a:pt x="62921" y="116074"/>
                    <a:pt x="62921" y="115514"/>
                    <a:pt x="62921" y="114953"/>
                  </a:cubicBezTo>
                  <a:cubicBezTo>
                    <a:pt x="62921" y="114392"/>
                    <a:pt x="63370" y="113831"/>
                    <a:pt x="63820" y="113271"/>
                  </a:cubicBezTo>
                  <a:cubicBezTo>
                    <a:pt x="63820" y="113271"/>
                    <a:pt x="64269" y="112710"/>
                    <a:pt x="64269" y="112149"/>
                  </a:cubicBezTo>
                  <a:cubicBezTo>
                    <a:pt x="64719" y="112149"/>
                    <a:pt x="64719" y="111588"/>
                    <a:pt x="64719" y="111588"/>
                  </a:cubicBezTo>
                  <a:cubicBezTo>
                    <a:pt x="64719" y="111588"/>
                    <a:pt x="65168" y="111028"/>
                    <a:pt x="65617" y="111028"/>
                  </a:cubicBezTo>
                  <a:cubicBezTo>
                    <a:pt x="66067" y="110467"/>
                    <a:pt x="66067" y="110467"/>
                    <a:pt x="66516" y="110467"/>
                  </a:cubicBezTo>
                  <a:cubicBezTo>
                    <a:pt x="66516" y="111028"/>
                    <a:pt x="66516" y="111028"/>
                    <a:pt x="66516" y="111588"/>
                  </a:cubicBezTo>
                  <a:cubicBezTo>
                    <a:pt x="66516" y="112149"/>
                    <a:pt x="66516" y="112149"/>
                    <a:pt x="66516" y="112149"/>
                  </a:cubicBezTo>
                  <a:cubicBezTo>
                    <a:pt x="66516" y="112149"/>
                    <a:pt x="66516" y="112710"/>
                    <a:pt x="66516" y="112710"/>
                  </a:cubicBezTo>
                  <a:cubicBezTo>
                    <a:pt x="66516" y="113271"/>
                    <a:pt x="66516" y="113271"/>
                    <a:pt x="66516" y="113271"/>
                  </a:cubicBezTo>
                  <a:cubicBezTo>
                    <a:pt x="66966" y="113831"/>
                    <a:pt x="66966" y="113831"/>
                    <a:pt x="66966" y="113831"/>
                  </a:cubicBezTo>
                  <a:cubicBezTo>
                    <a:pt x="67415" y="113831"/>
                    <a:pt x="67865" y="113271"/>
                    <a:pt x="67865" y="112710"/>
                  </a:cubicBezTo>
                  <a:cubicBezTo>
                    <a:pt x="68314" y="112710"/>
                    <a:pt x="68314" y="112149"/>
                    <a:pt x="68764" y="112149"/>
                  </a:cubicBezTo>
                  <a:cubicBezTo>
                    <a:pt x="68764" y="112149"/>
                    <a:pt x="68764" y="112149"/>
                    <a:pt x="68764" y="112149"/>
                  </a:cubicBezTo>
                  <a:cubicBezTo>
                    <a:pt x="68764" y="112149"/>
                    <a:pt x="68764" y="112149"/>
                    <a:pt x="68764" y="112149"/>
                  </a:cubicBezTo>
                  <a:cubicBezTo>
                    <a:pt x="68764" y="111028"/>
                    <a:pt x="68764" y="110467"/>
                    <a:pt x="68764" y="109906"/>
                  </a:cubicBezTo>
                  <a:cubicBezTo>
                    <a:pt x="69213" y="109906"/>
                    <a:pt x="69213" y="109345"/>
                    <a:pt x="69213" y="109345"/>
                  </a:cubicBezTo>
                  <a:cubicBezTo>
                    <a:pt x="69662" y="109345"/>
                    <a:pt x="69662" y="108785"/>
                    <a:pt x="69662" y="108224"/>
                  </a:cubicBezTo>
                  <a:cubicBezTo>
                    <a:pt x="69662" y="103177"/>
                    <a:pt x="69662" y="103177"/>
                    <a:pt x="69662" y="103177"/>
                  </a:cubicBezTo>
                  <a:cubicBezTo>
                    <a:pt x="69662" y="102056"/>
                    <a:pt x="70561" y="100934"/>
                    <a:pt x="71460" y="100934"/>
                  </a:cubicBezTo>
                  <a:cubicBezTo>
                    <a:pt x="71910" y="100373"/>
                    <a:pt x="72359" y="99813"/>
                    <a:pt x="72359" y="99252"/>
                  </a:cubicBezTo>
                  <a:cubicBezTo>
                    <a:pt x="72808" y="98691"/>
                    <a:pt x="72808" y="98130"/>
                    <a:pt x="72359" y="97009"/>
                  </a:cubicBezTo>
                  <a:cubicBezTo>
                    <a:pt x="72359" y="97009"/>
                    <a:pt x="72359" y="96448"/>
                    <a:pt x="72359" y="96448"/>
                  </a:cubicBezTo>
                  <a:cubicBezTo>
                    <a:pt x="72359" y="95887"/>
                    <a:pt x="72359" y="95327"/>
                    <a:pt x="72808" y="94766"/>
                  </a:cubicBezTo>
                  <a:cubicBezTo>
                    <a:pt x="72808" y="94766"/>
                    <a:pt x="72808" y="94205"/>
                    <a:pt x="72808" y="93644"/>
                  </a:cubicBezTo>
                  <a:cubicBezTo>
                    <a:pt x="72808" y="93084"/>
                    <a:pt x="73258" y="92523"/>
                    <a:pt x="73258" y="91962"/>
                  </a:cubicBezTo>
                  <a:cubicBezTo>
                    <a:pt x="73707" y="91962"/>
                    <a:pt x="73707" y="91962"/>
                    <a:pt x="73707" y="91401"/>
                  </a:cubicBezTo>
                  <a:cubicBezTo>
                    <a:pt x="74157" y="90841"/>
                    <a:pt x="74157" y="90841"/>
                    <a:pt x="74606" y="90280"/>
                  </a:cubicBezTo>
                  <a:cubicBezTo>
                    <a:pt x="74606" y="90280"/>
                    <a:pt x="75056" y="90280"/>
                    <a:pt x="75056" y="89158"/>
                  </a:cubicBezTo>
                  <a:cubicBezTo>
                    <a:pt x="75056" y="89158"/>
                    <a:pt x="75056" y="89158"/>
                    <a:pt x="75056" y="89158"/>
                  </a:cubicBezTo>
                  <a:cubicBezTo>
                    <a:pt x="75056" y="88598"/>
                    <a:pt x="75056" y="88037"/>
                    <a:pt x="75056" y="86915"/>
                  </a:cubicBezTo>
                  <a:cubicBezTo>
                    <a:pt x="75056" y="86915"/>
                    <a:pt x="74606" y="86915"/>
                    <a:pt x="73258" y="84672"/>
                  </a:cubicBezTo>
                  <a:cubicBezTo>
                    <a:pt x="72808" y="84112"/>
                    <a:pt x="72808" y="83551"/>
                    <a:pt x="72808" y="82429"/>
                  </a:cubicBezTo>
                  <a:cubicBezTo>
                    <a:pt x="73258" y="81869"/>
                    <a:pt x="73258" y="81869"/>
                    <a:pt x="73258" y="81869"/>
                  </a:cubicBezTo>
                  <a:cubicBezTo>
                    <a:pt x="73258" y="81308"/>
                    <a:pt x="73258" y="81308"/>
                    <a:pt x="72808" y="80747"/>
                  </a:cubicBezTo>
                  <a:cubicBezTo>
                    <a:pt x="72359" y="80186"/>
                    <a:pt x="72359" y="80186"/>
                    <a:pt x="72359" y="80186"/>
                  </a:cubicBezTo>
                  <a:cubicBezTo>
                    <a:pt x="72359" y="79626"/>
                    <a:pt x="71910" y="79065"/>
                    <a:pt x="71460" y="78504"/>
                  </a:cubicBezTo>
                  <a:cubicBezTo>
                    <a:pt x="71460" y="77943"/>
                    <a:pt x="71460" y="77943"/>
                    <a:pt x="71460" y="77943"/>
                  </a:cubicBezTo>
                  <a:cubicBezTo>
                    <a:pt x="71460" y="77383"/>
                    <a:pt x="71011" y="76822"/>
                    <a:pt x="71910" y="76261"/>
                  </a:cubicBezTo>
                  <a:cubicBezTo>
                    <a:pt x="72359" y="75700"/>
                    <a:pt x="72808" y="75140"/>
                    <a:pt x="73258" y="75140"/>
                  </a:cubicBezTo>
                  <a:cubicBezTo>
                    <a:pt x="73707" y="74579"/>
                    <a:pt x="73707" y="74579"/>
                    <a:pt x="74157" y="74018"/>
                  </a:cubicBezTo>
                  <a:cubicBezTo>
                    <a:pt x="74606" y="73457"/>
                    <a:pt x="74606" y="72897"/>
                    <a:pt x="74606" y="72336"/>
                  </a:cubicBezTo>
                  <a:cubicBezTo>
                    <a:pt x="74606" y="71775"/>
                    <a:pt x="74606" y="71775"/>
                    <a:pt x="75056" y="71775"/>
                  </a:cubicBezTo>
                  <a:cubicBezTo>
                    <a:pt x="75056" y="70654"/>
                    <a:pt x="75505" y="70093"/>
                    <a:pt x="75955" y="69532"/>
                  </a:cubicBezTo>
                  <a:cubicBezTo>
                    <a:pt x="76404" y="69532"/>
                    <a:pt x="76404" y="69532"/>
                    <a:pt x="76404" y="69532"/>
                  </a:cubicBezTo>
                  <a:cubicBezTo>
                    <a:pt x="76404" y="68971"/>
                    <a:pt x="76404" y="68971"/>
                    <a:pt x="76853" y="68971"/>
                  </a:cubicBezTo>
                  <a:cubicBezTo>
                    <a:pt x="77303" y="68411"/>
                    <a:pt x="77303" y="68411"/>
                    <a:pt x="77303" y="67289"/>
                  </a:cubicBezTo>
                  <a:cubicBezTo>
                    <a:pt x="77303" y="65607"/>
                    <a:pt x="77752" y="65607"/>
                    <a:pt x="78202" y="65046"/>
                  </a:cubicBezTo>
                  <a:cubicBezTo>
                    <a:pt x="78651" y="64485"/>
                    <a:pt x="78651" y="64485"/>
                    <a:pt x="78651" y="64485"/>
                  </a:cubicBezTo>
                  <a:cubicBezTo>
                    <a:pt x="78651" y="63925"/>
                    <a:pt x="79101" y="63925"/>
                    <a:pt x="79550" y="63925"/>
                  </a:cubicBezTo>
                  <a:cubicBezTo>
                    <a:pt x="79550" y="63925"/>
                    <a:pt x="80000" y="63925"/>
                    <a:pt x="80449" y="64485"/>
                  </a:cubicBezTo>
                  <a:cubicBezTo>
                    <a:pt x="80449" y="65046"/>
                    <a:pt x="80449" y="65046"/>
                    <a:pt x="80449" y="65046"/>
                  </a:cubicBezTo>
                  <a:cubicBezTo>
                    <a:pt x="80449" y="65046"/>
                    <a:pt x="80449" y="65046"/>
                    <a:pt x="80449" y="65046"/>
                  </a:cubicBezTo>
                  <a:cubicBezTo>
                    <a:pt x="80898" y="65046"/>
                    <a:pt x="80898" y="65046"/>
                    <a:pt x="80898" y="65046"/>
                  </a:cubicBezTo>
                  <a:cubicBezTo>
                    <a:pt x="80898" y="65046"/>
                    <a:pt x="81797" y="65046"/>
                    <a:pt x="82696" y="65046"/>
                  </a:cubicBezTo>
                  <a:cubicBezTo>
                    <a:pt x="82696" y="65046"/>
                    <a:pt x="82696" y="65046"/>
                    <a:pt x="82696" y="65046"/>
                  </a:cubicBezTo>
                  <a:cubicBezTo>
                    <a:pt x="82696" y="64485"/>
                    <a:pt x="82696" y="64485"/>
                    <a:pt x="82696" y="63364"/>
                  </a:cubicBezTo>
                  <a:cubicBezTo>
                    <a:pt x="82696" y="62803"/>
                    <a:pt x="82696" y="62803"/>
                    <a:pt x="82696" y="62803"/>
                  </a:cubicBezTo>
                  <a:cubicBezTo>
                    <a:pt x="82696" y="62803"/>
                    <a:pt x="82696" y="62242"/>
                    <a:pt x="82696" y="61682"/>
                  </a:cubicBezTo>
                  <a:cubicBezTo>
                    <a:pt x="83146" y="61682"/>
                    <a:pt x="83146" y="61121"/>
                    <a:pt x="83146" y="61121"/>
                  </a:cubicBezTo>
                  <a:cubicBezTo>
                    <a:pt x="82696" y="60560"/>
                    <a:pt x="82696" y="60000"/>
                    <a:pt x="82696" y="60000"/>
                  </a:cubicBezTo>
                  <a:cubicBezTo>
                    <a:pt x="82247" y="59439"/>
                    <a:pt x="82247" y="58878"/>
                    <a:pt x="82696" y="57757"/>
                  </a:cubicBezTo>
                  <a:cubicBezTo>
                    <a:pt x="82696" y="57196"/>
                    <a:pt x="82696" y="57196"/>
                    <a:pt x="83146" y="56635"/>
                  </a:cubicBezTo>
                  <a:cubicBezTo>
                    <a:pt x="83595" y="56635"/>
                    <a:pt x="83595" y="56635"/>
                    <a:pt x="83595" y="55514"/>
                  </a:cubicBezTo>
                  <a:cubicBezTo>
                    <a:pt x="83595" y="54392"/>
                    <a:pt x="83595" y="53831"/>
                    <a:pt x="84494" y="53271"/>
                  </a:cubicBezTo>
                  <a:cubicBezTo>
                    <a:pt x="84943" y="52710"/>
                    <a:pt x="84943" y="52710"/>
                    <a:pt x="84943" y="52710"/>
                  </a:cubicBezTo>
                  <a:cubicBezTo>
                    <a:pt x="85393" y="52149"/>
                    <a:pt x="85393" y="51588"/>
                    <a:pt x="85393" y="50467"/>
                  </a:cubicBezTo>
                  <a:cubicBezTo>
                    <a:pt x="85393" y="49906"/>
                    <a:pt x="85393" y="49906"/>
                    <a:pt x="85393" y="49906"/>
                  </a:cubicBezTo>
                  <a:cubicBezTo>
                    <a:pt x="85393" y="49345"/>
                    <a:pt x="85393" y="49345"/>
                    <a:pt x="85842" y="48785"/>
                  </a:cubicBezTo>
                  <a:cubicBezTo>
                    <a:pt x="85842" y="48224"/>
                    <a:pt x="85842" y="48224"/>
                    <a:pt x="85842" y="47663"/>
                  </a:cubicBezTo>
                  <a:cubicBezTo>
                    <a:pt x="85842" y="46542"/>
                    <a:pt x="86292" y="46542"/>
                    <a:pt x="86292" y="45981"/>
                  </a:cubicBezTo>
                  <a:cubicBezTo>
                    <a:pt x="86741" y="45981"/>
                    <a:pt x="87191" y="45981"/>
                    <a:pt x="87191" y="45981"/>
                  </a:cubicBezTo>
                  <a:cubicBezTo>
                    <a:pt x="87640" y="45981"/>
                    <a:pt x="87640" y="46542"/>
                    <a:pt x="88089" y="46542"/>
                  </a:cubicBezTo>
                  <a:cubicBezTo>
                    <a:pt x="88089" y="47102"/>
                    <a:pt x="88089" y="47102"/>
                    <a:pt x="88539" y="47102"/>
                  </a:cubicBezTo>
                  <a:cubicBezTo>
                    <a:pt x="88988" y="47102"/>
                    <a:pt x="88988" y="47102"/>
                    <a:pt x="88988" y="47102"/>
                  </a:cubicBezTo>
                  <a:cubicBezTo>
                    <a:pt x="89887" y="47102"/>
                    <a:pt x="89887" y="45420"/>
                    <a:pt x="89887" y="44859"/>
                  </a:cubicBezTo>
                  <a:cubicBezTo>
                    <a:pt x="89887" y="43177"/>
                    <a:pt x="90337" y="42616"/>
                    <a:pt x="90786" y="42056"/>
                  </a:cubicBezTo>
                  <a:cubicBezTo>
                    <a:pt x="91235" y="41495"/>
                    <a:pt x="91235" y="41495"/>
                    <a:pt x="91235" y="41495"/>
                  </a:cubicBezTo>
                  <a:cubicBezTo>
                    <a:pt x="91685" y="40934"/>
                    <a:pt x="91685" y="40373"/>
                    <a:pt x="92134" y="40373"/>
                  </a:cubicBezTo>
                  <a:cubicBezTo>
                    <a:pt x="92134" y="40373"/>
                    <a:pt x="92134" y="40373"/>
                    <a:pt x="92134" y="40373"/>
                  </a:cubicBezTo>
                  <a:cubicBezTo>
                    <a:pt x="93033" y="39252"/>
                    <a:pt x="93932" y="38691"/>
                    <a:pt x="94382" y="38130"/>
                  </a:cubicBezTo>
                  <a:cubicBezTo>
                    <a:pt x="94831" y="37570"/>
                    <a:pt x="94831" y="37570"/>
                    <a:pt x="95280" y="37570"/>
                  </a:cubicBezTo>
                  <a:cubicBezTo>
                    <a:pt x="95730" y="37570"/>
                    <a:pt x="95730" y="37009"/>
                    <a:pt x="96179" y="36448"/>
                  </a:cubicBezTo>
                  <a:cubicBezTo>
                    <a:pt x="96179" y="36448"/>
                    <a:pt x="96629" y="35887"/>
                    <a:pt x="96629" y="35887"/>
                  </a:cubicBezTo>
                  <a:cubicBezTo>
                    <a:pt x="97078" y="35327"/>
                    <a:pt x="97528" y="35327"/>
                    <a:pt x="97528" y="34766"/>
                  </a:cubicBezTo>
                  <a:cubicBezTo>
                    <a:pt x="97528" y="34205"/>
                    <a:pt x="97528" y="34205"/>
                    <a:pt x="98426" y="33644"/>
                  </a:cubicBezTo>
                  <a:cubicBezTo>
                    <a:pt x="98876" y="33644"/>
                    <a:pt x="99325" y="33084"/>
                    <a:pt x="99775" y="33084"/>
                  </a:cubicBezTo>
                  <a:cubicBezTo>
                    <a:pt x="99775" y="33084"/>
                    <a:pt x="99775" y="33084"/>
                    <a:pt x="99775" y="33084"/>
                  </a:cubicBezTo>
                  <a:cubicBezTo>
                    <a:pt x="100224" y="31962"/>
                    <a:pt x="100674" y="31401"/>
                    <a:pt x="101123" y="30841"/>
                  </a:cubicBezTo>
                  <a:cubicBezTo>
                    <a:pt x="101573" y="30841"/>
                    <a:pt x="102022" y="30841"/>
                    <a:pt x="102022" y="30280"/>
                  </a:cubicBezTo>
                  <a:cubicBezTo>
                    <a:pt x="102471" y="30280"/>
                    <a:pt x="102471" y="29719"/>
                    <a:pt x="103370" y="29719"/>
                  </a:cubicBezTo>
                  <a:cubicBezTo>
                    <a:pt x="103370" y="29719"/>
                    <a:pt x="103820" y="29719"/>
                    <a:pt x="103820" y="29719"/>
                  </a:cubicBezTo>
                  <a:cubicBezTo>
                    <a:pt x="104269" y="29719"/>
                    <a:pt x="104719" y="29719"/>
                    <a:pt x="105168" y="29719"/>
                  </a:cubicBezTo>
                  <a:cubicBezTo>
                    <a:pt x="105617" y="29719"/>
                    <a:pt x="106067" y="29158"/>
                    <a:pt x="106067" y="28598"/>
                  </a:cubicBezTo>
                  <a:cubicBezTo>
                    <a:pt x="106516" y="28037"/>
                    <a:pt x="106516" y="28037"/>
                    <a:pt x="106516" y="28037"/>
                  </a:cubicBezTo>
                  <a:cubicBezTo>
                    <a:pt x="106966" y="27476"/>
                    <a:pt x="107415" y="26915"/>
                    <a:pt x="107865" y="26355"/>
                  </a:cubicBezTo>
                  <a:cubicBezTo>
                    <a:pt x="108314" y="25794"/>
                    <a:pt x="108314" y="25794"/>
                    <a:pt x="108314" y="25233"/>
                  </a:cubicBezTo>
                  <a:cubicBezTo>
                    <a:pt x="108314" y="25233"/>
                    <a:pt x="108764" y="24672"/>
                    <a:pt x="108764" y="24112"/>
                  </a:cubicBezTo>
                  <a:cubicBezTo>
                    <a:pt x="109213" y="22990"/>
                    <a:pt x="111011" y="22990"/>
                    <a:pt x="111011" y="22990"/>
                  </a:cubicBezTo>
                  <a:cubicBezTo>
                    <a:pt x="111910" y="22990"/>
                    <a:pt x="112359" y="22429"/>
                    <a:pt x="112808" y="21869"/>
                  </a:cubicBezTo>
                  <a:cubicBezTo>
                    <a:pt x="112808" y="21308"/>
                    <a:pt x="113258" y="21308"/>
                    <a:pt x="114606" y="21308"/>
                  </a:cubicBezTo>
                  <a:cubicBezTo>
                    <a:pt x="114606" y="21308"/>
                    <a:pt x="115056" y="21308"/>
                    <a:pt x="115056" y="21308"/>
                  </a:cubicBezTo>
                  <a:cubicBezTo>
                    <a:pt x="115505" y="21308"/>
                    <a:pt x="115505" y="21308"/>
                    <a:pt x="115505" y="20747"/>
                  </a:cubicBezTo>
                  <a:cubicBezTo>
                    <a:pt x="115955" y="20747"/>
                    <a:pt x="116404" y="20186"/>
                    <a:pt x="116853" y="20186"/>
                  </a:cubicBezTo>
                  <a:cubicBezTo>
                    <a:pt x="117303" y="20186"/>
                    <a:pt x="117752" y="20186"/>
                    <a:pt x="117752" y="20186"/>
                  </a:cubicBezTo>
                  <a:cubicBezTo>
                    <a:pt x="117752" y="19626"/>
                    <a:pt x="117752" y="19065"/>
                    <a:pt x="117752" y="19065"/>
                  </a:cubicBezTo>
                  <a:cubicBezTo>
                    <a:pt x="117752" y="18504"/>
                    <a:pt x="117752" y="18504"/>
                    <a:pt x="120000" y="17383"/>
                  </a:cubicBezTo>
                  <a:cubicBezTo>
                    <a:pt x="120000" y="17383"/>
                    <a:pt x="120000" y="16822"/>
                    <a:pt x="120000" y="16822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0" name="Google Shape;1600;p349"/>
            <p:cNvSpPr/>
            <p:nvPr/>
          </p:nvSpPr>
          <p:spPr>
            <a:xfrm>
              <a:off x="4194177" y="3186115"/>
              <a:ext cx="703200" cy="120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272" y="4125"/>
                  </a:moveTo>
                  <a:cubicBezTo>
                    <a:pt x="86631" y="4125"/>
                    <a:pt x="85347" y="4500"/>
                    <a:pt x="83422" y="4500"/>
                  </a:cubicBezTo>
                  <a:cubicBezTo>
                    <a:pt x="83422" y="4500"/>
                    <a:pt x="83422" y="4500"/>
                    <a:pt x="82780" y="4500"/>
                  </a:cubicBezTo>
                  <a:cubicBezTo>
                    <a:pt x="78930" y="4500"/>
                    <a:pt x="78930" y="4500"/>
                    <a:pt x="78930" y="4125"/>
                  </a:cubicBezTo>
                  <a:cubicBezTo>
                    <a:pt x="78930" y="4125"/>
                    <a:pt x="78288" y="3750"/>
                    <a:pt x="78288" y="3750"/>
                  </a:cubicBezTo>
                  <a:cubicBezTo>
                    <a:pt x="77647" y="3375"/>
                    <a:pt x="77005" y="3375"/>
                    <a:pt x="76363" y="3750"/>
                  </a:cubicBezTo>
                  <a:cubicBezTo>
                    <a:pt x="75721" y="3750"/>
                    <a:pt x="75721" y="4125"/>
                    <a:pt x="75721" y="4500"/>
                  </a:cubicBezTo>
                  <a:cubicBezTo>
                    <a:pt x="75080" y="4500"/>
                    <a:pt x="75080" y="5250"/>
                    <a:pt x="74438" y="4875"/>
                  </a:cubicBezTo>
                  <a:cubicBezTo>
                    <a:pt x="73155" y="4875"/>
                    <a:pt x="72513" y="4875"/>
                    <a:pt x="71229" y="4875"/>
                  </a:cubicBezTo>
                  <a:cubicBezTo>
                    <a:pt x="70588" y="4875"/>
                    <a:pt x="70588" y="4875"/>
                    <a:pt x="70588" y="4875"/>
                  </a:cubicBezTo>
                  <a:cubicBezTo>
                    <a:pt x="69946" y="4875"/>
                    <a:pt x="69304" y="4875"/>
                    <a:pt x="69304" y="4875"/>
                  </a:cubicBezTo>
                  <a:cubicBezTo>
                    <a:pt x="69304" y="4875"/>
                    <a:pt x="69304" y="5250"/>
                    <a:pt x="70588" y="5625"/>
                  </a:cubicBezTo>
                  <a:cubicBezTo>
                    <a:pt x="70588" y="5625"/>
                    <a:pt x="71229" y="5625"/>
                    <a:pt x="71229" y="6000"/>
                  </a:cubicBezTo>
                  <a:cubicBezTo>
                    <a:pt x="72513" y="6000"/>
                    <a:pt x="73155" y="6375"/>
                    <a:pt x="73796" y="6750"/>
                  </a:cubicBezTo>
                  <a:cubicBezTo>
                    <a:pt x="73796" y="7125"/>
                    <a:pt x="73796" y="7125"/>
                    <a:pt x="74438" y="7125"/>
                  </a:cubicBezTo>
                  <a:cubicBezTo>
                    <a:pt x="75080" y="7500"/>
                    <a:pt x="75721" y="7875"/>
                    <a:pt x="75080" y="8250"/>
                  </a:cubicBezTo>
                  <a:cubicBezTo>
                    <a:pt x="75080" y="8625"/>
                    <a:pt x="74438" y="8625"/>
                    <a:pt x="73796" y="9000"/>
                  </a:cubicBezTo>
                  <a:cubicBezTo>
                    <a:pt x="73155" y="9000"/>
                    <a:pt x="73155" y="9000"/>
                    <a:pt x="72513" y="9375"/>
                  </a:cubicBezTo>
                  <a:cubicBezTo>
                    <a:pt x="72513" y="9375"/>
                    <a:pt x="72513" y="9750"/>
                    <a:pt x="72513" y="9750"/>
                  </a:cubicBezTo>
                  <a:cubicBezTo>
                    <a:pt x="71871" y="10125"/>
                    <a:pt x="71871" y="10500"/>
                    <a:pt x="71229" y="10500"/>
                  </a:cubicBezTo>
                  <a:cubicBezTo>
                    <a:pt x="71229" y="10500"/>
                    <a:pt x="70588" y="10125"/>
                    <a:pt x="70588" y="10125"/>
                  </a:cubicBezTo>
                  <a:cubicBezTo>
                    <a:pt x="69946" y="10125"/>
                    <a:pt x="69304" y="9750"/>
                    <a:pt x="68663" y="9375"/>
                  </a:cubicBezTo>
                  <a:cubicBezTo>
                    <a:pt x="68663" y="9375"/>
                    <a:pt x="68021" y="9000"/>
                    <a:pt x="68021" y="9000"/>
                  </a:cubicBezTo>
                  <a:cubicBezTo>
                    <a:pt x="68021" y="9000"/>
                    <a:pt x="68021" y="9000"/>
                    <a:pt x="68021" y="9000"/>
                  </a:cubicBezTo>
                  <a:cubicBezTo>
                    <a:pt x="66737" y="10125"/>
                    <a:pt x="66096" y="10125"/>
                    <a:pt x="65454" y="9750"/>
                  </a:cubicBezTo>
                  <a:cubicBezTo>
                    <a:pt x="64812" y="9750"/>
                    <a:pt x="64812" y="9750"/>
                    <a:pt x="64171" y="9750"/>
                  </a:cubicBezTo>
                  <a:cubicBezTo>
                    <a:pt x="63529" y="9750"/>
                    <a:pt x="63529" y="10125"/>
                    <a:pt x="62887" y="10500"/>
                  </a:cubicBezTo>
                  <a:cubicBezTo>
                    <a:pt x="62887" y="10875"/>
                    <a:pt x="62245" y="11250"/>
                    <a:pt x="60962" y="10875"/>
                  </a:cubicBezTo>
                  <a:cubicBezTo>
                    <a:pt x="60962" y="10500"/>
                    <a:pt x="60320" y="10500"/>
                    <a:pt x="60320" y="10125"/>
                  </a:cubicBezTo>
                  <a:cubicBezTo>
                    <a:pt x="59679" y="10125"/>
                    <a:pt x="59679" y="9750"/>
                    <a:pt x="59037" y="9750"/>
                  </a:cubicBezTo>
                  <a:cubicBezTo>
                    <a:pt x="59037" y="9750"/>
                    <a:pt x="58395" y="9750"/>
                    <a:pt x="58395" y="9750"/>
                  </a:cubicBezTo>
                  <a:cubicBezTo>
                    <a:pt x="57754" y="9375"/>
                    <a:pt x="57112" y="9375"/>
                    <a:pt x="56470" y="9375"/>
                  </a:cubicBezTo>
                  <a:cubicBezTo>
                    <a:pt x="55187" y="10125"/>
                    <a:pt x="54545" y="9375"/>
                    <a:pt x="53262" y="9000"/>
                  </a:cubicBezTo>
                  <a:cubicBezTo>
                    <a:pt x="53262" y="9000"/>
                    <a:pt x="53262" y="9000"/>
                    <a:pt x="53262" y="9000"/>
                  </a:cubicBezTo>
                  <a:cubicBezTo>
                    <a:pt x="52620" y="8250"/>
                    <a:pt x="51978" y="8250"/>
                    <a:pt x="51336" y="8250"/>
                  </a:cubicBezTo>
                  <a:cubicBezTo>
                    <a:pt x="51336" y="8250"/>
                    <a:pt x="51336" y="8250"/>
                    <a:pt x="51336" y="8625"/>
                  </a:cubicBezTo>
                  <a:cubicBezTo>
                    <a:pt x="51336" y="9375"/>
                    <a:pt x="50053" y="10125"/>
                    <a:pt x="48770" y="10125"/>
                  </a:cubicBezTo>
                  <a:cubicBezTo>
                    <a:pt x="48770" y="10125"/>
                    <a:pt x="48770" y="10125"/>
                    <a:pt x="48128" y="10125"/>
                  </a:cubicBezTo>
                  <a:cubicBezTo>
                    <a:pt x="47486" y="10125"/>
                    <a:pt x="46844" y="10125"/>
                    <a:pt x="46203" y="9750"/>
                  </a:cubicBezTo>
                  <a:cubicBezTo>
                    <a:pt x="45561" y="9750"/>
                    <a:pt x="45561" y="9375"/>
                    <a:pt x="45561" y="9000"/>
                  </a:cubicBezTo>
                  <a:cubicBezTo>
                    <a:pt x="45561" y="9000"/>
                    <a:pt x="44278" y="8625"/>
                    <a:pt x="43636" y="8250"/>
                  </a:cubicBezTo>
                  <a:cubicBezTo>
                    <a:pt x="43636" y="8625"/>
                    <a:pt x="43636" y="8625"/>
                    <a:pt x="43636" y="8625"/>
                  </a:cubicBezTo>
                  <a:cubicBezTo>
                    <a:pt x="44919" y="9000"/>
                    <a:pt x="45561" y="9375"/>
                    <a:pt x="45561" y="10125"/>
                  </a:cubicBezTo>
                  <a:cubicBezTo>
                    <a:pt x="45561" y="10500"/>
                    <a:pt x="45561" y="10500"/>
                    <a:pt x="45561" y="10875"/>
                  </a:cubicBezTo>
                  <a:cubicBezTo>
                    <a:pt x="45561" y="11625"/>
                    <a:pt x="45561" y="12750"/>
                    <a:pt x="44278" y="13125"/>
                  </a:cubicBezTo>
                  <a:cubicBezTo>
                    <a:pt x="43636" y="13500"/>
                    <a:pt x="42352" y="13875"/>
                    <a:pt x="42352" y="14625"/>
                  </a:cubicBezTo>
                  <a:cubicBezTo>
                    <a:pt x="42352" y="14625"/>
                    <a:pt x="42352" y="14625"/>
                    <a:pt x="42352" y="14625"/>
                  </a:cubicBezTo>
                  <a:cubicBezTo>
                    <a:pt x="43636" y="15000"/>
                    <a:pt x="44278" y="15000"/>
                    <a:pt x="44919" y="14250"/>
                  </a:cubicBezTo>
                  <a:cubicBezTo>
                    <a:pt x="46203" y="13500"/>
                    <a:pt x="48128" y="13500"/>
                    <a:pt x="49411" y="13875"/>
                  </a:cubicBezTo>
                  <a:cubicBezTo>
                    <a:pt x="49411" y="13875"/>
                    <a:pt x="50053" y="13875"/>
                    <a:pt x="50053" y="14250"/>
                  </a:cubicBezTo>
                  <a:cubicBezTo>
                    <a:pt x="52620" y="14625"/>
                    <a:pt x="53262" y="14625"/>
                    <a:pt x="53262" y="15000"/>
                  </a:cubicBezTo>
                  <a:cubicBezTo>
                    <a:pt x="53262" y="15375"/>
                    <a:pt x="53262" y="15750"/>
                    <a:pt x="53262" y="15750"/>
                  </a:cubicBezTo>
                  <a:cubicBezTo>
                    <a:pt x="53903" y="16125"/>
                    <a:pt x="53903" y="16125"/>
                    <a:pt x="53903" y="16500"/>
                  </a:cubicBezTo>
                  <a:cubicBezTo>
                    <a:pt x="54545" y="16500"/>
                    <a:pt x="54545" y="16875"/>
                    <a:pt x="54545" y="16875"/>
                  </a:cubicBezTo>
                  <a:cubicBezTo>
                    <a:pt x="54545" y="17250"/>
                    <a:pt x="54545" y="17625"/>
                    <a:pt x="55828" y="17625"/>
                  </a:cubicBezTo>
                  <a:cubicBezTo>
                    <a:pt x="55828" y="17625"/>
                    <a:pt x="56470" y="17250"/>
                    <a:pt x="57112" y="17250"/>
                  </a:cubicBezTo>
                  <a:cubicBezTo>
                    <a:pt x="58395" y="16875"/>
                    <a:pt x="59037" y="16500"/>
                    <a:pt x="59679" y="16500"/>
                  </a:cubicBezTo>
                  <a:cubicBezTo>
                    <a:pt x="59679" y="16875"/>
                    <a:pt x="59679" y="16875"/>
                    <a:pt x="60320" y="17250"/>
                  </a:cubicBezTo>
                  <a:cubicBezTo>
                    <a:pt x="60320" y="17625"/>
                    <a:pt x="60320" y="18000"/>
                    <a:pt x="60962" y="18000"/>
                  </a:cubicBezTo>
                  <a:cubicBezTo>
                    <a:pt x="62245" y="18375"/>
                    <a:pt x="62887" y="18750"/>
                    <a:pt x="62887" y="19125"/>
                  </a:cubicBezTo>
                  <a:cubicBezTo>
                    <a:pt x="62887" y="19125"/>
                    <a:pt x="62245" y="19500"/>
                    <a:pt x="61604" y="19875"/>
                  </a:cubicBezTo>
                  <a:cubicBezTo>
                    <a:pt x="61604" y="19875"/>
                    <a:pt x="60962" y="20250"/>
                    <a:pt x="60320" y="20625"/>
                  </a:cubicBezTo>
                  <a:cubicBezTo>
                    <a:pt x="60320" y="21000"/>
                    <a:pt x="60320" y="21000"/>
                    <a:pt x="60320" y="21000"/>
                  </a:cubicBezTo>
                  <a:cubicBezTo>
                    <a:pt x="60320" y="22125"/>
                    <a:pt x="59679" y="23250"/>
                    <a:pt x="58395" y="23250"/>
                  </a:cubicBezTo>
                  <a:cubicBezTo>
                    <a:pt x="56470" y="23250"/>
                    <a:pt x="56470" y="23250"/>
                    <a:pt x="56470" y="23250"/>
                  </a:cubicBezTo>
                  <a:cubicBezTo>
                    <a:pt x="55187" y="23250"/>
                    <a:pt x="55187" y="23250"/>
                    <a:pt x="54545" y="23625"/>
                  </a:cubicBezTo>
                  <a:cubicBezTo>
                    <a:pt x="53903" y="23625"/>
                    <a:pt x="53262" y="23625"/>
                    <a:pt x="51978" y="23625"/>
                  </a:cubicBezTo>
                  <a:cubicBezTo>
                    <a:pt x="51336" y="23625"/>
                    <a:pt x="51336" y="23625"/>
                    <a:pt x="50695" y="24000"/>
                  </a:cubicBezTo>
                  <a:cubicBezTo>
                    <a:pt x="50695" y="24000"/>
                    <a:pt x="50695" y="24375"/>
                    <a:pt x="51336" y="24750"/>
                  </a:cubicBezTo>
                  <a:cubicBezTo>
                    <a:pt x="51336" y="25125"/>
                    <a:pt x="51336" y="25500"/>
                    <a:pt x="51336" y="25500"/>
                  </a:cubicBezTo>
                  <a:cubicBezTo>
                    <a:pt x="50695" y="25875"/>
                    <a:pt x="50695" y="25875"/>
                    <a:pt x="50695" y="25875"/>
                  </a:cubicBezTo>
                  <a:cubicBezTo>
                    <a:pt x="50695" y="25875"/>
                    <a:pt x="50695" y="25875"/>
                    <a:pt x="50695" y="25875"/>
                  </a:cubicBezTo>
                  <a:cubicBezTo>
                    <a:pt x="48128" y="26250"/>
                    <a:pt x="47486" y="26250"/>
                    <a:pt x="47486" y="26625"/>
                  </a:cubicBezTo>
                  <a:cubicBezTo>
                    <a:pt x="47486" y="26625"/>
                    <a:pt x="47486" y="26625"/>
                    <a:pt x="47486" y="26625"/>
                  </a:cubicBezTo>
                  <a:cubicBezTo>
                    <a:pt x="48128" y="27000"/>
                    <a:pt x="48128" y="27000"/>
                    <a:pt x="48770" y="27375"/>
                  </a:cubicBezTo>
                  <a:cubicBezTo>
                    <a:pt x="48770" y="27375"/>
                    <a:pt x="49411" y="27750"/>
                    <a:pt x="50053" y="28125"/>
                  </a:cubicBezTo>
                  <a:cubicBezTo>
                    <a:pt x="51336" y="28875"/>
                    <a:pt x="51336" y="28875"/>
                    <a:pt x="51336" y="29250"/>
                  </a:cubicBezTo>
                  <a:cubicBezTo>
                    <a:pt x="51336" y="29625"/>
                    <a:pt x="50053" y="29625"/>
                    <a:pt x="49411" y="29625"/>
                  </a:cubicBezTo>
                  <a:cubicBezTo>
                    <a:pt x="47486" y="29625"/>
                    <a:pt x="45561" y="29625"/>
                    <a:pt x="44919" y="30000"/>
                  </a:cubicBezTo>
                  <a:cubicBezTo>
                    <a:pt x="44278" y="30375"/>
                    <a:pt x="44278" y="30375"/>
                    <a:pt x="44278" y="30375"/>
                  </a:cubicBezTo>
                  <a:cubicBezTo>
                    <a:pt x="44278" y="30375"/>
                    <a:pt x="44278" y="30375"/>
                    <a:pt x="44278" y="30375"/>
                  </a:cubicBezTo>
                  <a:cubicBezTo>
                    <a:pt x="44919" y="30375"/>
                    <a:pt x="44919" y="30750"/>
                    <a:pt x="44919" y="31125"/>
                  </a:cubicBezTo>
                  <a:cubicBezTo>
                    <a:pt x="44919" y="32250"/>
                    <a:pt x="44919" y="32250"/>
                    <a:pt x="42994" y="32250"/>
                  </a:cubicBezTo>
                  <a:cubicBezTo>
                    <a:pt x="41711" y="32250"/>
                    <a:pt x="41711" y="32625"/>
                    <a:pt x="41711" y="32625"/>
                  </a:cubicBezTo>
                  <a:cubicBezTo>
                    <a:pt x="41711" y="33000"/>
                    <a:pt x="41069" y="33000"/>
                    <a:pt x="40427" y="33000"/>
                  </a:cubicBezTo>
                  <a:cubicBezTo>
                    <a:pt x="39786" y="33000"/>
                    <a:pt x="39786" y="33000"/>
                    <a:pt x="39786" y="33000"/>
                  </a:cubicBezTo>
                  <a:cubicBezTo>
                    <a:pt x="37219" y="33000"/>
                    <a:pt x="37219" y="33375"/>
                    <a:pt x="37219" y="33375"/>
                  </a:cubicBezTo>
                  <a:cubicBezTo>
                    <a:pt x="37219" y="33375"/>
                    <a:pt x="37219" y="33750"/>
                    <a:pt x="37219" y="33750"/>
                  </a:cubicBezTo>
                  <a:cubicBezTo>
                    <a:pt x="37219" y="34125"/>
                    <a:pt x="37219" y="34125"/>
                    <a:pt x="36577" y="34500"/>
                  </a:cubicBezTo>
                  <a:cubicBezTo>
                    <a:pt x="36577" y="34500"/>
                    <a:pt x="35935" y="34500"/>
                    <a:pt x="35294" y="34500"/>
                  </a:cubicBezTo>
                  <a:cubicBezTo>
                    <a:pt x="34010" y="34125"/>
                    <a:pt x="33368" y="34500"/>
                    <a:pt x="32085" y="34500"/>
                  </a:cubicBezTo>
                  <a:cubicBezTo>
                    <a:pt x="31443" y="34500"/>
                    <a:pt x="30802" y="34500"/>
                    <a:pt x="30802" y="34500"/>
                  </a:cubicBezTo>
                  <a:cubicBezTo>
                    <a:pt x="30802" y="34125"/>
                    <a:pt x="30802" y="33750"/>
                    <a:pt x="30802" y="33750"/>
                  </a:cubicBezTo>
                  <a:cubicBezTo>
                    <a:pt x="30802" y="33750"/>
                    <a:pt x="30802" y="33750"/>
                    <a:pt x="30802" y="33750"/>
                  </a:cubicBezTo>
                  <a:cubicBezTo>
                    <a:pt x="30802" y="33750"/>
                    <a:pt x="30802" y="33750"/>
                    <a:pt x="30802" y="33750"/>
                  </a:cubicBezTo>
                  <a:cubicBezTo>
                    <a:pt x="30160" y="33750"/>
                    <a:pt x="29518" y="33375"/>
                    <a:pt x="29518" y="33750"/>
                  </a:cubicBezTo>
                  <a:cubicBezTo>
                    <a:pt x="29518" y="33750"/>
                    <a:pt x="29518" y="33750"/>
                    <a:pt x="29518" y="34125"/>
                  </a:cubicBezTo>
                  <a:cubicBezTo>
                    <a:pt x="29518" y="34500"/>
                    <a:pt x="29518" y="34875"/>
                    <a:pt x="29518" y="35250"/>
                  </a:cubicBezTo>
                  <a:cubicBezTo>
                    <a:pt x="29518" y="35625"/>
                    <a:pt x="30160" y="36375"/>
                    <a:pt x="29518" y="36750"/>
                  </a:cubicBezTo>
                  <a:cubicBezTo>
                    <a:pt x="29518" y="36750"/>
                    <a:pt x="29518" y="36750"/>
                    <a:pt x="28877" y="36750"/>
                  </a:cubicBezTo>
                  <a:cubicBezTo>
                    <a:pt x="28235" y="36750"/>
                    <a:pt x="27593" y="37125"/>
                    <a:pt x="27593" y="37500"/>
                  </a:cubicBezTo>
                  <a:cubicBezTo>
                    <a:pt x="26951" y="37500"/>
                    <a:pt x="26951" y="37875"/>
                    <a:pt x="25668" y="37875"/>
                  </a:cubicBezTo>
                  <a:cubicBezTo>
                    <a:pt x="25668" y="37875"/>
                    <a:pt x="25668" y="37875"/>
                    <a:pt x="25668" y="37875"/>
                  </a:cubicBezTo>
                  <a:cubicBezTo>
                    <a:pt x="25026" y="37875"/>
                    <a:pt x="24385" y="37875"/>
                    <a:pt x="24385" y="37875"/>
                  </a:cubicBezTo>
                  <a:cubicBezTo>
                    <a:pt x="24385" y="38250"/>
                    <a:pt x="24385" y="38250"/>
                    <a:pt x="24385" y="38625"/>
                  </a:cubicBezTo>
                  <a:cubicBezTo>
                    <a:pt x="24385" y="39375"/>
                    <a:pt x="24385" y="39375"/>
                    <a:pt x="23743" y="39750"/>
                  </a:cubicBezTo>
                  <a:cubicBezTo>
                    <a:pt x="23101" y="40125"/>
                    <a:pt x="23101" y="40125"/>
                    <a:pt x="23101" y="40500"/>
                  </a:cubicBezTo>
                  <a:cubicBezTo>
                    <a:pt x="23101" y="40500"/>
                    <a:pt x="23101" y="40500"/>
                    <a:pt x="23101" y="40500"/>
                  </a:cubicBezTo>
                  <a:cubicBezTo>
                    <a:pt x="22459" y="40500"/>
                    <a:pt x="22459" y="40500"/>
                    <a:pt x="22459" y="40500"/>
                  </a:cubicBezTo>
                  <a:cubicBezTo>
                    <a:pt x="21176" y="40500"/>
                    <a:pt x="19893" y="40500"/>
                    <a:pt x="19893" y="41250"/>
                  </a:cubicBezTo>
                  <a:cubicBezTo>
                    <a:pt x="19893" y="41625"/>
                    <a:pt x="19251" y="42750"/>
                    <a:pt x="17967" y="43125"/>
                  </a:cubicBezTo>
                  <a:cubicBezTo>
                    <a:pt x="16684" y="43125"/>
                    <a:pt x="16684" y="43500"/>
                    <a:pt x="16684" y="43500"/>
                  </a:cubicBezTo>
                  <a:cubicBezTo>
                    <a:pt x="16684" y="43500"/>
                    <a:pt x="17326" y="43875"/>
                    <a:pt x="17967" y="43875"/>
                  </a:cubicBezTo>
                  <a:cubicBezTo>
                    <a:pt x="18609" y="44250"/>
                    <a:pt x="18609" y="44250"/>
                    <a:pt x="18609" y="44250"/>
                  </a:cubicBezTo>
                  <a:cubicBezTo>
                    <a:pt x="19251" y="45000"/>
                    <a:pt x="19251" y="45750"/>
                    <a:pt x="17967" y="46125"/>
                  </a:cubicBezTo>
                  <a:cubicBezTo>
                    <a:pt x="16684" y="46500"/>
                    <a:pt x="16042" y="46500"/>
                    <a:pt x="16042" y="46875"/>
                  </a:cubicBezTo>
                  <a:cubicBezTo>
                    <a:pt x="15401" y="46875"/>
                    <a:pt x="15401" y="46875"/>
                    <a:pt x="16042" y="47625"/>
                  </a:cubicBezTo>
                  <a:cubicBezTo>
                    <a:pt x="16042" y="48375"/>
                    <a:pt x="15401" y="49875"/>
                    <a:pt x="14759" y="51000"/>
                  </a:cubicBezTo>
                  <a:cubicBezTo>
                    <a:pt x="14759" y="51375"/>
                    <a:pt x="14759" y="51750"/>
                    <a:pt x="14759" y="51750"/>
                  </a:cubicBezTo>
                  <a:cubicBezTo>
                    <a:pt x="15401" y="52125"/>
                    <a:pt x="15401" y="53625"/>
                    <a:pt x="13475" y="56250"/>
                  </a:cubicBezTo>
                  <a:cubicBezTo>
                    <a:pt x="12834" y="56250"/>
                    <a:pt x="12834" y="56250"/>
                    <a:pt x="12834" y="56250"/>
                  </a:cubicBezTo>
                  <a:cubicBezTo>
                    <a:pt x="10909" y="56250"/>
                    <a:pt x="10909" y="56250"/>
                    <a:pt x="10909" y="56250"/>
                  </a:cubicBezTo>
                  <a:cubicBezTo>
                    <a:pt x="10909" y="56250"/>
                    <a:pt x="10909" y="56250"/>
                    <a:pt x="10909" y="56250"/>
                  </a:cubicBezTo>
                  <a:cubicBezTo>
                    <a:pt x="10267" y="56625"/>
                    <a:pt x="10267" y="56625"/>
                    <a:pt x="9625" y="57000"/>
                  </a:cubicBezTo>
                  <a:cubicBezTo>
                    <a:pt x="8983" y="57000"/>
                    <a:pt x="8342" y="57000"/>
                    <a:pt x="8342" y="57375"/>
                  </a:cubicBezTo>
                  <a:cubicBezTo>
                    <a:pt x="7700" y="58125"/>
                    <a:pt x="7058" y="58125"/>
                    <a:pt x="7058" y="58125"/>
                  </a:cubicBezTo>
                  <a:cubicBezTo>
                    <a:pt x="7058" y="58125"/>
                    <a:pt x="7058" y="58125"/>
                    <a:pt x="7058" y="58125"/>
                  </a:cubicBezTo>
                  <a:cubicBezTo>
                    <a:pt x="7058" y="58125"/>
                    <a:pt x="7058" y="58125"/>
                    <a:pt x="7058" y="58125"/>
                  </a:cubicBezTo>
                  <a:cubicBezTo>
                    <a:pt x="7058" y="58500"/>
                    <a:pt x="6417" y="58875"/>
                    <a:pt x="6417" y="59250"/>
                  </a:cubicBezTo>
                  <a:cubicBezTo>
                    <a:pt x="6417" y="60000"/>
                    <a:pt x="6417" y="60375"/>
                    <a:pt x="7058" y="60750"/>
                  </a:cubicBezTo>
                  <a:cubicBezTo>
                    <a:pt x="7058" y="60750"/>
                    <a:pt x="7058" y="60750"/>
                    <a:pt x="7058" y="60750"/>
                  </a:cubicBezTo>
                  <a:cubicBezTo>
                    <a:pt x="7700" y="61125"/>
                    <a:pt x="7700" y="61125"/>
                    <a:pt x="7700" y="61125"/>
                  </a:cubicBezTo>
                  <a:cubicBezTo>
                    <a:pt x="7700" y="61500"/>
                    <a:pt x="8342" y="61875"/>
                    <a:pt x="7700" y="62250"/>
                  </a:cubicBezTo>
                  <a:cubicBezTo>
                    <a:pt x="7700" y="62250"/>
                    <a:pt x="7700" y="62250"/>
                    <a:pt x="7700" y="62250"/>
                  </a:cubicBezTo>
                  <a:cubicBezTo>
                    <a:pt x="8342" y="62250"/>
                    <a:pt x="8983" y="62250"/>
                    <a:pt x="8983" y="62625"/>
                  </a:cubicBezTo>
                  <a:cubicBezTo>
                    <a:pt x="8983" y="63375"/>
                    <a:pt x="8983" y="63750"/>
                    <a:pt x="9625" y="64500"/>
                  </a:cubicBezTo>
                  <a:cubicBezTo>
                    <a:pt x="10267" y="64875"/>
                    <a:pt x="10909" y="66000"/>
                    <a:pt x="10267" y="66750"/>
                  </a:cubicBezTo>
                  <a:cubicBezTo>
                    <a:pt x="10267" y="67125"/>
                    <a:pt x="9625" y="67125"/>
                    <a:pt x="8983" y="67125"/>
                  </a:cubicBezTo>
                  <a:cubicBezTo>
                    <a:pt x="8342" y="67500"/>
                    <a:pt x="7700" y="67500"/>
                    <a:pt x="7700" y="67500"/>
                  </a:cubicBezTo>
                  <a:cubicBezTo>
                    <a:pt x="7700" y="67875"/>
                    <a:pt x="8342" y="67875"/>
                    <a:pt x="9625" y="67875"/>
                  </a:cubicBezTo>
                  <a:cubicBezTo>
                    <a:pt x="10267" y="67875"/>
                    <a:pt x="10267" y="67875"/>
                    <a:pt x="10267" y="67875"/>
                  </a:cubicBezTo>
                  <a:cubicBezTo>
                    <a:pt x="12192" y="67875"/>
                    <a:pt x="12192" y="68625"/>
                    <a:pt x="12192" y="69375"/>
                  </a:cubicBezTo>
                  <a:cubicBezTo>
                    <a:pt x="12192" y="70125"/>
                    <a:pt x="12192" y="70875"/>
                    <a:pt x="12192" y="71250"/>
                  </a:cubicBezTo>
                  <a:cubicBezTo>
                    <a:pt x="11550" y="71625"/>
                    <a:pt x="11550" y="72375"/>
                    <a:pt x="12192" y="73125"/>
                  </a:cubicBezTo>
                  <a:cubicBezTo>
                    <a:pt x="12192" y="73125"/>
                    <a:pt x="12192" y="73500"/>
                    <a:pt x="12192" y="73500"/>
                  </a:cubicBezTo>
                  <a:cubicBezTo>
                    <a:pt x="12192" y="73875"/>
                    <a:pt x="11550" y="73875"/>
                    <a:pt x="9625" y="74250"/>
                  </a:cubicBezTo>
                  <a:cubicBezTo>
                    <a:pt x="9625" y="74250"/>
                    <a:pt x="8983" y="74250"/>
                    <a:pt x="8983" y="74250"/>
                  </a:cubicBezTo>
                  <a:cubicBezTo>
                    <a:pt x="8342" y="74250"/>
                    <a:pt x="7700" y="74250"/>
                    <a:pt x="7700" y="74625"/>
                  </a:cubicBezTo>
                  <a:cubicBezTo>
                    <a:pt x="7058" y="74625"/>
                    <a:pt x="6417" y="74625"/>
                    <a:pt x="5775" y="75000"/>
                  </a:cubicBezTo>
                  <a:cubicBezTo>
                    <a:pt x="5775" y="75000"/>
                    <a:pt x="5775" y="75375"/>
                    <a:pt x="5775" y="75375"/>
                  </a:cubicBezTo>
                  <a:cubicBezTo>
                    <a:pt x="5775" y="75750"/>
                    <a:pt x="7058" y="75750"/>
                    <a:pt x="7700" y="76125"/>
                  </a:cubicBezTo>
                  <a:cubicBezTo>
                    <a:pt x="8342" y="76125"/>
                    <a:pt x="8983" y="76500"/>
                    <a:pt x="9625" y="76875"/>
                  </a:cubicBezTo>
                  <a:cubicBezTo>
                    <a:pt x="9625" y="76875"/>
                    <a:pt x="9625" y="77250"/>
                    <a:pt x="10267" y="77250"/>
                  </a:cubicBezTo>
                  <a:cubicBezTo>
                    <a:pt x="10267" y="77625"/>
                    <a:pt x="10909" y="77625"/>
                    <a:pt x="10909" y="77625"/>
                  </a:cubicBezTo>
                  <a:cubicBezTo>
                    <a:pt x="11550" y="78000"/>
                    <a:pt x="11550" y="78375"/>
                    <a:pt x="10909" y="78750"/>
                  </a:cubicBezTo>
                  <a:cubicBezTo>
                    <a:pt x="10909" y="78750"/>
                    <a:pt x="10909" y="79125"/>
                    <a:pt x="10267" y="79125"/>
                  </a:cubicBezTo>
                  <a:cubicBezTo>
                    <a:pt x="10267" y="79500"/>
                    <a:pt x="9625" y="79875"/>
                    <a:pt x="9625" y="80250"/>
                  </a:cubicBezTo>
                  <a:cubicBezTo>
                    <a:pt x="8983" y="80625"/>
                    <a:pt x="8983" y="81000"/>
                    <a:pt x="8342" y="81000"/>
                  </a:cubicBezTo>
                  <a:cubicBezTo>
                    <a:pt x="8342" y="81375"/>
                    <a:pt x="8342" y="81375"/>
                    <a:pt x="8342" y="81750"/>
                  </a:cubicBezTo>
                  <a:cubicBezTo>
                    <a:pt x="8342" y="82125"/>
                    <a:pt x="8342" y="82500"/>
                    <a:pt x="7700" y="82875"/>
                  </a:cubicBezTo>
                  <a:cubicBezTo>
                    <a:pt x="7058" y="82875"/>
                    <a:pt x="6417" y="82875"/>
                    <a:pt x="6417" y="82875"/>
                  </a:cubicBezTo>
                  <a:cubicBezTo>
                    <a:pt x="6417" y="83250"/>
                    <a:pt x="6417" y="83625"/>
                    <a:pt x="6417" y="83625"/>
                  </a:cubicBezTo>
                  <a:cubicBezTo>
                    <a:pt x="7058" y="83625"/>
                    <a:pt x="7058" y="83625"/>
                    <a:pt x="7058" y="83625"/>
                  </a:cubicBezTo>
                  <a:cubicBezTo>
                    <a:pt x="7058" y="83625"/>
                    <a:pt x="7700" y="83625"/>
                    <a:pt x="7700" y="83250"/>
                  </a:cubicBezTo>
                  <a:cubicBezTo>
                    <a:pt x="8342" y="83250"/>
                    <a:pt x="9625" y="82875"/>
                    <a:pt x="10267" y="83250"/>
                  </a:cubicBezTo>
                  <a:cubicBezTo>
                    <a:pt x="11550" y="83625"/>
                    <a:pt x="11550" y="83625"/>
                    <a:pt x="12192" y="84375"/>
                  </a:cubicBezTo>
                  <a:cubicBezTo>
                    <a:pt x="12192" y="84750"/>
                    <a:pt x="12192" y="84750"/>
                    <a:pt x="12192" y="84750"/>
                  </a:cubicBezTo>
                  <a:cubicBezTo>
                    <a:pt x="12834" y="84750"/>
                    <a:pt x="12834" y="85125"/>
                    <a:pt x="13475" y="85125"/>
                  </a:cubicBezTo>
                  <a:cubicBezTo>
                    <a:pt x="14117" y="85500"/>
                    <a:pt x="14117" y="85500"/>
                    <a:pt x="14759" y="85875"/>
                  </a:cubicBezTo>
                  <a:cubicBezTo>
                    <a:pt x="15401" y="86625"/>
                    <a:pt x="16042" y="86625"/>
                    <a:pt x="16684" y="86625"/>
                  </a:cubicBezTo>
                  <a:cubicBezTo>
                    <a:pt x="17326" y="86625"/>
                    <a:pt x="17326" y="86625"/>
                    <a:pt x="17967" y="86625"/>
                  </a:cubicBezTo>
                  <a:cubicBezTo>
                    <a:pt x="19251" y="87000"/>
                    <a:pt x="19893" y="87375"/>
                    <a:pt x="19893" y="87750"/>
                  </a:cubicBezTo>
                  <a:cubicBezTo>
                    <a:pt x="20534" y="87750"/>
                    <a:pt x="20534" y="88125"/>
                    <a:pt x="20534" y="88125"/>
                  </a:cubicBezTo>
                  <a:cubicBezTo>
                    <a:pt x="21176" y="88125"/>
                    <a:pt x="21176" y="88125"/>
                    <a:pt x="21176" y="88125"/>
                  </a:cubicBezTo>
                  <a:cubicBezTo>
                    <a:pt x="21818" y="88500"/>
                    <a:pt x="20534" y="89250"/>
                    <a:pt x="19893" y="89250"/>
                  </a:cubicBezTo>
                  <a:cubicBezTo>
                    <a:pt x="19251" y="89250"/>
                    <a:pt x="19251" y="89625"/>
                    <a:pt x="19251" y="90000"/>
                  </a:cubicBezTo>
                  <a:cubicBezTo>
                    <a:pt x="19251" y="90375"/>
                    <a:pt x="19251" y="90375"/>
                    <a:pt x="19251" y="90375"/>
                  </a:cubicBezTo>
                  <a:cubicBezTo>
                    <a:pt x="19251" y="90375"/>
                    <a:pt x="19251" y="90375"/>
                    <a:pt x="19251" y="90375"/>
                  </a:cubicBezTo>
                  <a:cubicBezTo>
                    <a:pt x="19251" y="90375"/>
                    <a:pt x="19251" y="90375"/>
                    <a:pt x="19251" y="90375"/>
                  </a:cubicBezTo>
                  <a:cubicBezTo>
                    <a:pt x="18609" y="91500"/>
                    <a:pt x="17967" y="91875"/>
                    <a:pt x="17326" y="92250"/>
                  </a:cubicBezTo>
                  <a:cubicBezTo>
                    <a:pt x="17326" y="92250"/>
                    <a:pt x="17326" y="92250"/>
                    <a:pt x="16684" y="92625"/>
                  </a:cubicBezTo>
                  <a:cubicBezTo>
                    <a:pt x="16684" y="93000"/>
                    <a:pt x="16042" y="93000"/>
                    <a:pt x="14759" y="93000"/>
                  </a:cubicBezTo>
                  <a:cubicBezTo>
                    <a:pt x="14117" y="93000"/>
                    <a:pt x="12834" y="92625"/>
                    <a:pt x="11550" y="92250"/>
                  </a:cubicBezTo>
                  <a:cubicBezTo>
                    <a:pt x="11550" y="92250"/>
                    <a:pt x="11550" y="92250"/>
                    <a:pt x="11550" y="92250"/>
                  </a:cubicBezTo>
                  <a:cubicBezTo>
                    <a:pt x="10909" y="91875"/>
                    <a:pt x="10267" y="91875"/>
                    <a:pt x="10267" y="91875"/>
                  </a:cubicBezTo>
                  <a:cubicBezTo>
                    <a:pt x="9625" y="91500"/>
                    <a:pt x="9625" y="91125"/>
                    <a:pt x="8983" y="91500"/>
                  </a:cubicBezTo>
                  <a:cubicBezTo>
                    <a:pt x="8983" y="91500"/>
                    <a:pt x="8983" y="91500"/>
                    <a:pt x="8983" y="91500"/>
                  </a:cubicBezTo>
                  <a:cubicBezTo>
                    <a:pt x="8342" y="91875"/>
                    <a:pt x="8342" y="92625"/>
                    <a:pt x="6417" y="92625"/>
                  </a:cubicBezTo>
                  <a:cubicBezTo>
                    <a:pt x="5775" y="92625"/>
                    <a:pt x="5133" y="93750"/>
                    <a:pt x="5133" y="94125"/>
                  </a:cubicBezTo>
                  <a:cubicBezTo>
                    <a:pt x="5133" y="94125"/>
                    <a:pt x="5133" y="94125"/>
                    <a:pt x="5133" y="94125"/>
                  </a:cubicBezTo>
                  <a:cubicBezTo>
                    <a:pt x="5133" y="94500"/>
                    <a:pt x="5133" y="94875"/>
                    <a:pt x="5133" y="94875"/>
                  </a:cubicBezTo>
                  <a:cubicBezTo>
                    <a:pt x="4491" y="95250"/>
                    <a:pt x="4491" y="95250"/>
                    <a:pt x="3850" y="95250"/>
                  </a:cubicBezTo>
                  <a:cubicBezTo>
                    <a:pt x="3208" y="95250"/>
                    <a:pt x="3208" y="95250"/>
                    <a:pt x="3208" y="95250"/>
                  </a:cubicBezTo>
                  <a:cubicBezTo>
                    <a:pt x="3208" y="95250"/>
                    <a:pt x="3208" y="95625"/>
                    <a:pt x="3208" y="96000"/>
                  </a:cubicBezTo>
                  <a:cubicBezTo>
                    <a:pt x="3208" y="96375"/>
                    <a:pt x="3208" y="96375"/>
                    <a:pt x="3208" y="96375"/>
                  </a:cubicBezTo>
                  <a:cubicBezTo>
                    <a:pt x="3208" y="96750"/>
                    <a:pt x="2566" y="97125"/>
                    <a:pt x="2566" y="97125"/>
                  </a:cubicBezTo>
                  <a:cubicBezTo>
                    <a:pt x="2566" y="97500"/>
                    <a:pt x="1925" y="97875"/>
                    <a:pt x="1925" y="98250"/>
                  </a:cubicBezTo>
                  <a:cubicBezTo>
                    <a:pt x="1925" y="98625"/>
                    <a:pt x="1925" y="99000"/>
                    <a:pt x="2566" y="99000"/>
                  </a:cubicBezTo>
                  <a:cubicBezTo>
                    <a:pt x="2566" y="99375"/>
                    <a:pt x="2566" y="99750"/>
                    <a:pt x="2566" y="100125"/>
                  </a:cubicBezTo>
                  <a:cubicBezTo>
                    <a:pt x="2566" y="100500"/>
                    <a:pt x="2566" y="100500"/>
                    <a:pt x="2566" y="100500"/>
                  </a:cubicBezTo>
                  <a:cubicBezTo>
                    <a:pt x="2566" y="101250"/>
                    <a:pt x="1925" y="101625"/>
                    <a:pt x="1283" y="101625"/>
                  </a:cubicBezTo>
                  <a:cubicBezTo>
                    <a:pt x="641" y="102000"/>
                    <a:pt x="641" y="102000"/>
                    <a:pt x="641" y="102375"/>
                  </a:cubicBezTo>
                  <a:cubicBezTo>
                    <a:pt x="0" y="102375"/>
                    <a:pt x="0" y="102375"/>
                    <a:pt x="0" y="102375"/>
                  </a:cubicBezTo>
                  <a:cubicBezTo>
                    <a:pt x="0" y="102750"/>
                    <a:pt x="641" y="102750"/>
                    <a:pt x="641" y="103125"/>
                  </a:cubicBezTo>
                  <a:cubicBezTo>
                    <a:pt x="1283" y="103125"/>
                    <a:pt x="1283" y="103500"/>
                    <a:pt x="1925" y="103500"/>
                  </a:cubicBezTo>
                  <a:cubicBezTo>
                    <a:pt x="3208" y="104625"/>
                    <a:pt x="3208" y="104625"/>
                    <a:pt x="5133" y="104250"/>
                  </a:cubicBezTo>
                  <a:cubicBezTo>
                    <a:pt x="6417" y="104250"/>
                    <a:pt x="8342" y="103875"/>
                    <a:pt x="9625" y="104625"/>
                  </a:cubicBezTo>
                  <a:cubicBezTo>
                    <a:pt x="10267" y="105375"/>
                    <a:pt x="10909" y="105375"/>
                    <a:pt x="11550" y="105375"/>
                  </a:cubicBezTo>
                  <a:cubicBezTo>
                    <a:pt x="12192" y="105375"/>
                    <a:pt x="12834" y="105750"/>
                    <a:pt x="12834" y="106500"/>
                  </a:cubicBezTo>
                  <a:cubicBezTo>
                    <a:pt x="12834" y="107250"/>
                    <a:pt x="13475" y="107625"/>
                    <a:pt x="13475" y="108000"/>
                  </a:cubicBezTo>
                  <a:cubicBezTo>
                    <a:pt x="14117" y="108375"/>
                    <a:pt x="14759" y="108375"/>
                    <a:pt x="14759" y="109125"/>
                  </a:cubicBezTo>
                  <a:cubicBezTo>
                    <a:pt x="14759" y="109125"/>
                    <a:pt x="14759" y="109125"/>
                    <a:pt x="15401" y="109125"/>
                  </a:cubicBezTo>
                  <a:cubicBezTo>
                    <a:pt x="15401" y="109125"/>
                    <a:pt x="16042" y="109500"/>
                    <a:pt x="16042" y="109500"/>
                  </a:cubicBezTo>
                  <a:cubicBezTo>
                    <a:pt x="16684" y="110250"/>
                    <a:pt x="16684" y="110250"/>
                    <a:pt x="16684" y="110625"/>
                  </a:cubicBezTo>
                  <a:cubicBezTo>
                    <a:pt x="17326" y="110250"/>
                    <a:pt x="17967" y="110250"/>
                    <a:pt x="17967" y="110625"/>
                  </a:cubicBezTo>
                  <a:cubicBezTo>
                    <a:pt x="17967" y="110625"/>
                    <a:pt x="17967" y="110625"/>
                    <a:pt x="17967" y="110625"/>
                  </a:cubicBezTo>
                  <a:cubicBezTo>
                    <a:pt x="17967" y="111000"/>
                    <a:pt x="17967" y="111000"/>
                    <a:pt x="17967" y="111000"/>
                  </a:cubicBezTo>
                  <a:cubicBezTo>
                    <a:pt x="17967" y="111375"/>
                    <a:pt x="17967" y="111375"/>
                    <a:pt x="17967" y="111375"/>
                  </a:cubicBezTo>
                  <a:cubicBezTo>
                    <a:pt x="17326" y="111750"/>
                    <a:pt x="17326" y="111750"/>
                    <a:pt x="17326" y="111750"/>
                  </a:cubicBezTo>
                  <a:cubicBezTo>
                    <a:pt x="17326" y="111750"/>
                    <a:pt x="17326" y="111375"/>
                    <a:pt x="16684" y="111375"/>
                  </a:cubicBezTo>
                  <a:cubicBezTo>
                    <a:pt x="16684" y="111375"/>
                    <a:pt x="16684" y="111375"/>
                    <a:pt x="16684" y="111375"/>
                  </a:cubicBezTo>
                  <a:cubicBezTo>
                    <a:pt x="16042" y="111750"/>
                    <a:pt x="15401" y="112125"/>
                    <a:pt x="16042" y="112500"/>
                  </a:cubicBezTo>
                  <a:cubicBezTo>
                    <a:pt x="16042" y="112875"/>
                    <a:pt x="16042" y="112875"/>
                    <a:pt x="16684" y="112875"/>
                  </a:cubicBezTo>
                  <a:cubicBezTo>
                    <a:pt x="16684" y="112875"/>
                    <a:pt x="17326" y="112875"/>
                    <a:pt x="17326" y="112500"/>
                  </a:cubicBezTo>
                  <a:cubicBezTo>
                    <a:pt x="17967" y="112125"/>
                    <a:pt x="18609" y="111750"/>
                    <a:pt x="19893" y="111750"/>
                  </a:cubicBezTo>
                  <a:cubicBezTo>
                    <a:pt x="19893" y="111750"/>
                    <a:pt x="20534" y="112125"/>
                    <a:pt x="20534" y="112125"/>
                  </a:cubicBezTo>
                  <a:cubicBezTo>
                    <a:pt x="20534" y="112500"/>
                    <a:pt x="20534" y="112500"/>
                    <a:pt x="20534" y="112500"/>
                  </a:cubicBezTo>
                  <a:cubicBezTo>
                    <a:pt x="21818" y="112125"/>
                    <a:pt x="23101" y="112125"/>
                    <a:pt x="23743" y="112875"/>
                  </a:cubicBezTo>
                  <a:cubicBezTo>
                    <a:pt x="23743" y="112875"/>
                    <a:pt x="24385" y="112875"/>
                    <a:pt x="24385" y="113250"/>
                  </a:cubicBezTo>
                  <a:cubicBezTo>
                    <a:pt x="24385" y="114000"/>
                    <a:pt x="23101" y="114375"/>
                    <a:pt x="22459" y="114750"/>
                  </a:cubicBezTo>
                  <a:cubicBezTo>
                    <a:pt x="22459" y="114750"/>
                    <a:pt x="22459" y="114750"/>
                    <a:pt x="22459" y="114750"/>
                  </a:cubicBezTo>
                  <a:cubicBezTo>
                    <a:pt x="22459" y="114750"/>
                    <a:pt x="22459" y="114750"/>
                    <a:pt x="23101" y="115125"/>
                  </a:cubicBezTo>
                  <a:cubicBezTo>
                    <a:pt x="23101" y="115500"/>
                    <a:pt x="23743" y="115500"/>
                    <a:pt x="23743" y="115875"/>
                  </a:cubicBezTo>
                  <a:cubicBezTo>
                    <a:pt x="23743" y="115875"/>
                    <a:pt x="23743" y="115875"/>
                    <a:pt x="23743" y="115875"/>
                  </a:cubicBezTo>
                  <a:cubicBezTo>
                    <a:pt x="23101" y="115875"/>
                    <a:pt x="23101" y="115875"/>
                    <a:pt x="23101" y="115875"/>
                  </a:cubicBezTo>
                  <a:cubicBezTo>
                    <a:pt x="23101" y="115875"/>
                    <a:pt x="23101" y="116250"/>
                    <a:pt x="23743" y="116625"/>
                  </a:cubicBezTo>
                  <a:cubicBezTo>
                    <a:pt x="23743" y="116625"/>
                    <a:pt x="24385" y="117000"/>
                    <a:pt x="24385" y="117375"/>
                  </a:cubicBezTo>
                  <a:cubicBezTo>
                    <a:pt x="24385" y="117750"/>
                    <a:pt x="24385" y="118875"/>
                    <a:pt x="25026" y="119250"/>
                  </a:cubicBezTo>
                  <a:cubicBezTo>
                    <a:pt x="25026" y="119625"/>
                    <a:pt x="25668" y="119625"/>
                    <a:pt x="26310" y="119625"/>
                  </a:cubicBezTo>
                  <a:cubicBezTo>
                    <a:pt x="26310" y="119625"/>
                    <a:pt x="26951" y="119625"/>
                    <a:pt x="26951" y="119250"/>
                  </a:cubicBezTo>
                  <a:cubicBezTo>
                    <a:pt x="27593" y="118500"/>
                    <a:pt x="28877" y="118875"/>
                    <a:pt x="30160" y="118875"/>
                  </a:cubicBezTo>
                  <a:cubicBezTo>
                    <a:pt x="30802" y="118875"/>
                    <a:pt x="31443" y="118875"/>
                    <a:pt x="31443" y="118875"/>
                  </a:cubicBezTo>
                  <a:cubicBezTo>
                    <a:pt x="32727" y="118875"/>
                    <a:pt x="34010" y="119250"/>
                    <a:pt x="34652" y="119625"/>
                  </a:cubicBezTo>
                  <a:cubicBezTo>
                    <a:pt x="35294" y="119625"/>
                    <a:pt x="35294" y="119625"/>
                    <a:pt x="35935" y="120000"/>
                  </a:cubicBezTo>
                  <a:cubicBezTo>
                    <a:pt x="35935" y="120000"/>
                    <a:pt x="36577" y="120000"/>
                    <a:pt x="37219" y="119625"/>
                  </a:cubicBezTo>
                  <a:cubicBezTo>
                    <a:pt x="36577" y="119625"/>
                    <a:pt x="36577" y="119625"/>
                    <a:pt x="36577" y="119625"/>
                  </a:cubicBezTo>
                  <a:cubicBezTo>
                    <a:pt x="37219" y="119625"/>
                    <a:pt x="37219" y="118500"/>
                    <a:pt x="37219" y="117750"/>
                  </a:cubicBezTo>
                  <a:cubicBezTo>
                    <a:pt x="37219" y="117375"/>
                    <a:pt x="37219" y="117375"/>
                    <a:pt x="37219" y="117375"/>
                  </a:cubicBezTo>
                  <a:cubicBezTo>
                    <a:pt x="37219" y="117000"/>
                    <a:pt x="37860" y="116625"/>
                    <a:pt x="39144" y="115875"/>
                  </a:cubicBezTo>
                  <a:cubicBezTo>
                    <a:pt x="39144" y="115875"/>
                    <a:pt x="39144" y="115875"/>
                    <a:pt x="39144" y="115875"/>
                  </a:cubicBezTo>
                  <a:cubicBezTo>
                    <a:pt x="39786" y="115500"/>
                    <a:pt x="39786" y="115125"/>
                    <a:pt x="39786" y="114750"/>
                  </a:cubicBezTo>
                  <a:cubicBezTo>
                    <a:pt x="39786" y="114375"/>
                    <a:pt x="39786" y="114375"/>
                    <a:pt x="39786" y="114375"/>
                  </a:cubicBezTo>
                  <a:cubicBezTo>
                    <a:pt x="39786" y="114000"/>
                    <a:pt x="39786" y="114000"/>
                    <a:pt x="39786" y="114000"/>
                  </a:cubicBezTo>
                  <a:cubicBezTo>
                    <a:pt x="39786" y="113250"/>
                    <a:pt x="39786" y="112500"/>
                    <a:pt x="39786" y="111750"/>
                  </a:cubicBezTo>
                  <a:cubicBezTo>
                    <a:pt x="39786" y="111375"/>
                    <a:pt x="41069" y="111000"/>
                    <a:pt x="42352" y="110625"/>
                  </a:cubicBezTo>
                  <a:cubicBezTo>
                    <a:pt x="42994" y="110625"/>
                    <a:pt x="42994" y="110625"/>
                    <a:pt x="42994" y="110625"/>
                  </a:cubicBezTo>
                  <a:cubicBezTo>
                    <a:pt x="42994" y="110625"/>
                    <a:pt x="42994" y="110625"/>
                    <a:pt x="42994" y="110625"/>
                  </a:cubicBezTo>
                  <a:cubicBezTo>
                    <a:pt x="43636" y="110250"/>
                    <a:pt x="44919" y="110250"/>
                    <a:pt x="44919" y="109875"/>
                  </a:cubicBezTo>
                  <a:cubicBezTo>
                    <a:pt x="45561" y="109500"/>
                    <a:pt x="46203" y="109500"/>
                    <a:pt x="46203" y="109125"/>
                  </a:cubicBezTo>
                  <a:cubicBezTo>
                    <a:pt x="46844" y="109125"/>
                    <a:pt x="47486" y="108750"/>
                    <a:pt x="47486" y="108750"/>
                  </a:cubicBezTo>
                  <a:cubicBezTo>
                    <a:pt x="48128" y="108375"/>
                    <a:pt x="48128" y="108000"/>
                    <a:pt x="48770" y="108000"/>
                  </a:cubicBezTo>
                  <a:cubicBezTo>
                    <a:pt x="49411" y="107625"/>
                    <a:pt x="49411" y="107625"/>
                    <a:pt x="50053" y="107250"/>
                  </a:cubicBezTo>
                  <a:cubicBezTo>
                    <a:pt x="50053" y="106875"/>
                    <a:pt x="51336" y="106500"/>
                    <a:pt x="51978" y="106500"/>
                  </a:cubicBezTo>
                  <a:cubicBezTo>
                    <a:pt x="51978" y="106500"/>
                    <a:pt x="52620" y="106500"/>
                    <a:pt x="52620" y="106125"/>
                  </a:cubicBezTo>
                  <a:cubicBezTo>
                    <a:pt x="52620" y="106125"/>
                    <a:pt x="53262" y="105750"/>
                    <a:pt x="53262" y="105750"/>
                  </a:cubicBezTo>
                  <a:cubicBezTo>
                    <a:pt x="53262" y="105375"/>
                    <a:pt x="53262" y="105000"/>
                    <a:pt x="54545" y="105000"/>
                  </a:cubicBezTo>
                  <a:cubicBezTo>
                    <a:pt x="53903" y="104625"/>
                    <a:pt x="53903" y="104250"/>
                    <a:pt x="53262" y="104250"/>
                  </a:cubicBezTo>
                  <a:cubicBezTo>
                    <a:pt x="53262" y="103875"/>
                    <a:pt x="53262" y="103875"/>
                    <a:pt x="53262" y="103500"/>
                  </a:cubicBezTo>
                  <a:cubicBezTo>
                    <a:pt x="53262" y="103500"/>
                    <a:pt x="53262" y="103500"/>
                    <a:pt x="53262" y="103125"/>
                  </a:cubicBezTo>
                  <a:cubicBezTo>
                    <a:pt x="53262" y="103125"/>
                    <a:pt x="54545" y="103125"/>
                    <a:pt x="55187" y="103125"/>
                  </a:cubicBezTo>
                  <a:cubicBezTo>
                    <a:pt x="55187" y="103125"/>
                    <a:pt x="55187" y="102750"/>
                    <a:pt x="55828" y="102750"/>
                  </a:cubicBezTo>
                  <a:cubicBezTo>
                    <a:pt x="55828" y="102750"/>
                    <a:pt x="56470" y="102375"/>
                    <a:pt x="57112" y="102000"/>
                  </a:cubicBezTo>
                  <a:cubicBezTo>
                    <a:pt x="57112" y="101625"/>
                    <a:pt x="57754" y="101625"/>
                    <a:pt x="57754" y="101625"/>
                  </a:cubicBezTo>
                  <a:cubicBezTo>
                    <a:pt x="58395" y="101250"/>
                    <a:pt x="58395" y="101250"/>
                    <a:pt x="58395" y="101250"/>
                  </a:cubicBezTo>
                  <a:cubicBezTo>
                    <a:pt x="59037" y="100875"/>
                    <a:pt x="59037" y="100875"/>
                    <a:pt x="59679" y="100500"/>
                  </a:cubicBezTo>
                  <a:cubicBezTo>
                    <a:pt x="60320" y="100500"/>
                    <a:pt x="60320" y="100125"/>
                    <a:pt x="60962" y="99750"/>
                  </a:cubicBezTo>
                  <a:cubicBezTo>
                    <a:pt x="62245" y="99000"/>
                    <a:pt x="62245" y="98625"/>
                    <a:pt x="62245" y="98250"/>
                  </a:cubicBezTo>
                  <a:cubicBezTo>
                    <a:pt x="62245" y="98250"/>
                    <a:pt x="62245" y="98250"/>
                    <a:pt x="62245" y="98250"/>
                  </a:cubicBezTo>
                  <a:cubicBezTo>
                    <a:pt x="62245" y="97500"/>
                    <a:pt x="62245" y="97125"/>
                    <a:pt x="62887" y="96375"/>
                  </a:cubicBezTo>
                  <a:cubicBezTo>
                    <a:pt x="62887" y="96375"/>
                    <a:pt x="62887" y="96000"/>
                    <a:pt x="61604" y="95625"/>
                  </a:cubicBezTo>
                  <a:cubicBezTo>
                    <a:pt x="60962" y="95250"/>
                    <a:pt x="60962" y="94500"/>
                    <a:pt x="60962" y="94125"/>
                  </a:cubicBezTo>
                  <a:cubicBezTo>
                    <a:pt x="60962" y="93750"/>
                    <a:pt x="60962" y="93750"/>
                    <a:pt x="60962" y="93750"/>
                  </a:cubicBezTo>
                  <a:cubicBezTo>
                    <a:pt x="60962" y="93375"/>
                    <a:pt x="60962" y="93375"/>
                    <a:pt x="60962" y="93375"/>
                  </a:cubicBezTo>
                  <a:cubicBezTo>
                    <a:pt x="60962" y="93000"/>
                    <a:pt x="60962" y="92250"/>
                    <a:pt x="61604" y="91500"/>
                  </a:cubicBezTo>
                  <a:cubicBezTo>
                    <a:pt x="61604" y="90750"/>
                    <a:pt x="61604" y="90375"/>
                    <a:pt x="60962" y="90000"/>
                  </a:cubicBezTo>
                  <a:cubicBezTo>
                    <a:pt x="60320" y="90000"/>
                    <a:pt x="59037" y="89625"/>
                    <a:pt x="58395" y="89250"/>
                  </a:cubicBezTo>
                  <a:cubicBezTo>
                    <a:pt x="58395" y="89250"/>
                    <a:pt x="58395" y="89250"/>
                    <a:pt x="58395" y="89250"/>
                  </a:cubicBezTo>
                  <a:cubicBezTo>
                    <a:pt x="57754" y="88875"/>
                    <a:pt x="57112" y="88125"/>
                    <a:pt x="57112" y="87750"/>
                  </a:cubicBezTo>
                  <a:cubicBezTo>
                    <a:pt x="57112" y="87750"/>
                    <a:pt x="57112" y="87375"/>
                    <a:pt x="57112" y="87375"/>
                  </a:cubicBezTo>
                  <a:cubicBezTo>
                    <a:pt x="57112" y="86625"/>
                    <a:pt x="57112" y="85875"/>
                    <a:pt x="55828" y="85500"/>
                  </a:cubicBezTo>
                  <a:cubicBezTo>
                    <a:pt x="55828" y="85125"/>
                    <a:pt x="55828" y="84750"/>
                    <a:pt x="56470" y="84375"/>
                  </a:cubicBezTo>
                  <a:cubicBezTo>
                    <a:pt x="56470" y="84000"/>
                    <a:pt x="57112" y="84000"/>
                    <a:pt x="57112" y="83625"/>
                  </a:cubicBezTo>
                  <a:cubicBezTo>
                    <a:pt x="57112" y="83250"/>
                    <a:pt x="56470" y="83250"/>
                    <a:pt x="55187" y="83250"/>
                  </a:cubicBezTo>
                  <a:cubicBezTo>
                    <a:pt x="55187" y="82875"/>
                    <a:pt x="55187" y="82875"/>
                    <a:pt x="55187" y="82875"/>
                  </a:cubicBezTo>
                  <a:cubicBezTo>
                    <a:pt x="54545" y="82875"/>
                    <a:pt x="53903" y="82875"/>
                    <a:pt x="53262" y="82500"/>
                  </a:cubicBezTo>
                  <a:cubicBezTo>
                    <a:pt x="53262" y="82125"/>
                    <a:pt x="52620" y="82125"/>
                    <a:pt x="52620" y="82125"/>
                  </a:cubicBezTo>
                  <a:cubicBezTo>
                    <a:pt x="51978" y="82125"/>
                    <a:pt x="51978" y="81750"/>
                    <a:pt x="51336" y="81750"/>
                  </a:cubicBezTo>
                  <a:cubicBezTo>
                    <a:pt x="51336" y="81750"/>
                    <a:pt x="51336" y="81750"/>
                    <a:pt x="51336" y="81750"/>
                  </a:cubicBezTo>
                  <a:cubicBezTo>
                    <a:pt x="50695" y="81375"/>
                    <a:pt x="50695" y="79875"/>
                    <a:pt x="50695" y="79875"/>
                  </a:cubicBezTo>
                  <a:cubicBezTo>
                    <a:pt x="50695" y="79500"/>
                    <a:pt x="50695" y="79500"/>
                    <a:pt x="50053" y="79125"/>
                  </a:cubicBezTo>
                  <a:cubicBezTo>
                    <a:pt x="50053" y="79125"/>
                    <a:pt x="50053" y="78750"/>
                    <a:pt x="50695" y="78375"/>
                  </a:cubicBezTo>
                  <a:cubicBezTo>
                    <a:pt x="50695" y="78375"/>
                    <a:pt x="51336" y="78375"/>
                    <a:pt x="51978" y="78375"/>
                  </a:cubicBezTo>
                  <a:cubicBezTo>
                    <a:pt x="52620" y="78375"/>
                    <a:pt x="52620" y="78000"/>
                    <a:pt x="52620" y="78000"/>
                  </a:cubicBezTo>
                  <a:cubicBezTo>
                    <a:pt x="53262" y="78000"/>
                    <a:pt x="53262" y="77625"/>
                    <a:pt x="54545" y="77625"/>
                  </a:cubicBezTo>
                  <a:cubicBezTo>
                    <a:pt x="54545" y="78000"/>
                    <a:pt x="54545" y="78000"/>
                    <a:pt x="54545" y="78000"/>
                  </a:cubicBezTo>
                  <a:cubicBezTo>
                    <a:pt x="55187" y="78000"/>
                    <a:pt x="55828" y="78375"/>
                    <a:pt x="57112" y="78375"/>
                  </a:cubicBezTo>
                  <a:cubicBezTo>
                    <a:pt x="57754" y="78000"/>
                    <a:pt x="58395" y="78375"/>
                    <a:pt x="58395" y="78375"/>
                  </a:cubicBezTo>
                  <a:cubicBezTo>
                    <a:pt x="59037" y="78750"/>
                    <a:pt x="59037" y="78750"/>
                    <a:pt x="59679" y="78750"/>
                  </a:cubicBezTo>
                  <a:cubicBezTo>
                    <a:pt x="60320" y="78750"/>
                    <a:pt x="60962" y="78750"/>
                    <a:pt x="60962" y="79125"/>
                  </a:cubicBezTo>
                  <a:cubicBezTo>
                    <a:pt x="61604" y="79125"/>
                    <a:pt x="61604" y="79125"/>
                    <a:pt x="62245" y="79125"/>
                  </a:cubicBezTo>
                  <a:cubicBezTo>
                    <a:pt x="62887" y="79125"/>
                    <a:pt x="62887" y="79500"/>
                    <a:pt x="62887" y="79500"/>
                  </a:cubicBezTo>
                  <a:cubicBezTo>
                    <a:pt x="62887" y="79500"/>
                    <a:pt x="62887" y="79875"/>
                    <a:pt x="63529" y="79500"/>
                  </a:cubicBezTo>
                  <a:cubicBezTo>
                    <a:pt x="64171" y="79500"/>
                    <a:pt x="64171" y="79875"/>
                    <a:pt x="64812" y="80250"/>
                  </a:cubicBezTo>
                  <a:cubicBezTo>
                    <a:pt x="64812" y="80625"/>
                    <a:pt x="64812" y="81000"/>
                    <a:pt x="64812" y="81000"/>
                  </a:cubicBezTo>
                  <a:cubicBezTo>
                    <a:pt x="66096" y="81000"/>
                    <a:pt x="66096" y="81375"/>
                    <a:pt x="66096" y="81375"/>
                  </a:cubicBezTo>
                  <a:cubicBezTo>
                    <a:pt x="66096" y="81375"/>
                    <a:pt x="66096" y="81375"/>
                    <a:pt x="66096" y="81375"/>
                  </a:cubicBezTo>
                  <a:cubicBezTo>
                    <a:pt x="66096" y="81375"/>
                    <a:pt x="66737" y="81375"/>
                    <a:pt x="67379" y="81375"/>
                  </a:cubicBezTo>
                  <a:cubicBezTo>
                    <a:pt x="68021" y="81375"/>
                    <a:pt x="68663" y="81375"/>
                    <a:pt x="69304" y="81375"/>
                  </a:cubicBezTo>
                  <a:cubicBezTo>
                    <a:pt x="69946" y="81375"/>
                    <a:pt x="70588" y="81375"/>
                    <a:pt x="70588" y="81375"/>
                  </a:cubicBezTo>
                  <a:cubicBezTo>
                    <a:pt x="71871" y="81375"/>
                    <a:pt x="71871" y="81750"/>
                    <a:pt x="72513" y="82125"/>
                  </a:cubicBezTo>
                  <a:cubicBezTo>
                    <a:pt x="72513" y="82125"/>
                    <a:pt x="73155" y="82500"/>
                    <a:pt x="73155" y="82500"/>
                  </a:cubicBezTo>
                  <a:cubicBezTo>
                    <a:pt x="74438" y="82875"/>
                    <a:pt x="75080" y="82500"/>
                    <a:pt x="75080" y="82500"/>
                  </a:cubicBezTo>
                  <a:cubicBezTo>
                    <a:pt x="75080" y="82125"/>
                    <a:pt x="75721" y="82125"/>
                    <a:pt x="76363" y="82125"/>
                  </a:cubicBezTo>
                  <a:cubicBezTo>
                    <a:pt x="77005" y="82125"/>
                    <a:pt x="77005" y="82125"/>
                    <a:pt x="77005" y="82125"/>
                  </a:cubicBezTo>
                  <a:cubicBezTo>
                    <a:pt x="77005" y="82125"/>
                    <a:pt x="76363" y="81375"/>
                    <a:pt x="76363" y="81375"/>
                  </a:cubicBezTo>
                  <a:cubicBezTo>
                    <a:pt x="75721" y="81000"/>
                    <a:pt x="75721" y="80625"/>
                    <a:pt x="76363" y="80625"/>
                  </a:cubicBezTo>
                  <a:cubicBezTo>
                    <a:pt x="76363" y="80250"/>
                    <a:pt x="76363" y="79875"/>
                    <a:pt x="76363" y="79500"/>
                  </a:cubicBezTo>
                  <a:cubicBezTo>
                    <a:pt x="75721" y="79125"/>
                    <a:pt x="75721" y="79125"/>
                    <a:pt x="75080" y="79125"/>
                  </a:cubicBezTo>
                  <a:cubicBezTo>
                    <a:pt x="75080" y="79125"/>
                    <a:pt x="74438" y="79500"/>
                    <a:pt x="74438" y="79500"/>
                  </a:cubicBezTo>
                  <a:cubicBezTo>
                    <a:pt x="73796" y="79500"/>
                    <a:pt x="73155" y="79125"/>
                    <a:pt x="72513" y="79125"/>
                  </a:cubicBezTo>
                  <a:cubicBezTo>
                    <a:pt x="71871" y="79125"/>
                    <a:pt x="71871" y="78750"/>
                    <a:pt x="71229" y="78750"/>
                  </a:cubicBezTo>
                  <a:cubicBezTo>
                    <a:pt x="70588" y="78750"/>
                    <a:pt x="69946" y="78375"/>
                    <a:pt x="69304" y="78375"/>
                  </a:cubicBezTo>
                  <a:cubicBezTo>
                    <a:pt x="69304" y="78000"/>
                    <a:pt x="68663" y="78000"/>
                    <a:pt x="68663" y="78000"/>
                  </a:cubicBezTo>
                  <a:cubicBezTo>
                    <a:pt x="67379" y="77625"/>
                    <a:pt x="66737" y="76500"/>
                    <a:pt x="66737" y="75750"/>
                  </a:cubicBezTo>
                  <a:cubicBezTo>
                    <a:pt x="66737" y="75750"/>
                    <a:pt x="66737" y="75375"/>
                    <a:pt x="66737" y="75375"/>
                  </a:cubicBezTo>
                  <a:cubicBezTo>
                    <a:pt x="66737" y="74625"/>
                    <a:pt x="66737" y="74250"/>
                    <a:pt x="66096" y="73500"/>
                  </a:cubicBezTo>
                  <a:cubicBezTo>
                    <a:pt x="66096" y="73125"/>
                    <a:pt x="66096" y="72000"/>
                    <a:pt x="66096" y="71250"/>
                  </a:cubicBezTo>
                  <a:cubicBezTo>
                    <a:pt x="66096" y="71250"/>
                    <a:pt x="66096" y="71250"/>
                    <a:pt x="66096" y="71250"/>
                  </a:cubicBezTo>
                  <a:cubicBezTo>
                    <a:pt x="66737" y="70500"/>
                    <a:pt x="66737" y="70500"/>
                    <a:pt x="65454" y="69750"/>
                  </a:cubicBezTo>
                  <a:cubicBezTo>
                    <a:pt x="64812" y="69375"/>
                    <a:pt x="64812" y="68625"/>
                    <a:pt x="64812" y="68250"/>
                  </a:cubicBezTo>
                  <a:cubicBezTo>
                    <a:pt x="65454" y="67875"/>
                    <a:pt x="65454" y="67875"/>
                    <a:pt x="65454" y="67875"/>
                  </a:cubicBezTo>
                  <a:cubicBezTo>
                    <a:pt x="65454" y="67125"/>
                    <a:pt x="65454" y="66375"/>
                    <a:pt x="65454" y="66000"/>
                  </a:cubicBezTo>
                  <a:cubicBezTo>
                    <a:pt x="65454" y="65625"/>
                    <a:pt x="65454" y="65250"/>
                    <a:pt x="65454" y="64875"/>
                  </a:cubicBezTo>
                  <a:cubicBezTo>
                    <a:pt x="64812" y="64500"/>
                    <a:pt x="64812" y="64125"/>
                    <a:pt x="64812" y="64125"/>
                  </a:cubicBezTo>
                  <a:cubicBezTo>
                    <a:pt x="64812" y="63375"/>
                    <a:pt x="64812" y="63375"/>
                    <a:pt x="65454" y="63000"/>
                  </a:cubicBezTo>
                  <a:cubicBezTo>
                    <a:pt x="65454" y="63000"/>
                    <a:pt x="66096" y="63000"/>
                    <a:pt x="66737" y="63000"/>
                  </a:cubicBezTo>
                  <a:cubicBezTo>
                    <a:pt x="66737" y="63000"/>
                    <a:pt x="66737" y="63000"/>
                    <a:pt x="66737" y="63000"/>
                  </a:cubicBezTo>
                  <a:cubicBezTo>
                    <a:pt x="67379" y="63000"/>
                    <a:pt x="67379" y="63000"/>
                    <a:pt x="68021" y="63375"/>
                  </a:cubicBezTo>
                  <a:cubicBezTo>
                    <a:pt x="68021" y="63375"/>
                    <a:pt x="68663" y="63375"/>
                    <a:pt x="69304" y="63750"/>
                  </a:cubicBezTo>
                  <a:cubicBezTo>
                    <a:pt x="69304" y="63750"/>
                    <a:pt x="69304" y="63750"/>
                    <a:pt x="69304" y="63750"/>
                  </a:cubicBezTo>
                  <a:cubicBezTo>
                    <a:pt x="69304" y="63750"/>
                    <a:pt x="69304" y="63375"/>
                    <a:pt x="69304" y="63000"/>
                  </a:cubicBezTo>
                  <a:cubicBezTo>
                    <a:pt x="69304" y="62625"/>
                    <a:pt x="69304" y="62625"/>
                    <a:pt x="69304" y="62250"/>
                  </a:cubicBezTo>
                  <a:cubicBezTo>
                    <a:pt x="69304" y="61875"/>
                    <a:pt x="68663" y="61500"/>
                    <a:pt x="68663" y="61500"/>
                  </a:cubicBezTo>
                  <a:cubicBezTo>
                    <a:pt x="68663" y="61125"/>
                    <a:pt x="69304" y="61125"/>
                    <a:pt x="70588" y="60750"/>
                  </a:cubicBezTo>
                  <a:cubicBezTo>
                    <a:pt x="70588" y="60750"/>
                    <a:pt x="71229" y="60750"/>
                    <a:pt x="71229" y="60750"/>
                  </a:cubicBezTo>
                  <a:cubicBezTo>
                    <a:pt x="71871" y="60375"/>
                    <a:pt x="71871" y="60000"/>
                    <a:pt x="71871" y="59250"/>
                  </a:cubicBezTo>
                  <a:cubicBezTo>
                    <a:pt x="71871" y="59250"/>
                    <a:pt x="71871" y="58875"/>
                    <a:pt x="71871" y="58875"/>
                  </a:cubicBezTo>
                  <a:cubicBezTo>
                    <a:pt x="71871" y="58125"/>
                    <a:pt x="71871" y="57375"/>
                    <a:pt x="71871" y="57000"/>
                  </a:cubicBezTo>
                  <a:cubicBezTo>
                    <a:pt x="72513" y="56250"/>
                    <a:pt x="73796" y="56250"/>
                    <a:pt x="75080" y="56250"/>
                  </a:cubicBezTo>
                  <a:cubicBezTo>
                    <a:pt x="75080" y="56250"/>
                    <a:pt x="75080" y="56250"/>
                    <a:pt x="75080" y="56250"/>
                  </a:cubicBezTo>
                  <a:cubicBezTo>
                    <a:pt x="76363" y="56250"/>
                    <a:pt x="77647" y="56250"/>
                    <a:pt x="78930" y="56250"/>
                  </a:cubicBezTo>
                  <a:cubicBezTo>
                    <a:pt x="78930" y="56625"/>
                    <a:pt x="79572" y="56625"/>
                    <a:pt x="79572" y="56625"/>
                  </a:cubicBezTo>
                  <a:cubicBezTo>
                    <a:pt x="80213" y="56250"/>
                    <a:pt x="80213" y="56250"/>
                    <a:pt x="80213" y="55875"/>
                  </a:cubicBezTo>
                  <a:cubicBezTo>
                    <a:pt x="80213" y="55500"/>
                    <a:pt x="80213" y="55500"/>
                    <a:pt x="80213" y="55500"/>
                  </a:cubicBezTo>
                  <a:cubicBezTo>
                    <a:pt x="80213" y="55500"/>
                    <a:pt x="80213" y="55500"/>
                    <a:pt x="80213" y="55500"/>
                  </a:cubicBezTo>
                  <a:cubicBezTo>
                    <a:pt x="80855" y="55500"/>
                    <a:pt x="80855" y="55500"/>
                    <a:pt x="84064" y="56250"/>
                  </a:cubicBezTo>
                  <a:cubicBezTo>
                    <a:pt x="84064" y="56250"/>
                    <a:pt x="84705" y="56625"/>
                    <a:pt x="84705" y="56625"/>
                  </a:cubicBezTo>
                  <a:cubicBezTo>
                    <a:pt x="85347" y="57000"/>
                    <a:pt x="85347" y="57375"/>
                    <a:pt x="85989" y="57375"/>
                  </a:cubicBezTo>
                  <a:cubicBezTo>
                    <a:pt x="86631" y="57375"/>
                    <a:pt x="87272" y="57000"/>
                    <a:pt x="87272" y="56250"/>
                  </a:cubicBezTo>
                  <a:cubicBezTo>
                    <a:pt x="87272" y="56250"/>
                    <a:pt x="87272" y="56250"/>
                    <a:pt x="87914" y="55875"/>
                  </a:cubicBezTo>
                  <a:cubicBezTo>
                    <a:pt x="87914" y="55875"/>
                    <a:pt x="87914" y="55500"/>
                    <a:pt x="87914" y="55500"/>
                  </a:cubicBezTo>
                  <a:cubicBezTo>
                    <a:pt x="87914" y="55125"/>
                    <a:pt x="88556" y="54750"/>
                    <a:pt x="89197" y="54375"/>
                  </a:cubicBezTo>
                  <a:cubicBezTo>
                    <a:pt x="89197" y="54375"/>
                    <a:pt x="89197" y="54375"/>
                    <a:pt x="89197" y="54375"/>
                  </a:cubicBezTo>
                  <a:cubicBezTo>
                    <a:pt x="89839" y="54000"/>
                    <a:pt x="89839" y="53625"/>
                    <a:pt x="90481" y="53625"/>
                  </a:cubicBezTo>
                  <a:cubicBezTo>
                    <a:pt x="90481" y="53625"/>
                    <a:pt x="90481" y="53625"/>
                    <a:pt x="90481" y="53625"/>
                  </a:cubicBezTo>
                  <a:cubicBezTo>
                    <a:pt x="90481" y="53250"/>
                    <a:pt x="89839" y="52875"/>
                    <a:pt x="90481" y="52500"/>
                  </a:cubicBezTo>
                  <a:cubicBezTo>
                    <a:pt x="90481" y="52500"/>
                    <a:pt x="91122" y="52500"/>
                    <a:pt x="91764" y="52500"/>
                  </a:cubicBezTo>
                  <a:cubicBezTo>
                    <a:pt x="92406" y="52500"/>
                    <a:pt x="92406" y="52500"/>
                    <a:pt x="93048" y="52500"/>
                  </a:cubicBezTo>
                  <a:cubicBezTo>
                    <a:pt x="93689" y="52500"/>
                    <a:pt x="94973" y="52500"/>
                    <a:pt x="94973" y="52125"/>
                  </a:cubicBezTo>
                  <a:cubicBezTo>
                    <a:pt x="94973" y="51750"/>
                    <a:pt x="93689" y="51375"/>
                    <a:pt x="93048" y="51000"/>
                  </a:cubicBezTo>
                  <a:cubicBezTo>
                    <a:pt x="93048" y="51000"/>
                    <a:pt x="92406" y="51000"/>
                    <a:pt x="92406" y="50625"/>
                  </a:cubicBezTo>
                  <a:cubicBezTo>
                    <a:pt x="91122" y="50250"/>
                    <a:pt x="92406" y="48750"/>
                    <a:pt x="92406" y="48750"/>
                  </a:cubicBezTo>
                  <a:cubicBezTo>
                    <a:pt x="92406" y="48375"/>
                    <a:pt x="92406" y="48375"/>
                    <a:pt x="92406" y="48375"/>
                  </a:cubicBezTo>
                  <a:cubicBezTo>
                    <a:pt x="93048" y="47625"/>
                    <a:pt x="93048" y="47625"/>
                    <a:pt x="94331" y="47625"/>
                  </a:cubicBezTo>
                  <a:cubicBezTo>
                    <a:pt x="94331" y="47625"/>
                    <a:pt x="94331" y="47625"/>
                    <a:pt x="94331" y="47625"/>
                  </a:cubicBezTo>
                  <a:cubicBezTo>
                    <a:pt x="94331" y="47625"/>
                    <a:pt x="94331" y="47625"/>
                    <a:pt x="94331" y="47625"/>
                  </a:cubicBezTo>
                  <a:cubicBezTo>
                    <a:pt x="94331" y="47625"/>
                    <a:pt x="94331" y="47250"/>
                    <a:pt x="94331" y="47250"/>
                  </a:cubicBezTo>
                  <a:cubicBezTo>
                    <a:pt x="94331" y="46875"/>
                    <a:pt x="94331" y="46500"/>
                    <a:pt x="94331" y="46125"/>
                  </a:cubicBezTo>
                  <a:cubicBezTo>
                    <a:pt x="94331" y="46125"/>
                    <a:pt x="94973" y="45750"/>
                    <a:pt x="94973" y="45750"/>
                  </a:cubicBezTo>
                  <a:cubicBezTo>
                    <a:pt x="95614" y="45375"/>
                    <a:pt x="96256" y="45000"/>
                    <a:pt x="96256" y="44625"/>
                  </a:cubicBezTo>
                  <a:cubicBezTo>
                    <a:pt x="96256" y="44625"/>
                    <a:pt x="96256" y="44625"/>
                    <a:pt x="96256" y="44625"/>
                  </a:cubicBezTo>
                  <a:cubicBezTo>
                    <a:pt x="96898" y="44625"/>
                    <a:pt x="96898" y="44625"/>
                    <a:pt x="97540" y="45000"/>
                  </a:cubicBezTo>
                  <a:cubicBezTo>
                    <a:pt x="98181" y="45000"/>
                    <a:pt x="98181" y="45000"/>
                    <a:pt x="98181" y="45000"/>
                  </a:cubicBezTo>
                  <a:cubicBezTo>
                    <a:pt x="98181" y="45000"/>
                    <a:pt x="98823" y="45000"/>
                    <a:pt x="98823" y="44625"/>
                  </a:cubicBezTo>
                  <a:cubicBezTo>
                    <a:pt x="98823" y="43875"/>
                    <a:pt x="99465" y="43875"/>
                    <a:pt x="100106" y="43500"/>
                  </a:cubicBezTo>
                  <a:cubicBezTo>
                    <a:pt x="100748" y="43500"/>
                    <a:pt x="100748" y="43500"/>
                    <a:pt x="100748" y="43500"/>
                  </a:cubicBezTo>
                  <a:cubicBezTo>
                    <a:pt x="100748" y="43500"/>
                    <a:pt x="100748" y="43500"/>
                    <a:pt x="100748" y="43500"/>
                  </a:cubicBezTo>
                  <a:cubicBezTo>
                    <a:pt x="100748" y="43125"/>
                    <a:pt x="100748" y="42750"/>
                    <a:pt x="99465" y="42375"/>
                  </a:cubicBezTo>
                  <a:cubicBezTo>
                    <a:pt x="99465" y="42000"/>
                    <a:pt x="99465" y="42000"/>
                    <a:pt x="99465" y="42000"/>
                  </a:cubicBezTo>
                  <a:cubicBezTo>
                    <a:pt x="99465" y="42000"/>
                    <a:pt x="99465" y="41250"/>
                    <a:pt x="99465" y="40500"/>
                  </a:cubicBezTo>
                  <a:cubicBezTo>
                    <a:pt x="99465" y="40500"/>
                    <a:pt x="99465" y="40500"/>
                    <a:pt x="99465" y="40125"/>
                  </a:cubicBezTo>
                  <a:cubicBezTo>
                    <a:pt x="99465" y="40125"/>
                    <a:pt x="99465" y="40125"/>
                    <a:pt x="99465" y="40125"/>
                  </a:cubicBezTo>
                  <a:cubicBezTo>
                    <a:pt x="99465" y="40125"/>
                    <a:pt x="99465" y="40125"/>
                    <a:pt x="99465" y="40125"/>
                  </a:cubicBezTo>
                  <a:cubicBezTo>
                    <a:pt x="100106" y="40125"/>
                    <a:pt x="100106" y="40125"/>
                    <a:pt x="100106" y="40125"/>
                  </a:cubicBezTo>
                  <a:cubicBezTo>
                    <a:pt x="100106" y="40125"/>
                    <a:pt x="101390" y="40125"/>
                    <a:pt x="101390" y="39750"/>
                  </a:cubicBezTo>
                  <a:cubicBezTo>
                    <a:pt x="102032" y="39750"/>
                    <a:pt x="102032" y="39750"/>
                    <a:pt x="102032" y="39375"/>
                  </a:cubicBezTo>
                  <a:cubicBezTo>
                    <a:pt x="102032" y="38625"/>
                    <a:pt x="102032" y="38625"/>
                    <a:pt x="102032" y="38625"/>
                  </a:cubicBezTo>
                  <a:cubicBezTo>
                    <a:pt x="102032" y="37500"/>
                    <a:pt x="102032" y="37125"/>
                    <a:pt x="103315" y="36750"/>
                  </a:cubicBezTo>
                  <a:cubicBezTo>
                    <a:pt x="103315" y="36750"/>
                    <a:pt x="104598" y="36750"/>
                    <a:pt x="105240" y="36750"/>
                  </a:cubicBezTo>
                  <a:cubicBezTo>
                    <a:pt x="105240" y="36750"/>
                    <a:pt x="105882" y="36750"/>
                    <a:pt x="106524" y="36750"/>
                  </a:cubicBezTo>
                  <a:cubicBezTo>
                    <a:pt x="107165" y="36750"/>
                    <a:pt x="108449" y="36375"/>
                    <a:pt x="109090" y="36375"/>
                  </a:cubicBezTo>
                  <a:cubicBezTo>
                    <a:pt x="109090" y="36375"/>
                    <a:pt x="109090" y="36000"/>
                    <a:pt x="109732" y="36000"/>
                  </a:cubicBezTo>
                  <a:cubicBezTo>
                    <a:pt x="109732" y="36000"/>
                    <a:pt x="109732" y="36000"/>
                    <a:pt x="109732" y="36000"/>
                  </a:cubicBezTo>
                  <a:cubicBezTo>
                    <a:pt x="111016" y="36000"/>
                    <a:pt x="111016" y="35625"/>
                    <a:pt x="111657" y="35250"/>
                  </a:cubicBezTo>
                  <a:cubicBezTo>
                    <a:pt x="111657" y="34875"/>
                    <a:pt x="112299" y="34875"/>
                    <a:pt x="112299" y="34500"/>
                  </a:cubicBezTo>
                  <a:cubicBezTo>
                    <a:pt x="112941" y="34500"/>
                    <a:pt x="112941" y="34500"/>
                    <a:pt x="112941" y="34500"/>
                  </a:cubicBezTo>
                  <a:cubicBezTo>
                    <a:pt x="114224" y="34125"/>
                    <a:pt x="114224" y="34125"/>
                    <a:pt x="112941" y="33000"/>
                  </a:cubicBezTo>
                  <a:cubicBezTo>
                    <a:pt x="112299" y="32250"/>
                    <a:pt x="112941" y="31125"/>
                    <a:pt x="112941" y="30375"/>
                  </a:cubicBezTo>
                  <a:cubicBezTo>
                    <a:pt x="113582" y="30000"/>
                    <a:pt x="116791" y="29250"/>
                    <a:pt x="118074" y="29250"/>
                  </a:cubicBezTo>
                  <a:cubicBezTo>
                    <a:pt x="118716" y="28875"/>
                    <a:pt x="118716" y="28875"/>
                    <a:pt x="118716" y="28875"/>
                  </a:cubicBezTo>
                  <a:cubicBezTo>
                    <a:pt x="118716" y="28500"/>
                    <a:pt x="117433" y="28125"/>
                    <a:pt x="116791" y="28125"/>
                  </a:cubicBezTo>
                  <a:cubicBezTo>
                    <a:pt x="116149" y="28125"/>
                    <a:pt x="115508" y="28125"/>
                    <a:pt x="114866" y="28500"/>
                  </a:cubicBezTo>
                  <a:cubicBezTo>
                    <a:pt x="114224" y="28500"/>
                    <a:pt x="113582" y="28500"/>
                    <a:pt x="112299" y="28500"/>
                  </a:cubicBezTo>
                  <a:cubicBezTo>
                    <a:pt x="111016" y="28500"/>
                    <a:pt x="109090" y="28125"/>
                    <a:pt x="109090" y="27375"/>
                  </a:cubicBezTo>
                  <a:cubicBezTo>
                    <a:pt x="109090" y="27000"/>
                    <a:pt x="109732" y="27000"/>
                    <a:pt x="111016" y="27000"/>
                  </a:cubicBezTo>
                  <a:cubicBezTo>
                    <a:pt x="111657" y="27000"/>
                    <a:pt x="112299" y="26625"/>
                    <a:pt x="112941" y="26250"/>
                  </a:cubicBezTo>
                  <a:cubicBezTo>
                    <a:pt x="112941" y="26250"/>
                    <a:pt x="113582" y="26250"/>
                    <a:pt x="114224" y="25875"/>
                  </a:cubicBezTo>
                  <a:cubicBezTo>
                    <a:pt x="114866" y="25875"/>
                    <a:pt x="115508" y="24750"/>
                    <a:pt x="115508" y="24375"/>
                  </a:cubicBezTo>
                  <a:cubicBezTo>
                    <a:pt x="116149" y="23625"/>
                    <a:pt x="116791" y="23625"/>
                    <a:pt x="117433" y="23250"/>
                  </a:cubicBezTo>
                  <a:cubicBezTo>
                    <a:pt x="118074" y="22875"/>
                    <a:pt x="118716" y="22500"/>
                    <a:pt x="118716" y="21750"/>
                  </a:cubicBezTo>
                  <a:cubicBezTo>
                    <a:pt x="118716" y="21000"/>
                    <a:pt x="118716" y="21000"/>
                    <a:pt x="119358" y="20625"/>
                  </a:cubicBezTo>
                  <a:cubicBezTo>
                    <a:pt x="119358" y="20625"/>
                    <a:pt x="120000" y="20250"/>
                    <a:pt x="120000" y="20250"/>
                  </a:cubicBezTo>
                  <a:cubicBezTo>
                    <a:pt x="120000" y="20250"/>
                    <a:pt x="119358" y="19875"/>
                    <a:pt x="118716" y="19875"/>
                  </a:cubicBezTo>
                  <a:cubicBezTo>
                    <a:pt x="118074" y="19500"/>
                    <a:pt x="116791" y="19875"/>
                    <a:pt x="115508" y="19875"/>
                  </a:cubicBezTo>
                  <a:cubicBezTo>
                    <a:pt x="114866" y="19875"/>
                    <a:pt x="114224" y="19875"/>
                    <a:pt x="113582" y="19875"/>
                  </a:cubicBezTo>
                  <a:cubicBezTo>
                    <a:pt x="112941" y="19875"/>
                    <a:pt x="112299" y="19125"/>
                    <a:pt x="111657" y="18375"/>
                  </a:cubicBezTo>
                  <a:cubicBezTo>
                    <a:pt x="111016" y="18000"/>
                    <a:pt x="110374" y="17625"/>
                    <a:pt x="110374" y="17250"/>
                  </a:cubicBezTo>
                  <a:cubicBezTo>
                    <a:pt x="109090" y="16875"/>
                    <a:pt x="109090" y="16125"/>
                    <a:pt x="109732" y="15375"/>
                  </a:cubicBezTo>
                  <a:cubicBezTo>
                    <a:pt x="109732" y="14625"/>
                    <a:pt x="109732" y="13875"/>
                    <a:pt x="109090" y="13500"/>
                  </a:cubicBezTo>
                  <a:cubicBezTo>
                    <a:pt x="106524" y="12000"/>
                    <a:pt x="107807" y="11625"/>
                    <a:pt x="110374" y="10125"/>
                  </a:cubicBezTo>
                  <a:cubicBezTo>
                    <a:pt x="110374" y="10125"/>
                    <a:pt x="110374" y="9750"/>
                    <a:pt x="110374" y="9750"/>
                  </a:cubicBezTo>
                  <a:cubicBezTo>
                    <a:pt x="110374" y="9000"/>
                    <a:pt x="108449" y="7875"/>
                    <a:pt x="107807" y="7500"/>
                  </a:cubicBezTo>
                  <a:cubicBezTo>
                    <a:pt x="107807" y="7500"/>
                    <a:pt x="107165" y="7875"/>
                    <a:pt x="107165" y="7875"/>
                  </a:cubicBezTo>
                  <a:cubicBezTo>
                    <a:pt x="107165" y="8250"/>
                    <a:pt x="106524" y="8625"/>
                    <a:pt x="105882" y="8625"/>
                  </a:cubicBezTo>
                  <a:cubicBezTo>
                    <a:pt x="104598" y="8625"/>
                    <a:pt x="103315" y="8625"/>
                    <a:pt x="102032" y="7875"/>
                  </a:cubicBezTo>
                  <a:cubicBezTo>
                    <a:pt x="102032" y="7875"/>
                    <a:pt x="102032" y="7875"/>
                    <a:pt x="102032" y="7875"/>
                  </a:cubicBezTo>
                  <a:cubicBezTo>
                    <a:pt x="102032" y="7875"/>
                    <a:pt x="101390" y="7500"/>
                    <a:pt x="100106" y="5625"/>
                  </a:cubicBezTo>
                  <a:cubicBezTo>
                    <a:pt x="100106" y="5625"/>
                    <a:pt x="100106" y="5250"/>
                    <a:pt x="100106" y="5250"/>
                  </a:cubicBezTo>
                  <a:cubicBezTo>
                    <a:pt x="99465" y="4500"/>
                    <a:pt x="99465" y="4500"/>
                    <a:pt x="98181" y="4125"/>
                  </a:cubicBezTo>
                  <a:cubicBezTo>
                    <a:pt x="98181" y="3750"/>
                    <a:pt x="98181" y="3750"/>
                    <a:pt x="98181" y="3750"/>
                  </a:cubicBezTo>
                  <a:cubicBezTo>
                    <a:pt x="96898" y="3375"/>
                    <a:pt x="96256" y="3000"/>
                    <a:pt x="94973" y="1875"/>
                  </a:cubicBezTo>
                  <a:cubicBezTo>
                    <a:pt x="93689" y="1125"/>
                    <a:pt x="93048" y="750"/>
                    <a:pt x="92406" y="375"/>
                  </a:cubicBezTo>
                  <a:cubicBezTo>
                    <a:pt x="91764" y="0"/>
                    <a:pt x="91764" y="0"/>
                    <a:pt x="91764" y="0"/>
                  </a:cubicBezTo>
                  <a:cubicBezTo>
                    <a:pt x="91122" y="0"/>
                    <a:pt x="90481" y="375"/>
                    <a:pt x="90481" y="375"/>
                  </a:cubicBezTo>
                  <a:cubicBezTo>
                    <a:pt x="90481" y="1125"/>
                    <a:pt x="89197" y="1125"/>
                    <a:pt x="88556" y="1500"/>
                  </a:cubicBezTo>
                  <a:cubicBezTo>
                    <a:pt x="88556" y="1500"/>
                    <a:pt x="87914" y="1500"/>
                    <a:pt x="87914" y="1500"/>
                  </a:cubicBezTo>
                  <a:cubicBezTo>
                    <a:pt x="87914" y="1875"/>
                    <a:pt x="87914" y="2250"/>
                    <a:pt x="87914" y="2625"/>
                  </a:cubicBezTo>
                  <a:cubicBezTo>
                    <a:pt x="87914" y="2625"/>
                    <a:pt x="88556" y="2625"/>
                    <a:pt x="88556" y="2625"/>
                  </a:cubicBezTo>
                  <a:cubicBezTo>
                    <a:pt x="89197" y="3000"/>
                    <a:pt x="89839" y="3000"/>
                    <a:pt x="89839" y="3375"/>
                  </a:cubicBezTo>
                  <a:cubicBezTo>
                    <a:pt x="89839" y="3750"/>
                    <a:pt x="87914" y="4125"/>
                    <a:pt x="87272" y="4125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1" name="Google Shape;1601;p349"/>
            <p:cNvSpPr/>
            <p:nvPr/>
          </p:nvSpPr>
          <p:spPr>
            <a:xfrm>
              <a:off x="2789235" y="3571878"/>
              <a:ext cx="1525500" cy="11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0126"/>
                  </a:moveTo>
                  <a:cubicBezTo>
                    <a:pt x="119704" y="50126"/>
                    <a:pt x="119704" y="50126"/>
                    <a:pt x="119408" y="49746"/>
                  </a:cubicBezTo>
                  <a:cubicBezTo>
                    <a:pt x="119408" y="49367"/>
                    <a:pt x="119113" y="49367"/>
                    <a:pt x="118817" y="48987"/>
                  </a:cubicBezTo>
                  <a:cubicBezTo>
                    <a:pt x="118522" y="48987"/>
                    <a:pt x="118522" y="48987"/>
                    <a:pt x="118226" y="48987"/>
                  </a:cubicBezTo>
                  <a:cubicBezTo>
                    <a:pt x="117635" y="48987"/>
                    <a:pt x="117339" y="48987"/>
                    <a:pt x="117044" y="48227"/>
                  </a:cubicBezTo>
                  <a:cubicBezTo>
                    <a:pt x="117044" y="47848"/>
                    <a:pt x="116748" y="47468"/>
                    <a:pt x="116453" y="47468"/>
                  </a:cubicBezTo>
                  <a:cubicBezTo>
                    <a:pt x="116453" y="47468"/>
                    <a:pt x="116157" y="47088"/>
                    <a:pt x="115862" y="46708"/>
                  </a:cubicBezTo>
                  <a:cubicBezTo>
                    <a:pt x="115862" y="46329"/>
                    <a:pt x="115862" y="46329"/>
                    <a:pt x="115862" y="46329"/>
                  </a:cubicBezTo>
                  <a:cubicBezTo>
                    <a:pt x="115566" y="45949"/>
                    <a:pt x="115566" y="45569"/>
                    <a:pt x="114975" y="45189"/>
                  </a:cubicBezTo>
                  <a:cubicBezTo>
                    <a:pt x="114975" y="45189"/>
                    <a:pt x="114679" y="45569"/>
                    <a:pt x="114384" y="45569"/>
                  </a:cubicBezTo>
                  <a:cubicBezTo>
                    <a:pt x="114088" y="45949"/>
                    <a:pt x="113793" y="45949"/>
                    <a:pt x="113497" y="45949"/>
                  </a:cubicBezTo>
                  <a:cubicBezTo>
                    <a:pt x="113497" y="45569"/>
                    <a:pt x="113497" y="45569"/>
                    <a:pt x="113497" y="45569"/>
                  </a:cubicBezTo>
                  <a:cubicBezTo>
                    <a:pt x="113201" y="45189"/>
                    <a:pt x="113201" y="44810"/>
                    <a:pt x="113201" y="44810"/>
                  </a:cubicBezTo>
                  <a:cubicBezTo>
                    <a:pt x="113201" y="44430"/>
                    <a:pt x="113497" y="44430"/>
                    <a:pt x="113793" y="44430"/>
                  </a:cubicBezTo>
                  <a:cubicBezTo>
                    <a:pt x="114088" y="44050"/>
                    <a:pt x="114088" y="44050"/>
                    <a:pt x="114088" y="43670"/>
                  </a:cubicBezTo>
                  <a:cubicBezTo>
                    <a:pt x="114088" y="43291"/>
                    <a:pt x="114088" y="43291"/>
                    <a:pt x="114384" y="42911"/>
                  </a:cubicBezTo>
                  <a:cubicBezTo>
                    <a:pt x="114384" y="42531"/>
                    <a:pt x="114384" y="42151"/>
                    <a:pt x="114679" y="42151"/>
                  </a:cubicBezTo>
                  <a:cubicBezTo>
                    <a:pt x="114679" y="41772"/>
                    <a:pt x="114975" y="41392"/>
                    <a:pt x="114975" y="41012"/>
                  </a:cubicBezTo>
                  <a:cubicBezTo>
                    <a:pt x="115270" y="40632"/>
                    <a:pt x="115270" y="40632"/>
                    <a:pt x="115270" y="40632"/>
                  </a:cubicBezTo>
                  <a:cubicBezTo>
                    <a:pt x="115566" y="40253"/>
                    <a:pt x="115566" y="40253"/>
                    <a:pt x="115566" y="40253"/>
                  </a:cubicBezTo>
                  <a:cubicBezTo>
                    <a:pt x="115566" y="39873"/>
                    <a:pt x="115566" y="39873"/>
                    <a:pt x="115566" y="39873"/>
                  </a:cubicBezTo>
                  <a:cubicBezTo>
                    <a:pt x="115270" y="39873"/>
                    <a:pt x="115270" y="39493"/>
                    <a:pt x="114975" y="39493"/>
                  </a:cubicBezTo>
                  <a:cubicBezTo>
                    <a:pt x="114975" y="39113"/>
                    <a:pt x="114679" y="39113"/>
                    <a:pt x="114679" y="39113"/>
                  </a:cubicBezTo>
                  <a:cubicBezTo>
                    <a:pt x="114679" y="38734"/>
                    <a:pt x="114384" y="38354"/>
                    <a:pt x="114088" y="38354"/>
                  </a:cubicBezTo>
                  <a:cubicBezTo>
                    <a:pt x="113793" y="37974"/>
                    <a:pt x="112906" y="37594"/>
                    <a:pt x="112906" y="37215"/>
                  </a:cubicBezTo>
                  <a:cubicBezTo>
                    <a:pt x="112906" y="36835"/>
                    <a:pt x="112906" y="36835"/>
                    <a:pt x="113201" y="36455"/>
                  </a:cubicBezTo>
                  <a:cubicBezTo>
                    <a:pt x="113201" y="36075"/>
                    <a:pt x="113497" y="36075"/>
                    <a:pt x="113793" y="36075"/>
                  </a:cubicBezTo>
                  <a:cubicBezTo>
                    <a:pt x="114088" y="36075"/>
                    <a:pt x="114384" y="35696"/>
                    <a:pt x="114384" y="35696"/>
                  </a:cubicBezTo>
                  <a:cubicBezTo>
                    <a:pt x="114679" y="35696"/>
                    <a:pt x="114679" y="35696"/>
                    <a:pt x="114975" y="35696"/>
                  </a:cubicBezTo>
                  <a:cubicBezTo>
                    <a:pt x="115270" y="35696"/>
                    <a:pt x="115566" y="35316"/>
                    <a:pt x="115862" y="35316"/>
                  </a:cubicBezTo>
                  <a:cubicBezTo>
                    <a:pt x="115862" y="35316"/>
                    <a:pt x="115862" y="34936"/>
                    <a:pt x="115862" y="34936"/>
                  </a:cubicBezTo>
                  <a:cubicBezTo>
                    <a:pt x="115566" y="34177"/>
                    <a:pt x="115566" y="33417"/>
                    <a:pt x="115862" y="33037"/>
                  </a:cubicBezTo>
                  <a:cubicBezTo>
                    <a:pt x="115862" y="32658"/>
                    <a:pt x="115862" y="31898"/>
                    <a:pt x="115862" y="31139"/>
                  </a:cubicBezTo>
                  <a:cubicBezTo>
                    <a:pt x="115862" y="30379"/>
                    <a:pt x="115862" y="30000"/>
                    <a:pt x="115270" y="30000"/>
                  </a:cubicBezTo>
                  <a:cubicBezTo>
                    <a:pt x="114975" y="30000"/>
                    <a:pt x="114975" y="30000"/>
                    <a:pt x="114975" y="30000"/>
                  </a:cubicBezTo>
                  <a:cubicBezTo>
                    <a:pt x="114384" y="30000"/>
                    <a:pt x="114088" y="30000"/>
                    <a:pt x="113793" y="29240"/>
                  </a:cubicBezTo>
                  <a:cubicBezTo>
                    <a:pt x="113793" y="29240"/>
                    <a:pt x="114088" y="28860"/>
                    <a:pt x="114679" y="28481"/>
                  </a:cubicBezTo>
                  <a:cubicBezTo>
                    <a:pt x="114975" y="28481"/>
                    <a:pt x="114975" y="28481"/>
                    <a:pt x="114975" y="28101"/>
                  </a:cubicBezTo>
                  <a:cubicBezTo>
                    <a:pt x="115270" y="27721"/>
                    <a:pt x="114975" y="26582"/>
                    <a:pt x="114975" y="26202"/>
                  </a:cubicBezTo>
                  <a:cubicBezTo>
                    <a:pt x="114679" y="25822"/>
                    <a:pt x="114384" y="25063"/>
                    <a:pt x="114384" y="24303"/>
                  </a:cubicBezTo>
                  <a:cubicBezTo>
                    <a:pt x="114088" y="24303"/>
                    <a:pt x="114088" y="24303"/>
                    <a:pt x="114088" y="24303"/>
                  </a:cubicBezTo>
                  <a:cubicBezTo>
                    <a:pt x="113793" y="24303"/>
                    <a:pt x="113793" y="23924"/>
                    <a:pt x="113497" y="23924"/>
                  </a:cubicBezTo>
                  <a:cubicBezTo>
                    <a:pt x="113793" y="23544"/>
                    <a:pt x="113793" y="23544"/>
                    <a:pt x="113793" y="23544"/>
                  </a:cubicBezTo>
                  <a:cubicBezTo>
                    <a:pt x="113793" y="23544"/>
                    <a:pt x="113793" y="23164"/>
                    <a:pt x="113793" y="23164"/>
                  </a:cubicBezTo>
                  <a:cubicBezTo>
                    <a:pt x="113793" y="22784"/>
                    <a:pt x="113497" y="22784"/>
                    <a:pt x="113497" y="22784"/>
                  </a:cubicBezTo>
                  <a:cubicBezTo>
                    <a:pt x="113497" y="22405"/>
                    <a:pt x="113497" y="22405"/>
                    <a:pt x="113497" y="22405"/>
                  </a:cubicBezTo>
                  <a:cubicBezTo>
                    <a:pt x="113201" y="22025"/>
                    <a:pt x="113201" y="21645"/>
                    <a:pt x="113201" y="20506"/>
                  </a:cubicBezTo>
                  <a:cubicBezTo>
                    <a:pt x="113497" y="20126"/>
                    <a:pt x="113497" y="20126"/>
                    <a:pt x="113497" y="19746"/>
                  </a:cubicBezTo>
                  <a:cubicBezTo>
                    <a:pt x="113497" y="19367"/>
                    <a:pt x="113497" y="19367"/>
                    <a:pt x="113793" y="19367"/>
                  </a:cubicBezTo>
                  <a:cubicBezTo>
                    <a:pt x="113793" y="19367"/>
                    <a:pt x="113793" y="19367"/>
                    <a:pt x="113793" y="19367"/>
                  </a:cubicBezTo>
                  <a:cubicBezTo>
                    <a:pt x="113793" y="19367"/>
                    <a:pt x="113793" y="18987"/>
                    <a:pt x="114088" y="18987"/>
                  </a:cubicBezTo>
                  <a:cubicBezTo>
                    <a:pt x="114088" y="18607"/>
                    <a:pt x="114384" y="18227"/>
                    <a:pt x="114679" y="18227"/>
                  </a:cubicBezTo>
                  <a:cubicBezTo>
                    <a:pt x="114975" y="17848"/>
                    <a:pt x="115270" y="17848"/>
                    <a:pt x="115270" y="17848"/>
                  </a:cubicBezTo>
                  <a:cubicBezTo>
                    <a:pt x="115270" y="17468"/>
                    <a:pt x="115270" y="17468"/>
                    <a:pt x="115566" y="17088"/>
                  </a:cubicBezTo>
                  <a:cubicBezTo>
                    <a:pt x="115862" y="16708"/>
                    <a:pt x="116157" y="15949"/>
                    <a:pt x="115862" y="15569"/>
                  </a:cubicBezTo>
                  <a:cubicBezTo>
                    <a:pt x="115862" y="15569"/>
                    <a:pt x="115862" y="15569"/>
                    <a:pt x="115862" y="15569"/>
                  </a:cubicBezTo>
                  <a:cubicBezTo>
                    <a:pt x="115566" y="15189"/>
                    <a:pt x="115566" y="15189"/>
                    <a:pt x="115566" y="15189"/>
                  </a:cubicBezTo>
                  <a:cubicBezTo>
                    <a:pt x="115566" y="15189"/>
                    <a:pt x="115566" y="15189"/>
                    <a:pt x="115566" y="15189"/>
                  </a:cubicBezTo>
                  <a:cubicBezTo>
                    <a:pt x="115270" y="14810"/>
                    <a:pt x="115270" y="14810"/>
                    <a:pt x="115270" y="14810"/>
                  </a:cubicBezTo>
                  <a:cubicBezTo>
                    <a:pt x="114975" y="14430"/>
                    <a:pt x="114088" y="14050"/>
                    <a:pt x="113497" y="14430"/>
                  </a:cubicBezTo>
                  <a:cubicBezTo>
                    <a:pt x="113201" y="14810"/>
                    <a:pt x="112906" y="14430"/>
                    <a:pt x="112610" y="14430"/>
                  </a:cubicBezTo>
                  <a:cubicBezTo>
                    <a:pt x="112610" y="14050"/>
                    <a:pt x="112315" y="13670"/>
                    <a:pt x="112610" y="12911"/>
                  </a:cubicBezTo>
                  <a:cubicBezTo>
                    <a:pt x="112610" y="12911"/>
                    <a:pt x="112610" y="11772"/>
                    <a:pt x="112610" y="11392"/>
                  </a:cubicBezTo>
                  <a:cubicBezTo>
                    <a:pt x="112610" y="11392"/>
                    <a:pt x="112315" y="11012"/>
                    <a:pt x="112315" y="11012"/>
                  </a:cubicBezTo>
                  <a:cubicBezTo>
                    <a:pt x="111724" y="11012"/>
                    <a:pt x="111724" y="10253"/>
                    <a:pt x="111428" y="9873"/>
                  </a:cubicBezTo>
                  <a:cubicBezTo>
                    <a:pt x="111133" y="9493"/>
                    <a:pt x="111133" y="9493"/>
                    <a:pt x="110837" y="9493"/>
                  </a:cubicBezTo>
                  <a:cubicBezTo>
                    <a:pt x="110837" y="9493"/>
                    <a:pt x="110541" y="9493"/>
                    <a:pt x="110541" y="9493"/>
                  </a:cubicBezTo>
                  <a:cubicBezTo>
                    <a:pt x="109655" y="9493"/>
                    <a:pt x="109064" y="9493"/>
                    <a:pt x="107881" y="9873"/>
                  </a:cubicBezTo>
                  <a:cubicBezTo>
                    <a:pt x="107586" y="9873"/>
                    <a:pt x="107586" y="9873"/>
                    <a:pt x="107586" y="9873"/>
                  </a:cubicBezTo>
                  <a:cubicBezTo>
                    <a:pt x="107586" y="9873"/>
                    <a:pt x="107290" y="9873"/>
                    <a:pt x="107290" y="10253"/>
                  </a:cubicBezTo>
                  <a:cubicBezTo>
                    <a:pt x="106995" y="10253"/>
                    <a:pt x="106995" y="10253"/>
                    <a:pt x="106699" y="10632"/>
                  </a:cubicBezTo>
                  <a:cubicBezTo>
                    <a:pt x="106403" y="10632"/>
                    <a:pt x="106403" y="11012"/>
                    <a:pt x="105812" y="11012"/>
                  </a:cubicBezTo>
                  <a:cubicBezTo>
                    <a:pt x="105517" y="11012"/>
                    <a:pt x="105221" y="11012"/>
                    <a:pt x="104630" y="10632"/>
                  </a:cubicBezTo>
                  <a:cubicBezTo>
                    <a:pt x="104630" y="10632"/>
                    <a:pt x="104334" y="10253"/>
                    <a:pt x="104039" y="10253"/>
                  </a:cubicBezTo>
                  <a:cubicBezTo>
                    <a:pt x="103743" y="10253"/>
                    <a:pt x="103743" y="10253"/>
                    <a:pt x="103448" y="10253"/>
                  </a:cubicBezTo>
                  <a:cubicBezTo>
                    <a:pt x="103152" y="10253"/>
                    <a:pt x="102857" y="9873"/>
                    <a:pt x="102857" y="9873"/>
                  </a:cubicBezTo>
                  <a:cubicBezTo>
                    <a:pt x="102561" y="9873"/>
                    <a:pt x="101970" y="10253"/>
                    <a:pt x="101674" y="10632"/>
                  </a:cubicBezTo>
                  <a:cubicBezTo>
                    <a:pt x="101083" y="11012"/>
                    <a:pt x="100788" y="11012"/>
                    <a:pt x="100197" y="11012"/>
                  </a:cubicBezTo>
                  <a:cubicBezTo>
                    <a:pt x="100197" y="11012"/>
                    <a:pt x="99901" y="10632"/>
                    <a:pt x="99901" y="10253"/>
                  </a:cubicBezTo>
                  <a:cubicBezTo>
                    <a:pt x="99605" y="9493"/>
                    <a:pt x="98423" y="9113"/>
                    <a:pt x="97832" y="9113"/>
                  </a:cubicBezTo>
                  <a:cubicBezTo>
                    <a:pt x="97241" y="8734"/>
                    <a:pt x="96650" y="8734"/>
                    <a:pt x="96650" y="8354"/>
                  </a:cubicBezTo>
                  <a:cubicBezTo>
                    <a:pt x="96650" y="8354"/>
                    <a:pt x="96354" y="7974"/>
                    <a:pt x="96354" y="7974"/>
                  </a:cubicBezTo>
                  <a:cubicBezTo>
                    <a:pt x="96059" y="7974"/>
                    <a:pt x="95763" y="8354"/>
                    <a:pt x="95467" y="8734"/>
                  </a:cubicBezTo>
                  <a:cubicBezTo>
                    <a:pt x="95467" y="8734"/>
                    <a:pt x="95172" y="9113"/>
                    <a:pt x="94876" y="9113"/>
                  </a:cubicBezTo>
                  <a:cubicBezTo>
                    <a:pt x="94876" y="9113"/>
                    <a:pt x="94285" y="9493"/>
                    <a:pt x="93694" y="9493"/>
                  </a:cubicBezTo>
                  <a:cubicBezTo>
                    <a:pt x="92807" y="9873"/>
                    <a:pt x="91330" y="10253"/>
                    <a:pt x="91330" y="10632"/>
                  </a:cubicBezTo>
                  <a:cubicBezTo>
                    <a:pt x="90738" y="11772"/>
                    <a:pt x="91034" y="12151"/>
                    <a:pt x="91330" y="12531"/>
                  </a:cubicBezTo>
                  <a:cubicBezTo>
                    <a:pt x="91330" y="12911"/>
                    <a:pt x="91330" y="12911"/>
                    <a:pt x="91330" y="12911"/>
                  </a:cubicBezTo>
                  <a:cubicBezTo>
                    <a:pt x="91330" y="12911"/>
                    <a:pt x="91034" y="12911"/>
                    <a:pt x="90738" y="12911"/>
                  </a:cubicBezTo>
                  <a:cubicBezTo>
                    <a:pt x="90443" y="12911"/>
                    <a:pt x="90147" y="12911"/>
                    <a:pt x="89556" y="12911"/>
                  </a:cubicBezTo>
                  <a:cubicBezTo>
                    <a:pt x="89261" y="12911"/>
                    <a:pt x="88965" y="12911"/>
                    <a:pt x="88965" y="12911"/>
                  </a:cubicBezTo>
                  <a:cubicBezTo>
                    <a:pt x="87487" y="12911"/>
                    <a:pt x="85418" y="12911"/>
                    <a:pt x="85123" y="11392"/>
                  </a:cubicBezTo>
                  <a:cubicBezTo>
                    <a:pt x="85123" y="11392"/>
                    <a:pt x="85123" y="11392"/>
                    <a:pt x="85123" y="11392"/>
                  </a:cubicBezTo>
                  <a:cubicBezTo>
                    <a:pt x="85123" y="11392"/>
                    <a:pt x="85123" y="11392"/>
                    <a:pt x="85123" y="11392"/>
                  </a:cubicBezTo>
                  <a:cubicBezTo>
                    <a:pt x="85123" y="11012"/>
                    <a:pt x="85123" y="11012"/>
                    <a:pt x="85123" y="11012"/>
                  </a:cubicBezTo>
                  <a:cubicBezTo>
                    <a:pt x="84827" y="11012"/>
                    <a:pt x="84827" y="11012"/>
                    <a:pt x="84827" y="11012"/>
                  </a:cubicBezTo>
                  <a:cubicBezTo>
                    <a:pt x="84236" y="10632"/>
                    <a:pt x="83940" y="10253"/>
                    <a:pt x="83645" y="10253"/>
                  </a:cubicBezTo>
                  <a:cubicBezTo>
                    <a:pt x="83645" y="10253"/>
                    <a:pt x="83349" y="10253"/>
                    <a:pt x="82758" y="10632"/>
                  </a:cubicBezTo>
                  <a:cubicBezTo>
                    <a:pt x="81871" y="10632"/>
                    <a:pt x="81280" y="11392"/>
                    <a:pt x="80985" y="12151"/>
                  </a:cubicBezTo>
                  <a:cubicBezTo>
                    <a:pt x="80689" y="12911"/>
                    <a:pt x="80689" y="13291"/>
                    <a:pt x="79802" y="13291"/>
                  </a:cubicBezTo>
                  <a:cubicBezTo>
                    <a:pt x="78916" y="13670"/>
                    <a:pt x="78620" y="14050"/>
                    <a:pt x="78325" y="14050"/>
                  </a:cubicBezTo>
                  <a:cubicBezTo>
                    <a:pt x="78325" y="14430"/>
                    <a:pt x="78325" y="14430"/>
                    <a:pt x="78325" y="14430"/>
                  </a:cubicBezTo>
                  <a:cubicBezTo>
                    <a:pt x="78029" y="14430"/>
                    <a:pt x="77733" y="14430"/>
                    <a:pt x="77438" y="14050"/>
                  </a:cubicBezTo>
                  <a:cubicBezTo>
                    <a:pt x="77142" y="14050"/>
                    <a:pt x="76847" y="14050"/>
                    <a:pt x="76551" y="14050"/>
                  </a:cubicBezTo>
                  <a:cubicBezTo>
                    <a:pt x="76256" y="14050"/>
                    <a:pt x="76256" y="13670"/>
                    <a:pt x="75960" y="13670"/>
                  </a:cubicBezTo>
                  <a:cubicBezTo>
                    <a:pt x="75665" y="13670"/>
                    <a:pt x="75665" y="13670"/>
                    <a:pt x="75665" y="13670"/>
                  </a:cubicBezTo>
                  <a:cubicBezTo>
                    <a:pt x="75369" y="13670"/>
                    <a:pt x="74778" y="14050"/>
                    <a:pt x="74482" y="14430"/>
                  </a:cubicBezTo>
                  <a:cubicBezTo>
                    <a:pt x="73596" y="14810"/>
                    <a:pt x="73596" y="14810"/>
                    <a:pt x="73596" y="14810"/>
                  </a:cubicBezTo>
                  <a:cubicBezTo>
                    <a:pt x="73596" y="14430"/>
                    <a:pt x="73596" y="14430"/>
                    <a:pt x="73596" y="14430"/>
                  </a:cubicBezTo>
                  <a:cubicBezTo>
                    <a:pt x="73596" y="14430"/>
                    <a:pt x="73596" y="14430"/>
                    <a:pt x="73596" y="14430"/>
                  </a:cubicBezTo>
                  <a:cubicBezTo>
                    <a:pt x="73596" y="14050"/>
                    <a:pt x="73596" y="14050"/>
                    <a:pt x="73596" y="14050"/>
                  </a:cubicBezTo>
                  <a:cubicBezTo>
                    <a:pt x="73004" y="14430"/>
                    <a:pt x="73004" y="14430"/>
                    <a:pt x="73004" y="14430"/>
                  </a:cubicBezTo>
                  <a:cubicBezTo>
                    <a:pt x="72709" y="14810"/>
                    <a:pt x="72709" y="14810"/>
                    <a:pt x="72709" y="14810"/>
                  </a:cubicBezTo>
                  <a:cubicBezTo>
                    <a:pt x="72413" y="14810"/>
                    <a:pt x="72413" y="14810"/>
                    <a:pt x="72413" y="14810"/>
                  </a:cubicBezTo>
                  <a:cubicBezTo>
                    <a:pt x="72413" y="14810"/>
                    <a:pt x="72413" y="14810"/>
                    <a:pt x="72413" y="14810"/>
                  </a:cubicBezTo>
                  <a:cubicBezTo>
                    <a:pt x="72413" y="14430"/>
                    <a:pt x="72118" y="14050"/>
                    <a:pt x="71231" y="13670"/>
                  </a:cubicBezTo>
                  <a:cubicBezTo>
                    <a:pt x="71231" y="13670"/>
                    <a:pt x="71231" y="13670"/>
                    <a:pt x="71231" y="13670"/>
                  </a:cubicBezTo>
                  <a:cubicBezTo>
                    <a:pt x="70935" y="13291"/>
                    <a:pt x="70935" y="13291"/>
                    <a:pt x="70935" y="13291"/>
                  </a:cubicBezTo>
                  <a:cubicBezTo>
                    <a:pt x="70935" y="12911"/>
                    <a:pt x="70640" y="12151"/>
                    <a:pt x="70640" y="11392"/>
                  </a:cubicBezTo>
                  <a:cubicBezTo>
                    <a:pt x="70640" y="11012"/>
                    <a:pt x="70640" y="11012"/>
                    <a:pt x="70935" y="10632"/>
                  </a:cubicBezTo>
                  <a:cubicBezTo>
                    <a:pt x="70935" y="10632"/>
                    <a:pt x="71231" y="10632"/>
                    <a:pt x="71527" y="11012"/>
                  </a:cubicBezTo>
                  <a:cubicBezTo>
                    <a:pt x="71527" y="11012"/>
                    <a:pt x="71822" y="11012"/>
                    <a:pt x="72118" y="11012"/>
                  </a:cubicBezTo>
                  <a:cubicBezTo>
                    <a:pt x="72413" y="11012"/>
                    <a:pt x="72413" y="11012"/>
                    <a:pt x="72709" y="10632"/>
                  </a:cubicBezTo>
                  <a:cubicBezTo>
                    <a:pt x="72709" y="10632"/>
                    <a:pt x="72413" y="10253"/>
                    <a:pt x="72413" y="10253"/>
                  </a:cubicBezTo>
                  <a:cubicBezTo>
                    <a:pt x="72118" y="9493"/>
                    <a:pt x="71822" y="9113"/>
                    <a:pt x="71822" y="7974"/>
                  </a:cubicBezTo>
                  <a:cubicBezTo>
                    <a:pt x="71822" y="7215"/>
                    <a:pt x="71822" y="7215"/>
                    <a:pt x="71822" y="6835"/>
                  </a:cubicBezTo>
                  <a:cubicBezTo>
                    <a:pt x="71822" y="6835"/>
                    <a:pt x="71527" y="6835"/>
                    <a:pt x="70935" y="6835"/>
                  </a:cubicBezTo>
                  <a:cubicBezTo>
                    <a:pt x="70935" y="6835"/>
                    <a:pt x="70935" y="6835"/>
                    <a:pt x="70935" y="6835"/>
                  </a:cubicBezTo>
                  <a:cubicBezTo>
                    <a:pt x="70640" y="6835"/>
                    <a:pt x="70640" y="6835"/>
                    <a:pt x="70344" y="6835"/>
                  </a:cubicBezTo>
                  <a:cubicBezTo>
                    <a:pt x="70049" y="6835"/>
                    <a:pt x="68571" y="6455"/>
                    <a:pt x="68275" y="6835"/>
                  </a:cubicBezTo>
                  <a:cubicBezTo>
                    <a:pt x="68275" y="6835"/>
                    <a:pt x="68275" y="6835"/>
                    <a:pt x="68275" y="6835"/>
                  </a:cubicBezTo>
                  <a:cubicBezTo>
                    <a:pt x="68275" y="7215"/>
                    <a:pt x="68275" y="7594"/>
                    <a:pt x="67980" y="7594"/>
                  </a:cubicBezTo>
                  <a:cubicBezTo>
                    <a:pt x="67980" y="7974"/>
                    <a:pt x="67684" y="7974"/>
                    <a:pt x="67389" y="7974"/>
                  </a:cubicBezTo>
                  <a:cubicBezTo>
                    <a:pt x="67093" y="7974"/>
                    <a:pt x="67093" y="7974"/>
                    <a:pt x="67093" y="7974"/>
                  </a:cubicBezTo>
                  <a:cubicBezTo>
                    <a:pt x="65024" y="7974"/>
                    <a:pt x="65024" y="7974"/>
                    <a:pt x="65024" y="7974"/>
                  </a:cubicBezTo>
                  <a:cubicBezTo>
                    <a:pt x="64433" y="7974"/>
                    <a:pt x="63251" y="7974"/>
                    <a:pt x="62660" y="8734"/>
                  </a:cubicBezTo>
                  <a:cubicBezTo>
                    <a:pt x="62364" y="9113"/>
                    <a:pt x="62068" y="9113"/>
                    <a:pt x="62068" y="9493"/>
                  </a:cubicBezTo>
                  <a:cubicBezTo>
                    <a:pt x="61773" y="9873"/>
                    <a:pt x="61477" y="10253"/>
                    <a:pt x="61182" y="10632"/>
                  </a:cubicBezTo>
                  <a:cubicBezTo>
                    <a:pt x="61182" y="11392"/>
                    <a:pt x="60591" y="12151"/>
                    <a:pt x="60295" y="12911"/>
                  </a:cubicBezTo>
                  <a:cubicBezTo>
                    <a:pt x="60000" y="13291"/>
                    <a:pt x="59704" y="13291"/>
                    <a:pt x="59704" y="13670"/>
                  </a:cubicBezTo>
                  <a:cubicBezTo>
                    <a:pt x="59408" y="13670"/>
                    <a:pt x="59408" y="14050"/>
                    <a:pt x="59113" y="14430"/>
                  </a:cubicBezTo>
                  <a:cubicBezTo>
                    <a:pt x="58817" y="14810"/>
                    <a:pt x="58817" y="15189"/>
                    <a:pt x="58817" y="15949"/>
                  </a:cubicBezTo>
                  <a:cubicBezTo>
                    <a:pt x="58817" y="15949"/>
                    <a:pt x="58817" y="16329"/>
                    <a:pt x="58817" y="16708"/>
                  </a:cubicBezTo>
                  <a:cubicBezTo>
                    <a:pt x="58817" y="17088"/>
                    <a:pt x="58817" y="17468"/>
                    <a:pt x="58817" y="17468"/>
                  </a:cubicBezTo>
                  <a:cubicBezTo>
                    <a:pt x="58522" y="17848"/>
                    <a:pt x="58226" y="17848"/>
                    <a:pt x="57635" y="17848"/>
                  </a:cubicBezTo>
                  <a:cubicBezTo>
                    <a:pt x="57339" y="17848"/>
                    <a:pt x="57339" y="17848"/>
                    <a:pt x="57339" y="17848"/>
                  </a:cubicBezTo>
                  <a:cubicBezTo>
                    <a:pt x="57044" y="17848"/>
                    <a:pt x="56748" y="17848"/>
                    <a:pt x="56748" y="18227"/>
                  </a:cubicBezTo>
                  <a:cubicBezTo>
                    <a:pt x="56748" y="18227"/>
                    <a:pt x="56748" y="18227"/>
                    <a:pt x="56748" y="18607"/>
                  </a:cubicBezTo>
                  <a:cubicBezTo>
                    <a:pt x="56748" y="18607"/>
                    <a:pt x="56748" y="19367"/>
                    <a:pt x="56453" y="19746"/>
                  </a:cubicBezTo>
                  <a:cubicBezTo>
                    <a:pt x="56157" y="20126"/>
                    <a:pt x="55566" y="20506"/>
                    <a:pt x="54975" y="20506"/>
                  </a:cubicBezTo>
                  <a:cubicBezTo>
                    <a:pt x="54975" y="20506"/>
                    <a:pt x="54975" y="20506"/>
                    <a:pt x="54975" y="20126"/>
                  </a:cubicBezTo>
                  <a:cubicBezTo>
                    <a:pt x="54679" y="20126"/>
                    <a:pt x="54679" y="19746"/>
                    <a:pt x="54679" y="19746"/>
                  </a:cubicBezTo>
                  <a:cubicBezTo>
                    <a:pt x="54384" y="19746"/>
                    <a:pt x="54088" y="19746"/>
                    <a:pt x="53793" y="20126"/>
                  </a:cubicBezTo>
                  <a:cubicBezTo>
                    <a:pt x="53497" y="20126"/>
                    <a:pt x="52906" y="20506"/>
                    <a:pt x="52610" y="20126"/>
                  </a:cubicBezTo>
                  <a:cubicBezTo>
                    <a:pt x="51724" y="19367"/>
                    <a:pt x="51724" y="18987"/>
                    <a:pt x="51724" y="17848"/>
                  </a:cubicBezTo>
                  <a:cubicBezTo>
                    <a:pt x="52019" y="15949"/>
                    <a:pt x="52019" y="15189"/>
                    <a:pt x="51724" y="15189"/>
                  </a:cubicBezTo>
                  <a:cubicBezTo>
                    <a:pt x="51428" y="14810"/>
                    <a:pt x="51133" y="14810"/>
                    <a:pt x="51133" y="14430"/>
                  </a:cubicBezTo>
                  <a:cubicBezTo>
                    <a:pt x="50837" y="14050"/>
                    <a:pt x="50837" y="13670"/>
                    <a:pt x="50246" y="13670"/>
                  </a:cubicBezTo>
                  <a:cubicBezTo>
                    <a:pt x="49950" y="13670"/>
                    <a:pt x="48768" y="13291"/>
                    <a:pt x="48472" y="13670"/>
                  </a:cubicBezTo>
                  <a:cubicBezTo>
                    <a:pt x="48177" y="13670"/>
                    <a:pt x="47881" y="13670"/>
                    <a:pt x="47881" y="13670"/>
                  </a:cubicBezTo>
                  <a:cubicBezTo>
                    <a:pt x="47586" y="13670"/>
                    <a:pt x="47290" y="13670"/>
                    <a:pt x="46995" y="14050"/>
                  </a:cubicBezTo>
                  <a:cubicBezTo>
                    <a:pt x="46995" y="14050"/>
                    <a:pt x="46995" y="14050"/>
                    <a:pt x="46995" y="14050"/>
                  </a:cubicBezTo>
                  <a:cubicBezTo>
                    <a:pt x="46995" y="14050"/>
                    <a:pt x="46995" y="14050"/>
                    <a:pt x="46995" y="14050"/>
                  </a:cubicBezTo>
                  <a:cubicBezTo>
                    <a:pt x="46699" y="14050"/>
                    <a:pt x="46699" y="13670"/>
                    <a:pt x="46403" y="13670"/>
                  </a:cubicBezTo>
                  <a:cubicBezTo>
                    <a:pt x="46108" y="13291"/>
                    <a:pt x="45812" y="13291"/>
                    <a:pt x="45517" y="13291"/>
                  </a:cubicBezTo>
                  <a:cubicBezTo>
                    <a:pt x="45517" y="13291"/>
                    <a:pt x="45517" y="13291"/>
                    <a:pt x="45517" y="13291"/>
                  </a:cubicBezTo>
                  <a:cubicBezTo>
                    <a:pt x="45221" y="14430"/>
                    <a:pt x="44334" y="14050"/>
                    <a:pt x="44039" y="14050"/>
                  </a:cubicBezTo>
                  <a:cubicBezTo>
                    <a:pt x="43448" y="13670"/>
                    <a:pt x="43152" y="13670"/>
                    <a:pt x="42857" y="13670"/>
                  </a:cubicBezTo>
                  <a:cubicBezTo>
                    <a:pt x="42561" y="14050"/>
                    <a:pt x="41970" y="13670"/>
                    <a:pt x="41379" y="13670"/>
                  </a:cubicBezTo>
                  <a:cubicBezTo>
                    <a:pt x="40788" y="13291"/>
                    <a:pt x="40492" y="13291"/>
                    <a:pt x="40492" y="13670"/>
                  </a:cubicBezTo>
                  <a:cubicBezTo>
                    <a:pt x="40197" y="13670"/>
                    <a:pt x="40197" y="13670"/>
                    <a:pt x="40197" y="13670"/>
                  </a:cubicBezTo>
                  <a:cubicBezTo>
                    <a:pt x="40197" y="13670"/>
                    <a:pt x="40197" y="14050"/>
                    <a:pt x="40197" y="14050"/>
                  </a:cubicBezTo>
                  <a:cubicBezTo>
                    <a:pt x="39605" y="14430"/>
                    <a:pt x="37832" y="12531"/>
                    <a:pt x="37832" y="12151"/>
                  </a:cubicBezTo>
                  <a:cubicBezTo>
                    <a:pt x="37536" y="11772"/>
                    <a:pt x="37241" y="11392"/>
                    <a:pt x="37241" y="11012"/>
                  </a:cubicBezTo>
                  <a:cubicBezTo>
                    <a:pt x="36945" y="10253"/>
                    <a:pt x="36945" y="10253"/>
                    <a:pt x="36650" y="10253"/>
                  </a:cubicBezTo>
                  <a:cubicBezTo>
                    <a:pt x="36354" y="10253"/>
                    <a:pt x="35467" y="9493"/>
                    <a:pt x="35172" y="9113"/>
                  </a:cubicBezTo>
                  <a:cubicBezTo>
                    <a:pt x="35172" y="8734"/>
                    <a:pt x="34876" y="8734"/>
                    <a:pt x="34581" y="8734"/>
                  </a:cubicBezTo>
                  <a:cubicBezTo>
                    <a:pt x="34581" y="8734"/>
                    <a:pt x="34285" y="8734"/>
                    <a:pt x="33990" y="9113"/>
                  </a:cubicBezTo>
                  <a:cubicBezTo>
                    <a:pt x="33399" y="9493"/>
                    <a:pt x="33399" y="9873"/>
                    <a:pt x="33103" y="9873"/>
                  </a:cubicBezTo>
                  <a:cubicBezTo>
                    <a:pt x="32807" y="9493"/>
                    <a:pt x="32512" y="9493"/>
                    <a:pt x="32512" y="9113"/>
                  </a:cubicBezTo>
                  <a:cubicBezTo>
                    <a:pt x="32512" y="8734"/>
                    <a:pt x="32216" y="8734"/>
                    <a:pt x="32216" y="8734"/>
                  </a:cubicBezTo>
                  <a:cubicBezTo>
                    <a:pt x="31921" y="8354"/>
                    <a:pt x="31921" y="8354"/>
                    <a:pt x="31921" y="8354"/>
                  </a:cubicBezTo>
                  <a:cubicBezTo>
                    <a:pt x="31625" y="7974"/>
                    <a:pt x="31330" y="7974"/>
                    <a:pt x="31034" y="7974"/>
                  </a:cubicBezTo>
                  <a:cubicBezTo>
                    <a:pt x="30443" y="7974"/>
                    <a:pt x="29556" y="6075"/>
                    <a:pt x="29556" y="4936"/>
                  </a:cubicBezTo>
                  <a:cubicBezTo>
                    <a:pt x="29556" y="4936"/>
                    <a:pt x="29556" y="4556"/>
                    <a:pt x="29556" y="4177"/>
                  </a:cubicBezTo>
                  <a:cubicBezTo>
                    <a:pt x="29852" y="3417"/>
                    <a:pt x="29852" y="2658"/>
                    <a:pt x="29556" y="2278"/>
                  </a:cubicBezTo>
                  <a:cubicBezTo>
                    <a:pt x="28965" y="1518"/>
                    <a:pt x="28669" y="1518"/>
                    <a:pt x="28669" y="759"/>
                  </a:cubicBezTo>
                  <a:cubicBezTo>
                    <a:pt x="28374" y="379"/>
                    <a:pt x="28374" y="379"/>
                    <a:pt x="28374" y="0"/>
                  </a:cubicBezTo>
                  <a:cubicBezTo>
                    <a:pt x="28374" y="0"/>
                    <a:pt x="28374" y="0"/>
                    <a:pt x="28078" y="0"/>
                  </a:cubicBezTo>
                  <a:cubicBezTo>
                    <a:pt x="27783" y="0"/>
                    <a:pt x="27192" y="759"/>
                    <a:pt x="26896" y="1518"/>
                  </a:cubicBezTo>
                  <a:cubicBezTo>
                    <a:pt x="26896" y="2278"/>
                    <a:pt x="26009" y="2278"/>
                    <a:pt x="25123" y="2278"/>
                  </a:cubicBezTo>
                  <a:cubicBezTo>
                    <a:pt x="25123" y="2278"/>
                    <a:pt x="24827" y="2278"/>
                    <a:pt x="24532" y="2278"/>
                  </a:cubicBezTo>
                  <a:cubicBezTo>
                    <a:pt x="24236" y="2278"/>
                    <a:pt x="23940" y="2278"/>
                    <a:pt x="23349" y="2658"/>
                  </a:cubicBezTo>
                  <a:cubicBezTo>
                    <a:pt x="23054" y="2658"/>
                    <a:pt x="22758" y="3037"/>
                    <a:pt x="22463" y="3037"/>
                  </a:cubicBezTo>
                  <a:cubicBezTo>
                    <a:pt x="21871" y="3037"/>
                    <a:pt x="21576" y="3797"/>
                    <a:pt x="21576" y="4177"/>
                  </a:cubicBezTo>
                  <a:cubicBezTo>
                    <a:pt x="21576" y="4177"/>
                    <a:pt x="21576" y="4177"/>
                    <a:pt x="21576" y="4177"/>
                  </a:cubicBezTo>
                  <a:cubicBezTo>
                    <a:pt x="21576" y="4177"/>
                    <a:pt x="21576" y="4177"/>
                    <a:pt x="21576" y="4177"/>
                  </a:cubicBezTo>
                  <a:cubicBezTo>
                    <a:pt x="20689" y="4177"/>
                    <a:pt x="20689" y="4177"/>
                    <a:pt x="20689" y="4556"/>
                  </a:cubicBezTo>
                  <a:cubicBezTo>
                    <a:pt x="20689" y="4556"/>
                    <a:pt x="20689" y="4556"/>
                    <a:pt x="20689" y="4936"/>
                  </a:cubicBezTo>
                  <a:cubicBezTo>
                    <a:pt x="20985" y="5316"/>
                    <a:pt x="20985" y="5316"/>
                    <a:pt x="20985" y="5696"/>
                  </a:cubicBezTo>
                  <a:cubicBezTo>
                    <a:pt x="21280" y="7594"/>
                    <a:pt x="20689" y="7594"/>
                    <a:pt x="20394" y="7974"/>
                  </a:cubicBezTo>
                  <a:cubicBezTo>
                    <a:pt x="20098" y="7974"/>
                    <a:pt x="19802" y="7974"/>
                    <a:pt x="19802" y="8354"/>
                  </a:cubicBezTo>
                  <a:cubicBezTo>
                    <a:pt x="19802" y="9113"/>
                    <a:pt x="20098" y="10632"/>
                    <a:pt x="20394" y="10632"/>
                  </a:cubicBezTo>
                  <a:cubicBezTo>
                    <a:pt x="20394" y="10632"/>
                    <a:pt x="20689" y="11012"/>
                    <a:pt x="20985" y="10632"/>
                  </a:cubicBezTo>
                  <a:cubicBezTo>
                    <a:pt x="21871" y="9873"/>
                    <a:pt x="22167" y="9873"/>
                    <a:pt x="22463" y="9873"/>
                  </a:cubicBezTo>
                  <a:cubicBezTo>
                    <a:pt x="22758" y="10253"/>
                    <a:pt x="23054" y="10253"/>
                    <a:pt x="23645" y="9873"/>
                  </a:cubicBezTo>
                  <a:cubicBezTo>
                    <a:pt x="23645" y="9873"/>
                    <a:pt x="24236" y="9873"/>
                    <a:pt x="24827" y="9873"/>
                  </a:cubicBezTo>
                  <a:cubicBezTo>
                    <a:pt x="25123" y="9873"/>
                    <a:pt x="25418" y="9873"/>
                    <a:pt x="25418" y="9873"/>
                  </a:cubicBezTo>
                  <a:cubicBezTo>
                    <a:pt x="25714" y="9113"/>
                    <a:pt x="26009" y="9113"/>
                    <a:pt x="26305" y="9113"/>
                  </a:cubicBezTo>
                  <a:cubicBezTo>
                    <a:pt x="26600" y="9113"/>
                    <a:pt x="26896" y="9873"/>
                    <a:pt x="27192" y="10253"/>
                  </a:cubicBezTo>
                  <a:cubicBezTo>
                    <a:pt x="27192" y="10632"/>
                    <a:pt x="27192" y="11012"/>
                    <a:pt x="26896" y="11392"/>
                  </a:cubicBezTo>
                  <a:cubicBezTo>
                    <a:pt x="26305" y="11772"/>
                    <a:pt x="25418" y="11772"/>
                    <a:pt x="24532" y="11772"/>
                  </a:cubicBezTo>
                  <a:cubicBezTo>
                    <a:pt x="23940" y="11772"/>
                    <a:pt x="23645" y="11772"/>
                    <a:pt x="23349" y="12151"/>
                  </a:cubicBezTo>
                  <a:cubicBezTo>
                    <a:pt x="23349" y="12151"/>
                    <a:pt x="23054" y="12531"/>
                    <a:pt x="23054" y="12531"/>
                  </a:cubicBezTo>
                  <a:cubicBezTo>
                    <a:pt x="22463" y="12911"/>
                    <a:pt x="22463" y="12911"/>
                    <a:pt x="22463" y="13291"/>
                  </a:cubicBezTo>
                  <a:cubicBezTo>
                    <a:pt x="22167" y="13670"/>
                    <a:pt x="22167" y="13670"/>
                    <a:pt x="21871" y="14050"/>
                  </a:cubicBezTo>
                  <a:cubicBezTo>
                    <a:pt x="21871" y="14430"/>
                    <a:pt x="21871" y="14430"/>
                    <a:pt x="21871" y="14430"/>
                  </a:cubicBezTo>
                  <a:cubicBezTo>
                    <a:pt x="21576" y="15189"/>
                    <a:pt x="21280" y="15189"/>
                    <a:pt x="20689" y="15949"/>
                  </a:cubicBezTo>
                  <a:cubicBezTo>
                    <a:pt x="20689" y="15949"/>
                    <a:pt x="20689" y="15949"/>
                    <a:pt x="20689" y="15949"/>
                  </a:cubicBezTo>
                  <a:cubicBezTo>
                    <a:pt x="20689" y="15949"/>
                    <a:pt x="20689" y="15949"/>
                    <a:pt x="20689" y="15949"/>
                  </a:cubicBezTo>
                  <a:cubicBezTo>
                    <a:pt x="19802" y="15949"/>
                    <a:pt x="19802" y="15949"/>
                    <a:pt x="19507" y="15949"/>
                  </a:cubicBezTo>
                  <a:cubicBezTo>
                    <a:pt x="19802" y="16329"/>
                    <a:pt x="19802" y="16329"/>
                    <a:pt x="19802" y="16329"/>
                  </a:cubicBezTo>
                  <a:cubicBezTo>
                    <a:pt x="19802" y="16329"/>
                    <a:pt x="19802" y="16708"/>
                    <a:pt x="19507" y="17088"/>
                  </a:cubicBezTo>
                  <a:cubicBezTo>
                    <a:pt x="19211" y="17088"/>
                    <a:pt x="19211" y="17088"/>
                    <a:pt x="19211" y="17088"/>
                  </a:cubicBezTo>
                  <a:cubicBezTo>
                    <a:pt x="19211" y="17468"/>
                    <a:pt x="18916" y="17468"/>
                    <a:pt x="18620" y="17468"/>
                  </a:cubicBezTo>
                  <a:cubicBezTo>
                    <a:pt x="18325" y="17468"/>
                    <a:pt x="17438" y="17848"/>
                    <a:pt x="17142" y="18227"/>
                  </a:cubicBezTo>
                  <a:cubicBezTo>
                    <a:pt x="17438" y="18227"/>
                    <a:pt x="17438" y="18227"/>
                    <a:pt x="17438" y="18227"/>
                  </a:cubicBezTo>
                  <a:cubicBezTo>
                    <a:pt x="17438" y="18227"/>
                    <a:pt x="17733" y="18227"/>
                    <a:pt x="18029" y="18607"/>
                  </a:cubicBezTo>
                  <a:cubicBezTo>
                    <a:pt x="18620" y="18607"/>
                    <a:pt x="19211" y="18987"/>
                    <a:pt x="19211" y="19367"/>
                  </a:cubicBezTo>
                  <a:cubicBezTo>
                    <a:pt x="19507" y="19746"/>
                    <a:pt x="19507" y="20126"/>
                    <a:pt x="19802" y="20506"/>
                  </a:cubicBezTo>
                  <a:cubicBezTo>
                    <a:pt x="20098" y="20886"/>
                    <a:pt x="20394" y="20886"/>
                    <a:pt x="20394" y="21265"/>
                  </a:cubicBezTo>
                  <a:cubicBezTo>
                    <a:pt x="20394" y="21645"/>
                    <a:pt x="20689" y="22025"/>
                    <a:pt x="20689" y="22025"/>
                  </a:cubicBezTo>
                  <a:cubicBezTo>
                    <a:pt x="20985" y="22405"/>
                    <a:pt x="20985" y="22784"/>
                    <a:pt x="20985" y="23544"/>
                  </a:cubicBezTo>
                  <a:cubicBezTo>
                    <a:pt x="20985" y="25443"/>
                    <a:pt x="20689" y="25822"/>
                    <a:pt x="20394" y="25822"/>
                  </a:cubicBezTo>
                  <a:cubicBezTo>
                    <a:pt x="20394" y="26202"/>
                    <a:pt x="20098" y="26202"/>
                    <a:pt x="20098" y="26202"/>
                  </a:cubicBezTo>
                  <a:cubicBezTo>
                    <a:pt x="20098" y="26582"/>
                    <a:pt x="20098" y="26582"/>
                    <a:pt x="20098" y="26962"/>
                  </a:cubicBezTo>
                  <a:cubicBezTo>
                    <a:pt x="20098" y="27341"/>
                    <a:pt x="19802" y="28101"/>
                    <a:pt x="19802" y="28481"/>
                  </a:cubicBezTo>
                  <a:cubicBezTo>
                    <a:pt x="19211" y="28860"/>
                    <a:pt x="18620" y="28860"/>
                    <a:pt x="18029" y="28860"/>
                  </a:cubicBezTo>
                  <a:cubicBezTo>
                    <a:pt x="18029" y="28860"/>
                    <a:pt x="17733" y="28860"/>
                    <a:pt x="17733" y="28860"/>
                  </a:cubicBezTo>
                  <a:cubicBezTo>
                    <a:pt x="17142" y="28860"/>
                    <a:pt x="15369" y="28481"/>
                    <a:pt x="15073" y="27721"/>
                  </a:cubicBezTo>
                  <a:cubicBezTo>
                    <a:pt x="15073" y="27341"/>
                    <a:pt x="15073" y="27341"/>
                    <a:pt x="15073" y="27341"/>
                  </a:cubicBezTo>
                  <a:cubicBezTo>
                    <a:pt x="15073" y="26962"/>
                    <a:pt x="14778" y="25822"/>
                    <a:pt x="14778" y="25822"/>
                  </a:cubicBezTo>
                  <a:cubicBezTo>
                    <a:pt x="14482" y="25822"/>
                    <a:pt x="14482" y="25822"/>
                    <a:pt x="14187" y="26202"/>
                  </a:cubicBezTo>
                  <a:cubicBezTo>
                    <a:pt x="14187" y="26202"/>
                    <a:pt x="14187" y="26582"/>
                    <a:pt x="13891" y="26582"/>
                  </a:cubicBezTo>
                  <a:cubicBezTo>
                    <a:pt x="13596" y="26962"/>
                    <a:pt x="13300" y="27341"/>
                    <a:pt x="13300" y="27721"/>
                  </a:cubicBezTo>
                  <a:cubicBezTo>
                    <a:pt x="13300" y="28101"/>
                    <a:pt x="13300" y="28101"/>
                    <a:pt x="13596" y="28101"/>
                  </a:cubicBezTo>
                  <a:cubicBezTo>
                    <a:pt x="13891" y="28481"/>
                    <a:pt x="14187" y="29240"/>
                    <a:pt x="14187" y="29620"/>
                  </a:cubicBezTo>
                  <a:cubicBezTo>
                    <a:pt x="14482" y="30000"/>
                    <a:pt x="14187" y="30379"/>
                    <a:pt x="13891" y="31139"/>
                  </a:cubicBezTo>
                  <a:cubicBezTo>
                    <a:pt x="13891" y="31139"/>
                    <a:pt x="13891" y="31139"/>
                    <a:pt x="13891" y="31139"/>
                  </a:cubicBezTo>
                  <a:cubicBezTo>
                    <a:pt x="13596" y="31898"/>
                    <a:pt x="13300" y="32278"/>
                    <a:pt x="13300" y="33417"/>
                  </a:cubicBezTo>
                  <a:cubicBezTo>
                    <a:pt x="13300" y="33797"/>
                    <a:pt x="13300" y="33797"/>
                    <a:pt x="13300" y="33797"/>
                  </a:cubicBezTo>
                  <a:cubicBezTo>
                    <a:pt x="13300" y="34936"/>
                    <a:pt x="13300" y="34936"/>
                    <a:pt x="13004" y="35316"/>
                  </a:cubicBezTo>
                  <a:cubicBezTo>
                    <a:pt x="13004" y="35316"/>
                    <a:pt x="13004" y="35316"/>
                    <a:pt x="13004" y="35316"/>
                  </a:cubicBezTo>
                  <a:cubicBezTo>
                    <a:pt x="12709" y="35316"/>
                    <a:pt x="12709" y="35316"/>
                    <a:pt x="12413" y="35696"/>
                  </a:cubicBezTo>
                  <a:cubicBezTo>
                    <a:pt x="12118" y="36075"/>
                    <a:pt x="11822" y="36075"/>
                    <a:pt x="11231" y="36075"/>
                  </a:cubicBezTo>
                  <a:cubicBezTo>
                    <a:pt x="10935" y="36455"/>
                    <a:pt x="10640" y="36455"/>
                    <a:pt x="10344" y="36835"/>
                  </a:cubicBezTo>
                  <a:cubicBezTo>
                    <a:pt x="10344" y="36835"/>
                    <a:pt x="10344" y="37215"/>
                    <a:pt x="10344" y="37215"/>
                  </a:cubicBezTo>
                  <a:cubicBezTo>
                    <a:pt x="10049" y="37594"/>
                    <a:pt x="10049" y="37974"/>
                    <a:pt x="9753" y="38354"/>
                  </a:cubicBezTo>
                  <a:cubicBezTo>
                    <a:pt x="9458" y="38354"/>
                    <a:pt x="9458" y="38354"/>
                    <a:pt x="9162" y="38354"/>
                  </a:cubicBezTo>
                  <a:cubicBezTo>
                    <a:pt x="8866" y="37974"/>
                    <a:pt x="7980" y="37594"/>
                    <a:pt x="7093" y="37215"/>
                  </a:cubicBezTo>
                  <a:cubicBezTo>
                    <a:pt x="6798" y="36835"/>
                    <a:pt x="6502" y="36835"/>
                    <a:pt x="6502" y="36835"/>
                  </a:cubicBezTo>
                  <a:cubicBezTo>
                    <a:pt x="6502" y="36835"/>
                    <a:pt x="5911" y="36835"/>
                    <a:pt x="4729" y="37215"/>
                  </a:cubicBezTo>
                  <a:cubicBezTo>
                    <a:pt x="4433" y="37215"/>
                    <a:pt x="4433" y="37215"/>
                    <a:pt x="4433" y="37215"/>
                  </a:cubicBezTo>
                  <a:cubicBezTo>
                    <a:pt x="4433" y="37215"/>
                    <a:pt x="4137" y="37215"/>
                    <a:pt x="4137" y="37215"/>
                  </a:cubicBezTo>
                  <a:cubicBezTo>
                    <a:pt x="3842" y="37215"/>
                    <a:pt x="3546" y="37215"/>
                    <a:pt x="3251" y="36835"/>
                  </a:cubicBezTo>
                  <a:cubicBezTo>
                    <a:pt x="3251" y="36455"/>
                    <a:pt x="2660" y="36455"/>
                    <a:pt x="2364" y="36455"/>
                  </a:cubicBezTo>
                  <a:cubicBezTo>
                    <a:pt x="2068" y="36455"/>
                    <a:pt x="2068" y="36455"/>
                    <a:pt x="2068" y="36455"/>
                  </a:cubicBezTo>
                  <a:cubicBezTo>
                    <a:pt x="2068" y="36455"/>
                    <a:pt x="2068" y="36455"/>
                    <a:pt x="2068" y="36455"/>
                  </a:cubicBezTo>
                  <a:cubicBezTo>
                    <a:pt x="1773" y="36455"/>
                    <a:pt x="1773" y="36455"/>
                    <a:pt x="1773" y="36455"/>
                  </a:cubicBezTo>
                  <a:cubicBezTo>
                    <a:pt x="1773" y="37974"/>
                    <a:pt x="1773" y="37974"/>
                    <a:pt x="1773" y="37974"/>
                  </a:cubicBezTo>
                  <a:cubicBezTo>
                    <a:pt x="1773" y="38734"/>
                    <a:pt x="1477" y="38734"/>
                    <a:pt x="1477" y="37974"/>
                  </a:cubicBezTo>
                  <a:cubicBezTo>
                    <a:pt x="1477" y="37594"/>
                    <a:pt x="1477" y="39113"/>
                    <a:pt x="1477" y="39873"/>
                  </a:cubicBezTo>
                  <a:cubicBezTo>
                    <a:pt x="1477" y="40253"/>
                    <a:pt x="886" y="40632"/>
                    <a:pt x="591" y="41012"/>
                  </a:cubicBezTo>
                  <a:cubicBezTo>
                    <a:pt x="295" y="41012"/>
                    <a:pt x="295" y="41392"/>
                    <a:pt x="295" y="41772"/>
                  </a:cubicBezTo>
                  <a:cubicBezTo>
                    <a:pt x="295" y="42531"/>
                    <a:pt x="0" y="42911"/>
                    <a:pt x="0" y="43670"/>
                  </a:cubicBezTo>
                  <a:cubicBezTo>
                    <a:pt x="0" y="44050"/>
                    <a:pt x="0" y="44810"/>
                    <a:pt x="0" y="45189"/>
                  </a:cubicBezTo>
                  <a:cubicBezTo>
                    <a:pt x="0" y="45569"/>
                    <a:pt x="591" y="45189"/>
                    <a:pt x="591" y="46329"/>
                  </a:cubicBezTo>
                  <a:cubicBezTo>
                    <a:pt x="591" y="47848"/>
                    <a:pt x="591" y="47848"/>
                    <a:pt x="591" y="47848"/>
                  </a:cubicBezTo>
                  <a:cubicBezTo>
                    <a:pt x="591" y="48227"/>
                    <a:pt x="591" y="48607"/>
                    <a:pt x="886" y="48607"/>
                  </a:cubicBezTo>
                  <a:cubicBezTo>
                    <a:pt x="1477" y="48607"/>
                    <a:pt x="1477" y="48607"/>
                    <a:pt x="1477" y="49367"/>
                  </a:cubicBezTo>
                  <a:cubicBezTo>
                    <a:pt x="1477" y="49746"/>
                    <a:pt x="1182" y="49746"/>
                    <a:pt x="886" y="50126"/>
                  </a:cubicBezTo>
                  <a:cubicBezTo>
                    <a:pt x="886" y="50886"/>
                    <a:pt x="1182" y="51265"/>
                    <a:pt x="1477" y="51265"/>
                  </a:cubicBezTo>
                  <a:cubicBezTo>
                    <a:pt x="2068" y="51645"/>
                    <a:pt x="2068" y="52025"/>
                    <a:pt x="2364" y="52025"/>
                  </a:cubicBezTo>
                  <a:cubicBezTo>
                    <a:pt x="2660" y="52025"/>
                    <a:pt x="1773" y="53164"/>
                    <a:pt x="1773" y="53164"/>
                  </a:cubicBezTo>
                  <a:cubicBezTo>
                    <a:pt x="1477" y="53164"/>
                    <a:pt x="1477" y="54303"/>
                    <a:pt x="1477" y="54683"/>
                  </a:cubicBezTo>
                  <a:cubicBezTo>
                    <a:pt x="1477" y="55063"/>
                    <a:pt x="1477" y="55443"/>
                    <a:pt x="1477" y="55822"/>
                  </a:cubicBezTo>
                  <a:cubicBezTo>
                    <a:pt x="1477" y="56582"/>
                    <a:pt x="1182" y="56582"/>
                    <a:pt x="1773" y="56962"/>
                  </a:cubicBezTo>
                  <a:cubicBezTo>
                    <a:pt x="2068" y="56962"/>
                    <a:pt x="1477" y="57721"/>
                    <a:pt x="1477" y="57721"/>
                  </a:cubicBezTo>
                  <a:cubicBezTo>
                    <a:pt x="1182" y="57721"/>
                    <a:pt x="1477" y="59240"/>
                    <a:pt x="1477" y="59240"/>
                  </a:cubicBezTo>
                  <a:cubicBezTo>
                    <a:pt x="1477" y="59620"/>
                    <a:pt x="1477" y="60379"/>
                    <a:pt x="1477" y="60759"/>
                  </a:cubicBezTo>
                  <a:cubicBezTo>
                    <a:pt x="1477" y="61139"/>
                    <a:pt x="1773" y="60379"/>
                    <a:pt x="2068" y="60000"/>
                  </a:cubicBezTo>
                  <a:cubicBezTo>
                    <a:pt x="2364" y="59240"/>
                    <a:pt x="2364" y="59620"/>
                    <a:pt x="2364" y="58860"/>
                  </a:cubicBezTo>
                  <a:cubicBezTo>
                    <a:pt x="2364" y="58481"/>
                    <a:pt x="3251" y="58481"/>
                    <a:pt x="3251" y="58481"/>
                  </a:cubicBezTo>
                  <a:cubicBezTo>
                    <a:pt x="3842" y="58481"/>
                    <a:pt x="3251" y="57341"/>
                    <a:pt x="3251" y="56962"/>
                  </a:cubicBezTo>
                  <a:cubicBezTo>
                    <a:pt x="3546" y="56582"/>
                    <a:pt x="4137" y="56962"/>
                    <a:pt x="4433" y="56962"/>
                  </a:cubicBezTo>
                  <a:cubicBezTo>
                    <a:pt x="4433" y="57341"/>
                    <a:pt x="4433" y="58101"/>
                    <a:pt x="4433" y="58101"/>
                  </a:cubicBezTo>
                  <a:cubicBezTo>
                    <a:pt x="4433" y="58481"/>
                    <a:pt x="5024" y="58860"/>
                    <a:pt x="4433" y="59240"/>
                  </a:cubicBezTo>
                  <a:cubicBezTo>
                    <a:pt x="4137" y="59240"/>
                    <a:pt x="3842" y="59240"/>
                    <a:pt x="3546" y="59240"/>
                  </a:cubicBezTo>
                  <a:cubicBezTo>
                    <a:pt x="3251" y="59620"/>
                    <a:pt x="3251" y="60379"/>
                    <a:pt x="3251" y="60759"/>
                  </a:cubicBezTo>
                  <a:cubicBezTo>
                    <a:pt x="3251" y="61139"/>
                    <a:pt x="3546" y="61139"/>
                    <a:pt x="3842" y="61139"/>
                  </a:cubicBezTo>
                  <a:cubicBezTo>
                    <a:pt x="4137" y="61518"/>
                    <a:pt x="3842" y="61898"/>
                    <a:pt x="3842" y="62278"/>
                  </a:cubicBezTo>
                  <a:cubicBezTo>
                    <a:pt x="3546" y="62658"/>
                    <a:pt x="2955" y="61898"/>
                    <a:pt x="2660" y="61898"/>
                  </a:cubicBezTo>
                  <a:cubicBezTo>
                    <a:pt x="2364" y="62278"/>
                    <a:pt x="2364" y="62658"/>
                    <a:pt x="2068" y="63037"/>
                  </a:cubicBezTo>
                  <a:cubicBezTo>
                    <a:pt x="1773" y="63417"/>
                    <a:pt x="1773" y="63797"/>
                    <a:pt x="2068" y="64556"/>
                  </a:cubicBezTo>
                  <a:cubicBezTo>
                    <a:pt x="2068" y="64936"/>
                    <a:pt x="2068" y="65316"/>
                    <a:pt x="2068" y="65316"/>
                  </a:cubicBezTo>
                  <a:cubicBezTo>
                    <a:pt x="2364" y="65696"/>
                    <a:pt x="2660" y="66075"/>
                    <a:pt x="2955" y="66075"/>
                  </a:cubicBezTo>
                  <a:cubicBezTo>
                    <a:pt x="2955" y="66075"/>
                    <a:pt x="2660" y="67594"/>
                    <a:pt x="2660" y="67974"/>
                  </a:cubicBezTo>
                  <a:cubicBezTo>
                    <a:pt x="2364" y="68354"/>
                    <a:pt x="2660" y="69113"/>
                    <a:pt x="2660" y="69493"/>
                  </a:cubicBezTo>
                  <a:cubicBezTo>
                    <a:pt x="2660" y="69873"/>
                    <a:pt x="2955" y="70253"/>
                    <a:pt x="2955" y="70253"/>
                  </a:cubicBezTo>
                  <a:cubicBezTo>
                    <a:pt x="3251" y="70632"/>
                    <a:pt x="3546" y="71012"/>
                    <a:pt x="3842" y="71012"/>
                  </a:cubicBezTo>
                  <a:cubicBezTo>
                    <a:pt x="4137" y="71012"/>
                    <a:pt x="4137" y="71772"/>
                    <a:pt x="4137" y="72151"/>
                  </a:cubicBezTo>
                  <a:cubicBezTo>
                    <a:pt x="3842" y="72531"/>
                    <a:pt x="3546" y="72151"/>
                    <a:pt x="3546" y="73291"/>
                  </a:cubicBezTo>
                  <a:cubicBezTo>
                    <a:pt x="3546" y="73670"/>
                    <a:pt x="4137" y="74050"/>
                    <a:pt x="4137" y="74430"/>
                  </a:cubicBezTo>
                  <a:cubicBezTo>
                    <a:pt x="4137" y="75949"/>
                    <a:pt x="4137" y="75949"/>
                    <a:pt x="4137" y="75949"/>
                  </a:cubicBezTo>
                  <a:cubicBezTo>
                    <a:pt x="4137" y="76329"/>
                    <a:pt x="4433" y="76708"/>
                    <a:pt x="4729" y="76708"/>
                  </a:cubicBezTo>
                  <a:cubicBezTo>
                    <a:pt x="5024" y="76708"/>
                    <a:pt x="5320" y="76708"/>
                    <a:pt x="5615" y="76708"/>
                  </a:cubicBezTo>
                  <a:cubicBezTo>
                    <a:pt x="5911" y="77088"/>
                    <a:pt x="5320" y="77848"/>
                    <a:pt x="5024" y="77848"/>
                  </a:cubicBezTo>
                  <a:cubicBezTo>
                    <a:pt x="4729" y="78227"/>
                    <a:pt x="5024" y="78987"/>
                    <a:pt x="5024" y="79367"/>
                  </a:cubicBezTo>
                  <a:cubicBezTo>
                    <a:pt x="5320" y="79367"/>
                    <a:pt x="5320" y="79367"/>
                    <a:pt x="5320" y="79367"/>
                  </a:cubicBezTo>
                  <a:cubicBezTo>
                    <a:pt x="5320" y="79367"/>
                    <a:pt x="5320" y="79367"/>
                    <a:pt x="5320" y="79746"/>
                  </a:cubicBezTo>
                  <a:cubicBezTo>
                    <a:pt x="5615" y="80126"/>
                    <a:pt x="5615" y="80126"/>
                    <a:pt x="5615" y="80886"/>
                  </a:cubicBezTo>
                  <a:cubicBezTo>
                    <a:pt x="5615" y="81265"/>
                    <a:pt x="6206" y="81265"/>
                    <a:pt x="5911" y="82025"/>
                  </a:cubicBezTo>
                  <a:cubicBezTo>
                    <a:pt x="5911" y="82784"/>
                    <a:pt x="5911" y="83164"/>
                    <a:pt x="6206" y="83544"/>
                  </a:cubicBezTo>
                  <a:cubicBezTo>
                    <a:pt x="6502" y="84303"/>
                    <a:pt x="6502" y="84303"/>
                    <a:pt x="7093" y="84303"/>
                  </a:cubicBezTo>
                  <a:cubicBezTo>
                    <a:pt x="7389" y="84303"/>
                    <a:pt x="6798" y="85063"/>
                    <a:pt x="6798" y="85063"/>
                  </a:cubicBezTo>
                  <a:cubicBezTo>
                    <a:pt x="6502" y="85443"/>
                    <a:pt x="6502" y="86582"/>
                    <a:pt x="6502" y="86962"/>
                  </a:cubicBezTo>
                  <a:cubicBezTo>
                    <a:pt x="6502" y="87341"/>
                    <a:pt x="6502" y="87721"/>
                    <a:pt x="6502" y="88481"/>
                  </a:cubicBezTo>
                  <a:cubicBezTo>
                    <a:pt x="6502" y="88481"/>
                    <a:pt x="6798" y="88481"/>
                    <a:pt x="7093" y="88860"/>
                  </a:cubicBezTo>
                  <a:cubicBezTo>
                    <a:pt x="7093" y="89240"/>
                    <a:pt x="7389" y="89620"/>
                    <a:pt x="7389" y="90000"/>
                  </a:cubicBezTo>
                  <a:cubicBezTo>
                    <a:pt x="7389" y="90379"/>
                    <a:pt x="6798" y="90379"/>
                    <a:pt x="6798" y="90759"/>
                  </a:cubicBezTo>
                  <a:cubicBezTo>
                    <a:pt x="6798" y="91139"/>
                    <a:pt x="6798" y="91518"/>
                    <a:pt x="7389" y="91518"/>
                  </a:cubicBezTo>
                  <a:cubicBezTo>
                    <a:pt x="7684" y="91898"/>
                    <a:pt x="7389" y="92278"/>
                    <a:pt x="7684" y="92278"/>
                  </a:cubicBezTo>
                  <a:cubicBezTo>
                    <a:pt x="8275" y="92278"/>
                    <a:pt x="7684" y="93037"/>
                    <a:pt x="7389" y="93417"/>
                  </a:cubicBezTo>
                  <a:cubicBezTo>
                    <a:pt x="7389" y="93417"/>
                    <a:pt x="7389" y="93417"/>
                    <a:pt x="7389" y="93417"/>
                  </a:cubicBezTo>
                  <a:cubicBezTo>
                    <a:pt x="7093" y="93797"/>
                    <a:pt x="7684" y="94936"/>
                    <a:pt x="7980" y="94936"/>
                  </a:cubicBezTo>
                  <a:cubicBezTo>
                    <a:pt x="8275" y="94936"/>
                    <a:pt x="7684" y="95696"/>
                    <a:pt x="7389" y="96075"/>
                  </a:cubicBezTo>
                  <a:cubicBezTo>
                    <a:pt x="7389" y="96455"/>
                    <a:pt x="7389" y="96835"/>
                    <a:pt x="7389" y="97215"/>
                  </a:cubicBezTo>
                  <a:cubicBezTo>
                    <a:pt x="7684" y="97974"/>
                    <a:pt x="7980" y="97215"/>
                    <a:pt x="7980" y="98354"/>
                  </a:cubicBezTo>
                  <a:cubicBezTo>
                    <a:pt x="7980" y="99493"/>
                    <a:pt x="7980" y="99493"/>
                    <a:pt x="7980" y="99493"/>
                  </a:cubicBezTo>
                  <a:cubicBezTo>
                    <a:pt x="7980" y="100253"/>
                    <a:pt x="7980" y="101012"/>
                    <a:pt x="7980" y="101392"/>
                  </a:cubicBezTo>
                  <a:cubicBezTo>
                    <a:pt x="8275" y="101772"/>
                    <a:pt x="8275" y="102151"/>
                    <a:pt x="8275" y="102911"/>
                  </a:cubicBezTo>
                  <a:cubicBezTo>
                    <a:pt x="8275" y="103670"/>
                    <a:pt x="8866" y="102911"/>
                    <a:pt x="8275" y="103670"/>
                  </a:cubicBezTo>
                  <a:cubicBezTo>
                    <a:pt x="7980" y="104050"/>
                    <a:pt x="7980" y="104810"/>
                    <a:pt x="7980" y="105569"/>
                  </a:cubicBezTo>
                  <a:cubicBezTo>
                    <a:pt x="7980" y="105569"/>
                    <a:pt x="8275" y="105949"/>
                    <a:pt x="8275" y="105949"/>
                  </a:cubicBezTo>
                  <a:cubicBezTo>
                    <a:pt x="8275" y="106329"/>
                    <a:pt x="8866" y="106708"/>
                    <a:pt x="8866" y="107088"/>
                  </a:cubicBezTo>
                  <a:cubicBezTo>
                    <a:pt x="8866" y="107468"/>
                    <a:pt x="8866" y="107848"/>
                    <a:pt x="8866" y="108227"/>
                  </a:cubicBezTo>
                  <a:cubicBezTo>
                    <a:pt x="8866" y="108607"/>
                    <a:pt x="9162" y="109367"/>
                    <a:pt x="9458" y="109746"/>
                  </a:cubicBezTo>
                  <a:cubicBezTo>
                    <a:pt x="9458" y="110126"/>
                    <a:pt x="9753" y="110506"/>
                    <a:pt x="9753" y="110506"/>
                  </a:cubicBezTo>
                  <a:cubicBezTo>
                    <a:pt x="10049" y="110886"/>
                    <a:pt x="10049" y="110506"/>
                    <a:pt x="10049" y="111265"/>
                  </a:cubicBezTo>
                  <a:cubicBezTo>
                    <a:pt x="10049" y="112784"/>
                    <a:pt x="10049" y="112784"/>
                    <a:pt x="10049" y="112784"/>
                  </a:cubicBezTo>
                  <a:cubicBezTo>
                    <a:pt x="10049" y="113164"/>
                    <a:pt x="10049" y="113924"/>
                    <a:pt x="10049" y="113924"/>
                  </a:cubicBezTo>
                  <a:cubicBezTo>
                    <a:pt x="10344" y="114683"/>
                    <a:pt x="10344" y="115063"/>
                    <a:pt x="10640" y="115063"/>
                  </a:cubicBezTo>
                  <a:cubicBezTo>
                    <a:pt x="10935" y="115063"/>
                    <a:pt x="11231" y="115443"/>
                    <a:pt x="11527" y="115822"/>
                  </a:cubicBezTo>
                  <a:cubicBezTo>
                    <a:pt x="11527" y="116202"/>
                    <a:pt x="11822" y="116202"/>
                    <a:pt x="12118" y="116582"/>
                  </a:cubicBezTo>
                  <a:cubicBezTo>
                    <a:pt x="12118" y="116582"/>
                    <a:pt x="12118" y="117721"/>
                    <a:pt x="12118" y="117721"/>
                  </a:cubicBezTo>
                  <a:cubicBezTo>
                    <a:pt x="12118" y="118101"/>
                    <a:pt x="12118" y="118481"/>
                    <a:pt x="12118" y="118481"/>
                  </a:cubicBezTo>
                  <a:cubicBezTo>
                    <a:pt x="12413" y="118481"/>
                    <a:pt x="12413" y="118481"/>
                    <a:pt x="12413" y="118481"/>
                  </a:cubicBezTo>
                  <a:cubicBezTo>
                    <a:pt x="12413" y="118481"/>
                    <a:pt x="12413" y="118481"/>
                    <a:pt x="12413" y="118481"/>
                  </a:cubicBezTo>
                  <a:cubicBezTo>
                    <a:pt x="12709" y="118481"/>
                    <a:pt x="12709" y="118101"/>
                    <a:pt x="13004" y="118101"/>
                  </a:cubicBezTo>
                  <a:cubicBezTo>
                    <a:pt x="13300" y="118101"/>
                    <a:pt x="13300" y="117721"/>
                    <a:pt x="14187" y="117721"/>
                  </a:cubicBezTo>
                  <a:cubicBezTo>
                    <a:pt x="14187" y="117721"/>
                    <a:pt x="14482" y="117341"/>
                    <a:pt x="14482" y="117341"/>
                  </a:cubicBezTo>
                  <a:cubicBezTo>
                    <a:pt x="14778" y="116962"/>
                    <a:pt x="15073" y="116582"/>
                    <a:pt x="15073" y="116582"/>
                  </a:cubicBezTo>
                  <a:cubicBezTo>
                    <a:pt x="15369" y="116962"/>
                    <a:pt x="15369" y="116962"/>
                    <a:pt x="15369" y="116962"/>
                  </a:cubicBezTo>
                  <a:cubicBezTo>
                    <a:pt x="15665" y="116962"/>
                    <a:pt x="15665" y="117341"/>
                    <a:pt x="15960" y="117721"/>
                  </a:cubicBezTo>
                  <a:cubicBezTo>
                    <a:pt x="15960" y="117721"/>
                    <a:pt x="16256" y="118101"/>
                    <a:pt x="16551" y="118481"/>
                  </a:cubicBezTo>
                  <a:cubicBezTo>
                    <a:pt x="16551" y="118481"/>
                    <a:pt x="16551" y="118860"/>
                    <a:pt x="16847" y="118860"/>
                  </a:cubicBezTo>
                  <a:cubicBezTo>
                    <a:pt x="17142" y="119240"/>
                    <a:pt x="17438" y="120000"/>
                    <a:pt x="17438" y="120000"/>
                  </a:cubicBezTo>
                  <a:cubicBezTo>
                    <a:pt x="18029" y="120000"/>
                    <a:pt x="18620" y="120000"/>
                    <a:pt x="18916" y="119620"/>
                  </a:cubicBezTo>
                  <a:cubicBezTo>
                    <a:pt x="18916" y="119620"/>
                    <a:pt x="18916" y="119620"/>
                    <a:pt x="18916" y="119620"/>
                  </a:cubicBezTo>
                  <a:cubicBezTo>
                    <a:pt x="18916" y="119240"/>
                    <a:pt x="19211" y="119240"/>
                    <a:pt x="19211" y="119240"/>
                  </a:cubicBezTo>
                  <a:cubicBezTo>
                    <a:pt x="19211" y="119240"/>
                    <a:pt x="19211" y="119240"/>
                    <a:pt x="19211" y="119240"/>
                  </a:cubicBezTo>
                  <a:cubicBezTo>
                    <a:pt x="19211" y="119240"/>
                    <a:pt x="19211" y="119240"/>
                    <a:pt x="19211" y="119240"/>
                  </a:cubicBezTo>
                  <a:cubicBezTo>
                    <a:pt x="19211" y="119240"/>
                    <a:pt x="19211" y="118860"/>
                    <a:pt x="19507" y="118860"/>
                  </a:cubicBezTo>
                  <a:cubicBezTo>
                    <a:pt x="19507" y="118101"/>
                    <a:pt x="19507" y="118101"/>
                    <a:pt x="20098" y="117341"/>
                  </a:cubicBezTo>
                  <a:cubicBezTo>
                    <a:pt x="20394" y="116962"/>
                    <a:pt x="20689" y="116962"/>
                    <a:pt x="20985" y="117341"/>
                  </a:cubicBezTo>
                  <a:cubicBezTo>
                    <a:pt x="21280" y="117341"/>
                    <a:pt x="21576" y="117721"/>
                    <a:pt x="21871" y="117341"/>
                  </a:cubicBezTo>
                  <a:cubicBezTo>
                    <a:pt x="21871" y="117341"/>
                    <a:pt x="21871" y="117341"/>
                    <a:pt x="21871" y="117341"/>
                  </a:cubicBezTo>
                  <a:cubicBezTo>
                    <a:pt x="22167" y="116962"/>
                    <a:pt x="22167" y="116962"/>
                    <a:pt x="22167" y="116962"/>
                  </a:cubicBezTo>
                  <a:cubicBezTo>
                    <a:pt x="22463" y="116582"/>
                    <a:pt x="23349" y="116202"/>
                    <a:pt x="23349" y="115822"/>
                  </a:cubicBezTo>
                  <a:cubicBezTo>
                    <a:pt x="23940" y="115443"/>
                    <a:pt x="24236" y="114683"/>
                    <a:pt x="24236" y="113924"/>
                  </a:cubicBezTo>
                  <a:cubicBezTo>
                    <a:pt x="24236" y="113544"/>
                    <a:pt x="24236" y="113544"/>
                    <a:pt x="24236" y="113164"/>
                  </a:cubicBezTo>
                  <a:cubicBezTo>
                    <a:pt x="24532" y="113164"/>
                    <a:pt x="24236" y="112405"/>
                    <a:pt x="24236" y="112025"/>
                  </a:cubicBezTo>
                  <a:cubicBezTo>
                    <a:pt x="23940" y="111645"/>
                    <a:pt x="23940" y="111645"/>
                    <a:pt x="23940" y="111645"/>
                  </a:cubicBezTo>
                  <a:cubicBezTo>
                    <a:pt x="24236" y="111265"/>
                    <a:pt x="24236" y="111265"/>
                    <a:pt x="24236" y="111265"/>
                  </a:cubicBezTo>
                  <a:cubicBezTo>
                    <a:pt x="24532" y="110886"/>
                    <a:pt x="24827" y="110886"/>
                    <a:pt x="24827" y="110126"/>
                  </a:cubicBezTo>
                  <a:cubicBezTo>
                    <a:pt x="24827" y="109367"/>
                    <a:pt x="24827" y="108987"/>
                    <a:pt x="24532" y="108607"/>
                  </a:cubicBezTo>
                  <a:cubicBezTo>
                    <a:pt x="23940" y="108607"/>
                    <a:pt x="23349" y="108227"/>
                    <a:pt x="23054" y="107468"/>
                  </a:cubicBezTo>
                  <a:cubicBezTo>
                    <a:pt x="23054" y="107468"/>
                    <a:pt x="23054" y="107468"/>
                    <a:pt x="23054" y="107468"/>
                  </a:cubicBezTo>
                  <a:cubicBezTo>
                    <a:pt x="23054" y="107088"/>
                    <a:pt x="23054" y="107088"/>
                    <a:pt x="23054" y="107088"/>
                  </a:cubicBezTo>
                  <a:cubicBezTo>
                    <a:pt x="23054" y="107088"/>
                    <a:pt x="23054" y="107088"/>
                    <a:pt x="23054" y="107088"/>
                  </a:cubicBezTo>
                  <a:cubicBezTo>
                    <a:pt x="23054" y="106708"/>
                    <a:pt x="23054" y="106708"/>
                    <a:pt x="23054" y="106708"/>
                  </a:cubicBezTo>
                  <a:cubicBezTo>
                    <a:pt x="23054" y="106708"/>
                    <a:pt x="23054" y="106329"/>
                    <a:pt x="23054" y="106329"/>
                  </a:cubicBezTo>
                  <a:cubicBezTo>
                    <a:pt x="23054" y="106329"/>
                    <a:pt x="23054" y="106329"/>
                    <a:pt x="23054" y="106329"/>
                  </a:cubicBezTo>
                  <a:cubicBezTo>
                    <a:pt x="22758" y="105569"/>
                    <a:pt x="22758" y="105189"/>
                    <a:pt x="22463" y="104810"/>
                  </a:cubicBezTo>
                  <a:cubicBezTo>
                    <a:pt x="22463" y="104810"/>
                    <a:pt x="22167" y="104810"/>
                    <a:pt x="22167" y="104430"/>
                  </a:cubicBezTo>
                  <a:cubicBezTo>
                    <a:pt x="21871" y="104430"/>
                    <a:pt x="21871" y="104050"/>
                    <a:pt x="21871" y="104050"/>
                  </a:cubicBezTo>
                  <a:cubicBezTo>
                    <a:pt x="21871" y="103670"/>
                    <a:pt x="21871" y="103291"/>
                    <a:pt x="22167" y="103291"/>
                  </a:cubicBezTo>
                  <a:cubicBezTo>
                    <a:pt x="22463" y="102531"/>
                    <a:pt x="23054" y="102531"/>
                    <a:pt x="23349" y="102911"/>
                  </a:cubicBezTo>
                  <a:cubicBezTo>
                    <a:pt x="23645" y="102911"/>
                    <a:pt x="23940" y="102911"/>
                    <a:pt x="24236" y="102531"/>
                  </a:cubicBezTo>
                  <a:cubicBezTo>
                    <a:pt x="24532" y="102531"/>
                    <a:pt x="24532" y="102531"/>
                    <a:pt x="24827" y="102151"/>
                  </a:cubicBezTo>
                  <a:cubicBezTo>
                    <a:pt x="25123" y="101772"/>
                    <a:pt x="25714" y="101012"/>
                    <a:pt x="26305" y="101772"/>
                  </a:cubicBezTo>
                  <a:cubicBezTo>
                    <a:pt x="26600" y="102151"/>
                    <a:pt x="26896" y="102151"/>
                    <a:pt x="26896" y="102151"/>
                  </a:cubicBezTo>
                  <a:cubicBezTo>
                    <a:pt x="27487" y="102151"/>
                    <a:pt x="28374" y="101392"/>
                    <a:pt x="28669" y="101012"/>
                  </a:cubicBezTo>
                  <a:cubicBezTo>
                    <a:pt x="29261" y="100253"/>
                    <a:pt x="30443" y="99493"/>
                    <a:pt x="31330" y="99493"/>
                  </a:cubicBezTo>
                  <a:cubicBezTo>
                    <a:pt x="31921" y="99493"/>
                    <a:pt x="31921" y="99493"/>
                    <a:pt x="31921" y="99113"/>
                  </a:cubicBezTo>
                  <a:cubicBezTo>
                    <a:pt x="31921" y="99113"/>
                    <a:pt x="31921" y="98734"/>
                    <a:pt x="31921" y="98354"/>
                  </a:cubicBezTo>
                  <a:cubicBezTo>
                    <a:pt x="32216" y="97974"/>
                    <a:pt x="32216" y="97974"/>
                    <a:pt x="32216" y="97594"/>
                  </a:cubicBezTo>
                  <a:cubicBezTo>
                    <a:pt x="32216" y="96835"/>
                    <a:pt x="32216" y="96455"/>
                    <a:pt x="32512" y="96075"/>
                  </a:cubicBezTo>
                  <a:cubicBezTo>
                    <a:pt x="32512" y="95696"/>
                    <a:pt x="32807" y="95696"/>
                    <a:pt x="33103" y="96075"/>
                  </a:cubicBezTo>
                  <a:cubicBezTo>
                    <a:pt x="33694" y="96075"/>
                    <a:pt x="33990" y="96455"/>
                    <a:pt x="34581" y="96835"/>
                  </a:cubicBezTo>
                  <a:cubicBezTo>
                    <a:pt x="34876" y="96835"/>
                    <a:pt x="35467" y="97215"/>
                    <a:pt x="35763" y="97215"/>
                  </a:cubicBezTo>
                  <a:cubicBezTo>
                    <a:pt x="36354" y="97594"/>
                    <a:pt x="36945" y="97215"/>
                    <a:pt x="37241" y="96835"/>
                  </a:cubicBezTo>
                  <a:cubicBezTo>
                    <a:pt x="37536" y="96455"/>
                    <a:pt x="37832" y="96075"/>
                    <a:pt x="38128" y="95696"/>
                  </a:cubicBezTo>
                  <a:cubicBezTo>
                    <a:pt x="38719" y="95316"/>
                    <a:pt x="39310" y="95316"/>
                    <a:pt x="39901" y="95696"/>
                  </a:cubicBezTo>
                  <a:cubicBezTo>
                    <a:pt x="40492" y="95696"/>
                    <a:pt x="41083" y="95696"/>
                    <a:pt x="41674" y="95696"/>
                  </a:cubicBezTo>
                  <a:cubicBezTo>
                    <a:pt x="41970" y="95696"/>
                    <a:pt x="42266" y="95696"/>
                    <a:pt x="42857" y="95696"/>
                  </a:cubicBezTo>
                  <a:cubicBezTo>
                    <a:pt x="42857" y="95316"/>
                    <a:pt x="42857" y="95316"/>
                    <a:pt x="42857" y="95316"/>
                  </a:cubicBezTo>
                  <a:cubicBezTo>
                    <a:pt x="43152" y="94936"/>
                    <a:pt x="43152" y="94177"/>
                    <a:pt x="43152" y="93417"/>
                  </a:cubicBezTo>
                  <a:cubicBezTo>
                    <a:pt x="42857" y="93417"/>
                    <a:pt x="42857" y="93417"/>
                    <a:pt x="42857" y="93417"/>
                  </a:cubicBezTo>
                  <a:cubicBezTo>
                    <a:pt x="42561" y="92658"/>
                    <a:pt x="42561" y="92278"/>
                    <a:pt x="42561" y="91898"/>
                  </a:cubicBezTo>
                  <a:cubicBezTo>
                    <a:pt x="42561" y="91898"/>
                    <a:pt x="42561" y="91518"/>
                    <a:pt x="42561" y="91518"/>
                  </a:cubicBezTo>
                  <a:cubicBezTo>
                    <a:pt x="42857" y="90759"/>
                    <a:pt x="43152" y="90000"/>
                    <a:pt x="42857" y="89620"/>
                  </a:cubicBezTo>
                  <a:cubicBezTo>
                    <a:pt x="42857" y="89620"/>
                    <a:pt x="42857" y="89620"/>
                    <a:pt x="42561" y="89620"/>
                  </a:cubicBezTo>
                  <a:cubicBezTo>
                    <a:pt x="42561" y="89620"/>
                    <a:pt x="42561" y="89620"/>
                    <a:pt x="42561" y="89620"/>
                  </a:cubicBezTo>
                  <a:cubicBezTo>
                    <a:pt x="42561" y="89620"/>
                    <a:pt x="42561" y="89620"/>
                    <a:pt x="42561" y="89620"/>
                  </a:cubicBezTo>
                  <a:cubicBezTo>
                    <a:pt x="42561" y="89240"/>
                    <a:pt x="42561" y="89240"/>
                    <a:pt x="42561" y="89240"/>
                  </a:cubicBezTo>
                  <a:cubicBezTo>
                    <a:pt x="42561" y="89240"/>
                    <a:pt x="42561" y="89240"/>
                    <a:pt x="42561" y="89240"/>
                  </a:cubicBezTo>
                  <a:cubicBezTo>
                    <a:pt x="41970" y="89240"/>
                    <a:pt x="41970" y="88481"/>
                    <a:pt x="41970" y="88101"/>
                  </a:cubicBezTo>
                  <a:cubicBezTo>
                    <a:pt x="41970" y="87341"/>
                    <a:pt x="42266" y="87341"/>
                    <a:pt x="42857" y="87341"/>
                  </a:cubicBezTo>
                  <a:cubicBezTo>
                    <a:pt x="43743" y="87341"/>
                    <a:pt x="44334" y="87721"/>
                    <a:pt x="44630" y="88101"/>
                  </a:cubicBezTo>
                  <a:cubicBezTo>
                    <a:pt x="44926" y="88481"/>
                    <a:pt x="46995" y="89240"/>
                    <a:pt x="47586" y="89240"/>
                  </a:cubicBezTo>
                  <a:cubicBezTo>
                    <a:pt x="48768" y="88860"/>
                    <a:pt x="49359" y="89240"/>
                    <a:pt x="49655" y="89240"/>
                  </a:cubicBezTo>
                  <a:cubicBezTo>
                    <a:pt x="49950" y="89620"/>
                    <a:pt x="49950" y="89620"/>
                    <a:pt x="50246" y="89620"/>
                  </a:cubicBezTo>
                  <a:cubicBezTo>
                    <a:pt x="50541" y="89620"/>
                    <a:pt x="50837" y="89620"/>
                    <a:pt x="51133" y="89620"/>
                  </a:cubicBezTo>
                  <a:cubicBezTo>
                    <a:pt x="51724" y="89240"/>
                    <a:pt x="52610" y="88860"/>
                    <a:pt x="53201" y="89240"/>
                  </a:cubicBezTo>
                  <a:cubicBezTo>
                    <a:pt x="53793" y="89620"/>
                    <a:pt x="54088" y="89620"/>
                    <a:pt x="54384" y="89620"/>
                  </a:cubicBezTo>
                  <a:cubicBezTo>
                    <a:pt x="54384" y="89240"/>
                    <a:pt x="54679" y="88860"/>
                    <a:pt x="54384" y="88860"/>
                  </a:cubicBezTo>
                  <a:cubicBezTo>
                    <a:pt x="54384" y="88481"/>
                    <a:pt x="54088" y="88101"/>
                    <a:pt x="53793" y="88101"/>
                  </a:cubicBezTo>
                  <a:cubicBezTo>
                    <a:pt x="53201" y="88101"/>
                    <a:pt x="53201" y="87721"/>
                    <a:pt x="53201" y="86962"/>
                  </a:cubicBezTo>
                  <a:cubicBezTo>
                    <a:pt x="53201" y="85443"/>
                    <a:pt x="53793" y="83164"/>
                    <a:pt x="54679" y="83544"/>
                  </a:cubicBezTo>
                  <a:cubicBezTo>
                    <a:pt x="54975" y="83544"/>
                    <a:pt x="54975" y="83544"/>
                    <a:pt x="54975" y="83544"/>
                  </a:cubicBezTo>
                  <a:cubicBezTo>
                    <a:pt x="54975" y="83164"/>
                    <a:pt x="55270" y="82784"/>
                    <a:pt x="55566" y="82025"/>
                  </a:cubicBezTo>
                  <a:cubicBezTo>
                    <a:pt x="55862" y="81645"/>
                    <a:pt x="55862" y="81265"/>
                    <a:pt x="56157" y="81265"/>
                  </a:cubicBezTo>
                  <a:cubicBezTo>
                    <a:pt x="56453" y="81265"/>
                    <a:pt x="56453" y="81645"/>
                    <a:pt x="56453" y="81645"/>
                  </a:cubicBezTo>
                  <a:cubicBezTo>
                    <a:pt x="56453" y="82405"/>
                    <a:pt x="56748" y="82405"/>
                    <a:pt x="56748" y="82784"/>
                  </a:cubicBezTo>
                  <a:cubicBezTo>
                    <a:pt x="56748" y="82784"/>
                    <a:pt x="57044" y="82405"/>
                    <a:pt x="57339" y="82025"/>
                  </a:cubicBezTo>
                  <a:cubicBezTo>
                    <a:pt x="57339" y="82025"/>
                    <a:pt x="57635" y="81645"/>
                    <a:pt x="57635" y="82025"/>
                  </a:cubicBezTo>
                  <a:cubicBezTo>
                    <a:pt x="57931" y="82025"/>
                    <a:pt x="57931" y="82405"/>
                    <a:pt x="57931" y="82784"/>
                  </a:cubicBezTo>
                  <a:cubicBezTo>
                    <a:pt x="57931" y="82784"/>
                    <a:pt x="57931" y="83164"/>
                    <a:pt x="57931" y="83544"/>
                  </a:cubicBezTo>
                  <a:cubicBezTo>
                    <a:pt x="58226" y="83544"/>
                    <a:pt x="58226" y="83544"/>
                    <a:pt x="58226" y="83544"/>
                  </a:cubicBezTo>
                  <a:cubicBezTo>
                    <a:pt x="58522" y="83544"/>
                    <a:pt x="59113" y="82025"/>
                    <a:pt x="59113" y="81265"/>
                  </a:cubicBezTo>
                  <a:cubicBezTo>
                    <a:pt x="59113" y="80886"/>
                    <a:pt x="59113" y="80506"/>
                    <a:pt x="59408" y="80126"/>
                  </a:cubicBezTo>
                  <a:cubicBezTo>
                    <a:pt x="59704" y="79746"/>
                    <a:pt x="60000" y="79746"/>
                    <a:pt x="60295" y="79746"/>
                  </a:cubicBezTo>
                  <a:cubicBezTo>
                    <a:pt x="60886" y="79746"/>
                    <a:pt x="61182" y="79746"/>
                    <a:pt x="61182" y="79367"/>
                  </a:cubicBezTo>
                  <a:cubicBezTo>
                    <a:pt x="61182" y="78987"/>
                    <a:pt x="61182" y="78987"/>
                    <a:pt x="61182" y="78607"/>
                  </a:cubicBezTo>
                  <a:cubicBezTo>
                    <a:pt x="60886" y="78227"/>
                    <a:pt x="60886" y="77848"/>
                    <a:pt x="61182" y="77468"/>
                  </a:cubicBezTo>
                  <a:cubicBezTo>
                    <a:pt x="61182" y="77468"/>
                    <a:pt x="61182" y="77468"/>
                    <a:pt x="61182" y="77468"/>
                  </a:cubicBezTo>
                  <a:cubicBezTo>
                    <a:pt x="61182" y="77088"/>
                    <a:pt x="61477" y="77088"/>
                    <a:pt x="61477" y="76708"/>
                  </a:cubicBezTo>
                  <a:cubicBezTo>
                    <a:pt x="61477" y="75949"/>
                    <a:pt x="61773" y="75189"/>
                    <a:pt x="62660" y="74810"/>
                  </a:cubicBezTo>
                  <a:cubicBezTo>
                    <a:pt x="62660" y="74810"/>
                    <a:pt x="62955" y="74810"/>
                    <a:pt x="62955" y="74810"/>
                  </a:cubicBezTo>
                  <a:cubicBezTo>
                    <a:pt x="64137" y="74430"/>
                    <a:pt x="65320" y="74050"/>
                    <a:pt x="65615" y="72151"/>
                  </a:cubicBezTo>
                  <a:cubicBezTo>
                    <a:pt x="65911" y="72151"/>
                    <a:pt x="66798" y="69493"/>
                    <a:pt x="67684" y="69493"/>
                  </a:cubicBezTo>
                  <a:cubicBezTo>
                    <a:pt x="67684" y="69493"/>
                    <a:pt x="67980" y="69493"/>
                    <a:pt x="68275" y="69873"/>
                  </a:cubicBezTo>
                  <a:cubicBezTo>
                    <a:pt x="68275" y="70253"/>
                    <a:pt x="68275" y="70632"/>
                    <a:pt x="68571" y="71012"/>
                  </a:cubicBezTo>
                  <a:cubicBezTo>
                    <a:pt x="68571" y="71772"/>
                    <a:pt x="68866" y="72911"/>
                    <a:pt x="69162" y="72911"/>
                  </a:cubicBezTo>
                  <a:cubicBezTo>
                    <a:pt x="70049" y="73291"/>
                    <a:pt x="70049" y="72911"/>
                    <a:pt x="70640" y="71772"/>
                  </a:cubicBezTo>
                  <a:cubicBezTo>
                    <a:pt x="70640" y="71772"/>
                    <a:pt x="70640" y="71772"/>
                    <a:pt x="70640" y="71772"/>
                  </a:cubicBezTo>
                  <a:cubicBezTo>
                    <a:pt x="70640" y="71772"/>
                    <a:pt x="70640" y="71392"/>
                    <a:pt x="70640" y="71392"/>
                  </a:cubicBezTo>
                  <a:cubicBezTo>
                    <a:pt x="71527" y="69493"/>
                    <a:pt x="71822" y="68354"/>
                    <a:pt x="72118" y="67974"/>
                  </a:cubicBezTo>
                  <a:cubicBezTo>
                    <a:pt x="73004" y="67974"/>
                    <a:pt x="73300" y="66455"/>
                    <a:pt x="73300" y="65696"/>
                  </a:cubicBezTo>
                  <a:cubicBezTo>
                    <a:pt x="73300" y="65696"/>
                    <a:pt x="73300" y="65316"/>
                    <a:pt x="73596" y="65316"/>
                  </a:cubicBezTo>
                  <a:cubicBezTo>
                    <a:pt x="73596" y="65316"/>
                    <a:pt x="74778" y="64556"/>
                    <a:pt x="74778" y="64177"/>
                  </a:cubicBezTo>
                  <a:cubicBezTo>
                    <a:pt x="75073" y="63417"/>
                    <a:pt x="75073" y="63037"/>
                    <a:pt x="75369" y="63037"/>
                  </a:cubicBezTo>
                  <a:cubicBezTo>
                    <a:pt x="75665" y="62658"/>
                    <a:pt x="75960" y="63037"/>
                    <a:pt x="75960" y="63037"/>
                  </a:cubicBezTo>
                  <a:cubicBezTo>
                    <a:pt x="75960" y="63037"/>
                    <a:pt x="75960" y="63037"/>
                    <a:pt x="75960" y="63037"/>
                  </a:cubicBezTo>
                  <a:cubicBezTo>
                    <a:pt x="75960" y="62658"/>
                    <a:pt x="75960" y="61518"/>
                    <a:pt x="75665" y="60759"/>
                  </a:cubicBezTo>
                  <a:cubicBezTo>
                    <a:pt x="75665" y="60379"/>
                    <a:pt x="75369" y="60379"/>
                    <a:pt x="75369" y="60379"/>
                  </a:cubicBezTo>
                  <a:cubicBezTo>
                    <a:pt x="74778" y="60000"/>
                    <a:pt x="74482" y="58860"/>
                    <a:pt x="74482" y="58101"/>
                  </a:cubicBezTo>
                  <a:cubicBezTo>
                    <a:pt x="74482" y="57721"/>
                    <a:pt x="74482" y="57341"/>
                    <a:pt x="75073" y="56962"/>
                  </a:cubicBezTo>
                  <a:cubicBezTo>
                    <a:pt x="75073" y="56962"/>
                    <a:pt x="75369" y="56582"/>
                    <a:pt x="75369" y="56202"/>
                  </a:cubicBezTo>
                  <a:cubicBezTo>
                    <a:pt x="75369" y="55822"/>
                    <a:pt x="75369" y="55443"/>
                    <a:pt x="75665" y="55063"/>
                  </a:cubicBezTo>
                  <a:cubicBezTo>
                    <a:pt x="75960" y="55063"/>
                    <a:pt x="75960" y="55063"/>
                    <a:pt x="75960" y="55063"/>
                  </a:cubicBezTo>
                  <a:cubicBezTo>
                    <a:pt x="75960" y="54683"/>
                    <a:pt x="75960" y="54683"/>
                    <a:pt x="75960" y="54683"/>
                  </a:cubicBezTo>
                  <a:cubicBezTo>
                    <a:pt x="76551" y="53544"/>
                    <a:pt x="76551" y="53544"/>
                    <a:pt x="76847" y="53544"/>
                  </a:cubicBezTo>
                  <a:cubicBezTo>
                    <a:pt x="77142" y="53924"/>
                    <a:pt x="77438" y="53924"/>
                    <a:pt x="77438" y="54303"/>
                  </a:cubicBezTo>
                  <a:cubicBezTo>
                    <a:pt x="77733" y="54303"/>
                    <a:pt x="77733" y="54683"/>
                    <a:pt x="77733" y="54683"/>
                  </a:cubicBezTo>
                  <a:cubicBezTo>
                    <a:pt x="78325" y="55063"/>
                    <a:pt x="79211" y="55443"/>
                    <a:pt x="79507" y="55443"/>
                  </a:cubicBezTo>
                  <a:cubicBezTo>
                    <a:pt x="80394" y="55443"/>
                    <a:pt x="80689" y="54683"/>
                    <a:pt x="80689" y="53544"/>
                  </a:cubicBezTo>
                  <a:cubicBezTo>
                    <a:pt x="80689" y="52784"/>
                    <a:pt x="80689" y="52405"/>
                    <a:pt x="81280" y="52025"/>
                  </a:cubicBezTo>
                  <a:cubicBezTo>
                    <a:pt x="81871" y="52025"/>
                    <a:pt x="82463" y="51265"/>
                    <a:pt x="82167" y="50506"/>
                  </a:cubicBezTo>
                  <a:cubicBezTo>
                    <a:pt x="82167" y="50126"/>
                    <a:pt x="82167" y="50126"/>
                    <a:pt x="82167" y="50126"/>
                  </a:cubicBezTo>
                  <a:cubicBezTo>
                    <a:pt x="81871" y="49746"/>
                    <a:pt x="81871" y="49367"/>
                    <a:pt x="82463" y="48987"/>
                  </a:cubicBezTo>
                  <a:cubicBezTo>
                    <a:pt x="82758" y="48607"/>
                    <a:pt x="83349" y="46708"/>
                    <a:pt x="83349" y="46329"/>
                  </a:cubicBezTo>
                  <a:cubicBezTo>
                    <a:pt x="83054" y="45949"/>
                    <a:pt x="83054" y="45949"/>
                    <a:pt x="83054" y="45949"/>
                  </a:cubicBezTo>
                  <a:cubicBezTo>
                    <a:pt x="83054" y="45949"/>
                    <a:pt x="82758" y="45949"/>
                    <a:pt x="82758" y="45569"/>
                  </a:cubicBezTo>
                  <a:cubicBezTo>
                    <a:pt x="82758" y="44810"/>
                    <a:pt x="83054" y="44050"/>
                    <a:pt x="83054" y="44050"/>
                  </a:cubicBezTo>
                  <a:cubicBezTo>
                    <a:pt x="83349" y="44050"/>
                    <a:pt x="83349" y="44050"/>
                    <a:pt x="83645" y="44050"/>
                  </a:cubicBezTo>
                  <a:cubicBezTo>
                    <a:pt x="83940" y="44430"/>
                    <a:pt x="83940" y="44430"/>
                    <a:pt x="83940" y="44430"/>
                  </a:cubicBezTo>
                  <a:cubicBezTo>
                    <a:pt x="83940" y="44430"/>
                    <a:pt x="84532" y="45189"/>
                    <a:pt x="84827" y="45189"/>
                  </a:cubicBezTo>
                  <a:cubicBezTo>
                    <a:pt x="84827" y="45189"/>
                    <a:pt x="84827" y="45189"/>
                    <a:pt x="84827" y="45189"/>
                  </a:cubicBezTo>
                  <a:cubicBezTo>
                    <a:pt x="85123" y="44430"/>
                    <a:pt x="85418" y="44050"/>
                    <a:pt x="85714" y="44050"/>
                  </a:cubicBezTo>
                  <a:cubicBezTo>
                    <a:pt x="86009" y="44050"/>
                    <a:pt x="86305" y="44050"/>
                    <a:pt x="86600" y="44430"/>
                  </a:cubicBezTo>
                  <a:cubicBezTo>
                    <a:pt x="86896" y="44430"/>
                    <a:pt x="87192" y="44430"/>
                    <a:pt x="87487" y="44810"/>
                  </a:cubicBezTo>
                  <a:cubicBezTo>
                    <a:pt x="87783" y="44810"/>
                    <a:pt x="87783" y="44810"/>
                    <a:pt x="87783" y="44810"/>
                  </a:cubicBezTo>
                  <a:cubicBezTo>
                    <a:pt x="87783" y="44810"/>
                    <a:pt x="89261" y="45189"/>
                    <a:pt x="89556" y="45569"/>
                  </a:cubicBezTo>
                  <a:cubicBezTo>
                    <a:pt x="89556" y="45949"/>
                    <a:pt x="89556" y="45949"/>
                    <a:pt x="89556" y="45949"/>
                  </a:cubicBezTo>
                  <a:cubicBezTo>
                    <a:pt x="89556" y="45949"/>
                    <a:pt x="89556" y="46329"/>
                    <a:pt x="89556" y="46329"/>
                  </a:cubicBezTo>
                  <a:cubicBezTo>
                    <a:pt x="89852" y="46708"/>
                    <a:pt x="89852" y="46708"/>
                    <a:pt x="89852" y="46708"/>
                  </a:cubicBezTo>
                  <a:cubicBezTo>
                    <a:pt x="89852" y="46708"/>
                    <a:pt x="90147" y="47088"/>
                    <a:pt x="90147" y="47088"/>
                  </a:cubicBezTo>
                  <a:cubicBezTo>
                    <a:pt x="90147" y="47848"/>
                    <a:pt x="91034" y="48607"/>
                    <a:pt x="91625" y="48607"/>
                  </a:cubicBezTo>
                  <a:cubicBezTo>
                    <a:pt x="91921" y="48607"/>
                    <a:pt x="91921" y="48607"/>
                    <a:pt x="91921" y="48607"/>
                  </a:cubicBezTo>
                  <a:cubicBezTo>
                    <a:pt x="92512" y="48987"/>
                    <a:pt x="93103" y="48987"/>
                    <a:pt x="93694" y="49746"/>
                  </a:cubicBezTo>
                  <a:cubicBezTo>
                    <a:pt x="93990" y="50126"/>
                    <a:pt x="94876" y="50886"/>
                    <a:pt x="95172" y="50506"/>
                  </a:cubicBezTo>
                  <a:cubicBezTo>
                    <a:pt x="95467" y="50506"/>
                    <a:pt x="95467" y="50506"/>
                    <a:pt x="95467" y="50126"/>
                  </a:cubicBezTo>
                  <a:cubicBezTo>
                    <a:pt x="95467" y="50126"/>
                    <a:pt x="95467" y="49746"/>
                    <a:pt x="95467" y="49746"/>
                  </a:cubicBezTo>
                  <a:cubicBezTo>
                    <a:pt x="95467" y="48987"/>
                    <a:pt x="95467" y="48607"/>
                    <a:pt x="95467" y="48607"/>
                  </a:cubicBezTo>
                  <a:cubicBezTo>
                    <a:pt x="95467" y="48607"/>
                    <a:pt x="95763" y="48607"/>
                    <a:pt x="95763" y="48607"/>
                  </a:cubicBezTo>
                  <a:cubicBezTo>
                    <a:pt x="96059" y="48607"/>
                    <a:pt x="96354" y="48607"/>
                    <a:pt x="96650" y="48607"/>
                  </a:cubicBezTo>
                  <a:cubicBezTo>
                    <a:pt x="96945" y="48987"/>
                    <a:pt x="96945" y="48987"/>
                    <a:pt x="96945" y="48987"/>
                  </a:cubicBezTo>
                  <a:cubicBezTo>
                    <a:pt x="97241" y="48987"/>
                    <a:pt x="97536" y="49367"/>
                    <a:pt x="97832" y="49367"/>
                  </a:cubicBezTo>
                  <a:cubicBezTo>
                    <a:pt x="97832" y="49367"/>
                    <a:pt x="97832" y="49367"/>
                    <a:pt x="97832" y="49367"/>
                  </a:cubicBezTo>
                  <a:cubicBezTo>
                    <a:pt x="98423" y="49367"/>
                    <a:pt x="98719" y="49746"/>
                    <a:pt x="99014" y="49746"/>
                  </a:cubicBezTo>
                  <a:cubicBezTo>
                    <a:pt x="99310" y="49746"/>
                    <a:pt x="99310" y="49746"/>
                    <a:pt x="99310" y="49746"/>
                  </a:cubicBezTo>
                  <a:cubicBezTo>
                    <a:pt x="99605" y="49746"/>
                    <a:pt x="100197" y="49746"/>
                    <a:pt x="100492" y="49367"/>
                  </a:cubicBezTo>
                  <a:cubicBezTo>
                    <a:pt x="100788" y="48987"/>
                    <a:pt x="101083" y="48987"/>
                    <a:pt x="101379" y="48607"/>
                  </a:cubicBezTo>
                  <a:cubicBezTo>
                    <a:pt x="101674" y="48607"/>
                    <a:pt x="101674" y="48607"/>
                    <a:pt x="101970" y="48607"/>
                  </a:cubicBezTo>
                  <a:cubicBezTo>
                    <a:pt x="101970" y="48607"/>
                    <a:pt x="101970" y="48607"/>
                    <a:pt x="101970" y="48607"/>
                  </a:cubicBezTo>
                  <a:cubicBezTo>
                    <a:pt x="102266" y="48607"/>
                    <a:pt x="102857" y="48227"/>
                    <a:pt x="103152" y="48607"/>
                  </a:cubicBezTo>
                  <a:cubicBezTo>
                    <a:pt x="103448" y="48607"/>
                    <a:pt x="103448" y="48607"/>
                    <a:pt x="103448" y="48607"/>
                  </a:cubicBezTo>
                  <a:cubicBezTo>
                    <a:pt x="104039" y="48987"/>
                    <a:pt x="104039" y="49367"/>
                    <a:pt x="104334" y="49746"/>
                  </a:cubicBezTo>
                  <a:cubicBezTo>
                    <a:pt x="104334" y="49746"/>
                    <a:pt x="104334" y="50126"/>
                    <a:pt x="104630" y="50126"/>
                  </a:cubicBezTo>
                  <a:cubicBezTo>
                    <a:pt x="105517" y="50886"/>
                    <a:pt x="105517" y="51265"/>
                    <a:pt x="105517" y="52025"/>
                  </a:cubicBezTo>
                  <a:cubicBezTo>
                    <a:pt x="105517" y="52405"/>
                    <a:pt x="105517" y="52405"/>
                    <a:pt x="105517" y="52405"/>
                  </a:cubicBezTo>
                  <a:cubicBezTo>
                    <a:pt x="105517" y="52784"/>
                    <a:pt x="105517" y="53164"/>
                    <a:pt x="105517" y="53544"/>
                  </a:cubicBezTo>
                  <a:cubicBezTo>
                    <a:pt x="105221" y="53924"/>
                    <a:pt x="105221" y="54303"/>
                    <a:pt x="105221" y="54683"/>
                  </a:cubicBezTo>
                  <a:cubicBezTo>
                    <a:pt x="105221" y="55443"/>
                    <a:pt x="105221" y="56962"/>
                    <a:pt x="104630" y="57341"/>
                  </a:cubicBezTo>
                  <a:cubicBezTo>
                    <a:pt x="104630" y="57721"/>
                    <a:pt x="104630" y="58101"/>
                    <a:pt x="104630" y="58101"/>
                  </a:cubicBezTo>
                  <a:cubicBezTo>
                    <a:pt x="104630" y="58481"/>
                    <a:pt x="104926" y="58860"/>
                    <a:pt x="104926" y="58860"/>
                  </a:cubicBezTo>
                  <a:cubicBezTo>
                    <a:pt x="105517" y="59620"/>
                    <a:pt x="105517" y="60000"/>
                    <a:pt x="105517" y="60379"/>
                  </a:cubicBezTo>
                  <a:cubicBezTo>
                    <a:pt x="105221" y="60379"/>
                    <a:pt x="105221" y="60759"/>
                    <a:pt x="105517" y="61139"/>
                  </a:cubicBezTo>
                  <a:cubicBezTo>
                    <a:pt x="105812" y="61898"/>
                    <a:pt x="105812" y="63037"/>
                    <a:pt x="105812" y="63797"/>
                  </a:cubicBezTo>
                  <a:cubicBezTo>
                    <a:pt x="105812" y="64556"/>
                    <a:pt x="105812" y="64556"/>
                    <a:pt x="106403" y="64556"/>
                  </a:cubicBezTo>
                  <a:cubicBezTo>
                    <a:pt x="106403" y="64936"/>
                    <a:pt x="106403" y="64936"/>
                    <a:pt x="106403" y="64936"/>
                  </a:cubicBezTo>
                  <a:cubicBezTo>
                    <a:pt x="106995" y="65316"/>
                    <a:pt x="107881" y="65316"/>
                    <a:pt x="108768" y="64936"/>
                  </a:cubicBezTo>
                  <a:cubicBezTo>
                    <a:pt x="108768" y="64936"/>
                    <a:pt x="109064" y="64936"/>
                    <a:pt x="109359" y="64936"/>
                  </a:cubicBezTo>
                  <a:cubicBezTo>
                    <a:pt x="109359" y="64936"/>
                    <a:pt x="109950" y="64556"/>
                    <a:pt x="110246" y="64556"/>
                  </a:cubicBezTo>
                  <a:cubicBezTo>
                    <a:pt x="110246" y="64556"/>
                    <a:pt x="110246" y="64556"/>
                    <a:pt x="110246" y="64556"/>
                  </a:cubicBezTo>
                  <a:cubicBezTo>
                    <a:pt x="110246" y="64556"/>
                    <a:pt x="110246" y="64556"/>
                    <a:pt x="110246" y="64556"/>
                  </a:cubicBezTo>
                  <a:cubicBezTo>
                    <a:pt x="110246" y="64556"/>
                    <a:pt x="110246" y="64556"/>
                    <a:pt x="110246" y="64556"/>
                  </a:cubicBezTo>
                  <a:cubicBezTo>
                    <a:pt x="109950" y="64556"/>
                    <a:pt x="109950" y="64556"/>
                    <a:pt x="109950" y="64556"/>
                  </a:cubicBezTo>
                  <a:cubicBezTo>
                    <a:pt x="109950" y="64556"/>
                    <a:pt x="109950" y="64177"/>
                    <a:pt x="110246" y="64177"/>
                  </a:cubicBezTo>
                  <a:cubicBezTo>
                    <a:pt x="110246" y="64177"/>
                    <a:pt x="110246" y="64177"/>
                    <a:pt x="110541" y="64556"/>
                  </a:cubicBezTo>
                  <a:cubicBezTo>
                    <a:pt x="110541" y="64556"/>
                    <a:pt x="110541" y="64556"/>
                    <a:pt x="110541" y="64556"/>
                  </a:cubicBezTo>
                  <a:cubicBezTo>
                    <a:pt x="110541" y="63797"/>
                    <a:pt x="110837" y="63797"/>
                    <a:pt x="110837" y="63417"/>
                  </a:cubicBezTo>
                  <a:cubicBezTo>
                    <a:pt x="111133" y="63417"/>
                    <a:pt x="111428" y="63417"/>
                    <a:pt x="111428" y="62658"/>
                  </a:cubicBezTo>
                  <a:cubicBezTo>
                    <a:pt x="111428" y="62278"/>
                    <a:pt x="111428" y="62278"/>
                    <a:pt x="111428" y="62278"/>
                  </a:cubicBezTo>
                  <a:cubicBezTo>
                    <a:pt x="111428" y="61898"/>
                    <a:pt x="111428" y="61518"/>
                    <a:pt x="111428" y="61518"/>
                  </a:cubicBezTo>
                  <a:cubicBezTo>
                    <a:pt x="111428" y="61139"/>
                    <a:pt x="111133" y="60759"/>
                    <a:pt x="111133" y="60379"/>
                  </a:cubicBezTo>
                  <a:cubicBezTo>
                    <a:pt x="111133" y="60000"/>
                    <a:pt x="111428" y="59620"/>
                    <a:pt x="111428" y="59240"/>
                  </a:cubicBezTo>
                  <a:cubicBezTo>
                    <a:pt x="111724" y="58860"/>
                    <a:pt x="111724" y="58860"/>
                    <a:pt x="111724" y="58481"/>
                  </a:cubicBezTo>
                  <a:cubicBezTo>
                    <a:pt x="111724" y="58101"/>
                    <a:pt x="111724" y="58101"/>
                    <a:pt x="111724" y="58101"/>
                  </a:cubicBezTo>
                  <a:cubicBezTo>
                    <a:pt x="111724" y="57721"/>
                    <a:pt x="111724" y="57341"/>
                    <a:pt x="111724" y="56962"/>
                  </a:cubicBezTo>
                  <a:cubicBezTo>
                    <a:pt x="111724" y="56962"/>
                    <a:pt x="112019" y="56962"/>
                    <a:pt x="112315" y="56962"/>
                  </a:cubicBezTo>
                  <a:cubicBezTo>
                    <a:pt x="112315" y="56962"/>
                    <a:pt x="112610" y="56962"/>
                    <a:pt x="112610" y="56962"/>
                  </a:cubicBezTo>
                  <a:cubicBezTo>
                    <a:pt x="112610" y="56962"/>
                    <a:pt x="112610" y="56582"/>
                    <a:pt x="112610" y="56202"/>
                  </a:cubicBezTo>
                  <a:cubicBezTo>
                    <a:pt x="112610" y="56202"/>
                    <a:pt x="112610" y="56202"/>
                    <a:pt x="112610" y="56202"/>
                  </a:cubicBezTo>
                  <a:cubicBezTo>
                    <a:pt x="112610" y="55443"/>
                    <a:pt x="112906" y="54303"/>
                    <a:pt x="113497" y="54303"/>
                  </a:cubicBezTo>
                  <a:cubicBezTo>
                    <a:pt x="114088" y="54303"/>
                    <a:pt x="114384" y="53924"/>
                    <a:pt x="114384" y="53544"/>
                  </a:cubicBezTo>
                  <a:cubicBezTo>
                    <a:pt x="114384" y="53164"/>
                    <a:pt x="114384" y="53164"/>
                    <a:pt x="114679" y="53164"/>
                  </a:cubicBezTo>
                  <a:cubicBezTo>
                    <a:pt x="114975" y="52784"/>
                    <a:pt x="115270" y="53164"/>
                    <a:pt x="115270" y="53544"/>
                  </a:cubicBezTo>
                  <a:cubicBezTo>
                    <a:pt x="115566" y="53544"/>
                    <a:pt x="115566" y="53924"/>
                    <a:pt x="115862" y="53924"/>
                  </a:cubicBezTo>
                  <a:cubicBezTo>
                    <a:pt x="116157" y="54303"/>
                    <a:pt x="116157" y="54303"/>
                    <a:pt x="116157" y="54303"/>
                  </a:cubicBezTo>
                  <a:cubicBezTo>
                    <a:pt x="116453" y="54303"/>
                    <a:pt x="117044" y="55063"/>
                    <a:pt x="117339" y="55063"/>
                  </a:cubicBezTo>
                  <a:cubicBezTo>
                    <a:pt x="117931" y="55063"/>
                    <a:pt x="117931" y="54683"/>
                    <a:pt x="118226" y="54303"/>
                  </a:cubicBezTo>
                  <a:cubicBezTo>
                    <a:pt x="118226" y="54303"/>
                    <a:pt x="118226" y="53924"/>
                    <a:pt x="118522" y="53924"/>
                  </a:cubicBezTo>
                  <a:cubicBezTo>
                    <a:pt x="118522" y="53924"/>
                    <a:pt x="118817" y="53544"/>
                    <a:pt x="119113" y="52405"/>
                  </a:cubicBezTo>
                  <a:cubicBezTo>
                    <a:pt x="119113" y="52405"/>
                    <a:pt x="119113" y="52405"/>
                    <a:pt x="119113" y="52405"/>
                  </a:cubicBezTo>
                  <a:cubicBezTo>
                    <a:pt x="119113" y="52025"/>
                    <a:pt x="119113" y="52025"/>
                    <a:pt x="119113" y="52025"/>
                  </a:cubicBezTo>
                  <a:cubicBezTo>
                    <a:pt x="119113" y="51645"/>
                    <a:pt x="119113" y="51265"/>
                    <a:pt x="119704" y="50886"/>
                  </a:cubicBezTo>
                  <a:cubicBezTo>
                    <a:pt x="119704" y="50886"/>
                    <a:pt x="120000" y="50506"/>
                    <a:pt x="120000" y="50126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2" name="Google Shape;1602;p349"/>
            <p:cNvSpPr/>
            <p:nvPr/>
          </p:nvSpPr>
          <p:spPr>
            <a:xfrm>
              <a:off x="2947989" y="4730753"/>
              <a:ext cx="123900" cy="17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28695"/>
                  </a:moveTo>
                  <a:cubicBezTo>
                    <a:pt x="112727" y="26086"/>
                    <a:pt x="112727" y="23478"/>
                    <a:pt x="112727" y="23478"/>
                  </a:cubicBezTo>
                  <a:cubicBezTo>
                    <a:pt x="109090" y="23478"/>
                    <a:pt x="109090" y="20869"/>
                    <a:pt x="109090" y="18260"/>
                  </a:cubicBezTo>
                  <a:cubicBezTo>
                    <a:pt x="105454" y="18260"/>
                    <a:pt x="105454" y="15652"/>
                    <a:pt x="101818" y="15652"/>
                  </a:cubicBezTo>
                  <a:cubicBezTo>
                    <a:pt x="101818" y="15652"/>
                    <a:pt x="101818" y="15652"/>
                    <a:pt x="101818" y="15652"/>
                  </a:cubicBezTo>
                  <a:cubicBezTo>
                    <a:pt x="101818" y="18260"/>
                    <a:pt x="94545" y="18260"/>
                    <a:pt x="87272" y="18260"/>
                  </a:cubicBezTo>
                  <a:cubicBezTo>
                    <a:pt x="83636" y="23478"/>
                    <a:pt x="72727" y="23478"/>
                    <a:pt x="69090" y="23478"/>
                  </a:cubicBezTo>
                  <a:cubicBezTo>
                    <a:pt x="65454" y="23478"/>
                    <a:pt x="65454" y="23478"/>
                    <a:pt x="61818" y="23478"/>
                  </a:cubicBezTo>
                  <a:cubicBezTo>
                    <a:pt x="61818" y="23478"/>
                    <a:pt x="61818" y="20869"/>
                    <a:pt x="50909" y="15652"/>
                  </a:cubicBezTo>
                  <a:cubicBezTo>
                    <a:pt x="50909" y="13043"/>
                    <a:pt x="47272" y="13043"/>
                    <a:pt x="47272" y="10434"/>
                  </a:cubicBezTo>
                  <a:cubicBezTo>
                    <a:pt x="43636" y="10434"/>
                    <a:pt x="43636" y="7826"/>
                    <a:pt x="40000" y="5217"/>
                  </a:cubicBezTo>
                  <a:cubicBezTo>
                    <a:pt x="36363" y="2608"/>
                    <a:pt x="36363" y="2608"/>
                    <a:pt x="32727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32727" y="0"/>
                    <a:pt x="32727" y="2608"/>
                    <a:pt x="29090" y="2608"/>
                  </a:cubicBezTo>
                  <a:cubicBezTo>
                    <a:pt x="29090" y="5217"/>
                    <a:pt x="25454" y="7826"/>
                    <a:pt x="21818" y="7826"/>
                  </a:cubicBezTo>
                  <a:cubicBezTo>
                    <a:pt x="14545" y="7826"/>
                    <a:pt x="10909" y="7826"/>
                    <a:pt x="7272" y="10434"/>
                  </a:cubicBezTo>
                  <a:cubicBezTo>
                    <a:pt x="7272" y="10434"/>
                    <a:pt x="7272" y="13043"/>
                    <a:pt x="3636" y="13043"/>
                  </a:cubicBezTo>
                  <a:cubicBezTo>
                    <a:pt x="3636" y="13043"/>
                    <a:pt x="0" y="13043"/>
                    <a:pt x="0" y="13043"/>
                  </a:cubicBezTo>
                  <a:cubicBezTo>
                    <a:pt x="0" y="13043"/>
                    <a:pt x="0" y="13043"/>
                    <a:pt x="0" y="13043"/>
                  </a:cubicBezTo>
                  <a:cubicBezTo>
                    <a:pt x="0" y="13043"/>
                    <a:pt x="0" y="13043"/>
                    <a:pt x="0" y="13043"/>
                  </a:cubicBezTo>
                  <a:cubicBezTo>
                    <a:pt x="0" y="15652"/>
                    <a:pt x="0" y="15652"/>
                    <a:pt x="3636" y="15652"/>
                  </a:cubicBezTo>
                  <a:cubicBezTo>
                    <a:pt x="3636" y="18260"/>
                    <a:pt x="7272" y="20869"/>
                    <a:pt x="7272" y="26086"/>
                  </a:cubicBezTo>
                  <a:cubicBezTo>
                    <a:pt x="7272" y="36521"/>
                    <a:pt x="7272" y="36521"/>
                    <a:pt x="7272" y="36521"/>
                  </a:cubicBezTo>
                  <a:cubicBezTo>
                    <a:pt x="7272" y="39130"/>
                    <a:pt x="10909" y="39130"/>
                    <a:pt x="10909" y="41739"/>
                  </a:cubicBezTo>
                  <a:cubicBezTo>
                    <a:pt x="21818" y="49565"/>
                    <a:pt x="21818" y="49565"/>
                    <a:pt x="21818" y="49565"/>
                  </a:cubicBezTo>
                  <a:cubicBezTo>
                    <a:pt x="21818" y="52173"/>
                    <a:pt x="29090" y="52173"/>
                    <a:pt x="32727" y="52173"/>
                  </a:cubicBezTo>
                  <a:cubicBezTo>
                    <a:pt x="40000" y="52173"/>
                    <a:pt x="43636" y="52173"/>
                    <a:pt x="36363" y="54782"/>
                  </a:cubicBezTo>
                  <a:cubicBezTo>
                    <a:pt x="32727" y="60000"/>
                    <a:pt x="29090" y="60000"/>
                    <a:pt x="25454" y="62608"/>
                  </a:cubicBezTo>
                  <a:cubicBezTo>
                    <a:pt x="21818" y="67826"/>
                    <a:pt x="32727" y="70434"/>
                    <a:pt x="36363" y="70434"/>
                  </a:cubicBezTo>
                  <a:cubicBezTo>
                    <a:pt x="43636" y="70434"/>
                    <a:pt x="43636" y="73043"/>
                    <a:pt x="43636" y="75652"/>
                  </a:cubicBezTo>
                  <a:cubicBezTo>
                    <a:pt x="43636" y="80869"/>
                    <a:pt x="47272" y="80869"/>
                    <a:pt x="47272" y="86086"/>
                  </a:cubicBezTo>
                  <a:cubicBezTo>
                    <a:pt x="47272" y="91304"/>
                    <a:pt x="43636" y="96521"/>
                    <a:pt x="50909" y="101739"/>
                  </a:cubicBezTo>
                  <a:cubicBezTo>
                    <a:pt x="54545" y="104347"/>
                    <a:pt x="54545" y="101739"/>
                    <a:pt x="54545" y="106956"/>
                  </a:cubicBezTo>
                  <a:cubicBezTo>
                    <a:pt x="61818" y="109565"/>
                    <a:pt x="65454" y="106956"/>
                    <a:pt x="65454" y="114782"/>
                  </a:cubicBezTo>
                  <a:cubicBezTo>
                    <a:pt x="65454" y="117391"/>
                    <a:pt x="72727" y="114782"/>
                    <a:pt x="76363" y="117391"/>
                  </a:cubicBezTo>
                  <a:cubicBezTo>
                    <a:pt x="80000" y="114782"/>
                    <a:pt x="80000" y="114782"/>
                    <a:pt x="80000" y="114782"/>
                  </a:cubicBezTo>
                  <a:cubicBezTo>
                    <a:pt x="83636" y="114782"/>
                    <a:pt x="83636" y="114782"/>
                    <a:pt x="83636" y="114782"/>
                  </a:cubicBezTo>
                  <a:cubicBezTo>
                    <a:pt x="87272" y="117391"/>
                    <a:pt x="94545" y="120000"/>
                    <a:pt x="98181" y="117391"/>
                  </a:cubicBezTo>
                  <a:cubicBezTo>
                    <a:pt x="98181" y="117391"/>
                    <a:pt x="98181" y="117391"/>
                    <a:pt x="98181" y="117391"/>
                  </a:cubicBezTo>
                  <a:cubicBezTo>
                    <a:pt x="98181" y="114782"/>
                    <a:pt x="101818" y="112173"/>
                    <a:pt x="101818" y="109565"/>
                  </a:cubicBezTo>
                  <a:cubicBezTo>
                    <a:pt x="105454" y="109565"/>
                    <a:pt x="105454" y="109565"/>
                    <a:pt x="105454" y="106956"/>
                  </a:cubicBezTo>
                  <a:cubicBezTo>
                    <a:pt x="105454" y="106956"/>
                    <a:pt x="105454" y="104347"/>
                    <a:pt x="105454" y="101739"/>
                  </a:cubicBezTo>
                  <a:cubicBezTo>
                    <a:pt x="105454" y="96521"/>
                    <a:pt x="105454" y="91304"/>
                    <a:pt x="109090" y="86086"/>
                  </a:cubicBezTo>
                  <a:cubicBezTo>
                    <a:pt x="109090" y="83478"/>
                    <a:pt x="109090" y="80869"/>
                    <a:pt x="109090" y="78260"/>
                  </a:cubicBezTo>
                  <a:cubicBezTo>
                    <a:pt x="109090" y="78260"/>
                    <a:pt x="109090" y="75652"/>
                    <a:pt x="109090" y="75652"/>
                  </a:cubicBezTo>
                  <a:cubicBezTo>
                    <a:pt x="109090" y="73043"/>
                    <a:pt x="109090" y="70434"/>
                    <a:pt x="109090" y="67826"/>
                  </a:cubicBezTo>
                  <a:cubicBezTo>
                    <a:pt x="112727" y="65217"/>
                    <a:pt x="112727" y="62608"/>
                    <a:pt x="112727" y="60000"/>
                  </a:cubicBezTo>
                  <a:cubicBezTo>
                    <a:pt x="112727" y="57391"/>
                    <a:pt x="112727" y="57391"/>
                    <a:pt x="112727" y="57391"/>
                  </a:cubicBezTo>
                  <a:cubicBezTo>
                    <a:pt x="109090" y="54782"/>
                    <a:pt x="109090" y="52173"/>
                    <a:pt x="112727" y="46956"/>
                  </a:cubicBezTo>
                  <a:cubicBezTo>
                    <a:pt x="116363" y="46956"/>
                    <a:pt x="116363" y="46956"/>
                    <a:pt x="116363" y="46956"/>
                  </a:cubicBezTo>
                  <a:cubicBezTo>
                    <a:pt x="120000" y="44347"/>
                    <a:pt x="120000" y="41739"/>
                    <a:pt x="116363" y="36521"/>
                  </a:cubicBezTo>
                  <a:cubicBezTo>
                    <a:pt x="116363" y="36521"/>
                    <a:pt x="116363" y="33913"/>
                    <a:pt x="112727" y="28695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3" name="Google Shape;1603;p349"/>
            <p:cNvSpPr/>
            <p:nvPr/>
          </p:nvSpPr>
          <p:spPr>
            <a:xfrm>
              <a:off x="3071814" y="2647953"/>
              <a:ext cx="1573200" cy="1124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8735" y="8428"/>
                  </a:moveTo>
                  <a:cubicBezTo>
                    <a:pt x="68735" y="8026"/>
                    <a:pt x="68735" y="8026"/>
                    <a:pt x="68448" y="8026"/>
                  </a:cubicBezTo>
                  <a:cubicBezTo>
                    <a:pt x="68448" y="7625"/>
                    <a:pt x="68162" y="7625"/>
                    <a:pt x="68162" y="6822"/>
                  </a:cubicBezTo>
                  <a:cubicBezTo>
                    <a:pt x="68162" y="6421"/>
                    <a:pt x="68162" y="6421"/>
                    <a:pt x="68162" y="6020"/>
                  </a:cubicBezTo>
                  <a:cubicBezTo>
                    <a:pt x="67875" y="6020"/>
                    <a:pt x="67875" y="5618"/>
                    <a:pt x="67875" y="5217"/>
                  </a:cubicBezTo>
                  <a:cubicBezTo>
                    <a:pt x="67875" y="4816"/>
                    <a:pt x="67303" y="4013"/>
                    <a:pt x="67016" y="4013"/>
                  </a:cubicBezTo>
                  <a:cubicBezTo>
                    <a:pt x="66730" y="3612"/>
                    <a:pt x="66730" y="3612"/>
                    <a:pt x="66730" y="3210"/>
                  </a:cubicBezTo>
                  <a:cubicBezTo>
                    <a:pt x="66443" y="3210"/>
                    <a:pt x="66443" y="3210"/>
                    <a:pt x="66443" y="3210"/>
                  </a:cubicBezTo>
                  <a:cubicBezTo>
                    <a:pt x="66157" y="2809"/>
                    <a:pt x="66157" y="2809"/>
                    <a:pt x="65871" y="2809"/>
                  </a:cubicBezTo>
                  <a:cubicBezTo>
                    <a:pt x="65584" y="2809"/>
                    <a:pt x="65584" y="2809"/>
                    <a:pt x="65298" y="2408"/>
                  </a:cubicBezTo>
                  <a:cubicBezTo>
                    <a:pt x="65011" y="2408"/>
                    <a:pt x="65011" y="2408"/>
                    <a:pt x="64725" y="2408"/>
                  </a:cubicBezTo>
                  <a:cubicBezTo>
                    <a:pt x="64439" y="2006"/>
                    <a:pt x="64439" y="2006"/>
                    <a:pt x="64152" y="2006"/>
                  </a:cubicBezTo>
                  <a:cubicBezTo>
                    <a:pt x="64152" y="2006"/>
                    <a:pt x="63866" y="1605"/>
                    <a:pt x="63866" y="1605"/>
                  </a:cubicBezTo>
                  <a:cubicBezTo>
                    <a:pt x="63579" y="1204"/>
                    <a:pt x="63579" y="1204"/>
                    <a:pt x="63293" y="1204"/>
                  </a:cubicBezTo>
                  <a:cubicBezTo>
                    <a:pt x="63007" y="802"/>
                    <a:pt x="62720" y="802"/>
                    <a:pt x="62434" y="1605"/>
                  </a:cubicBezTo>
                  <a:cubicBezTo>
                    <a:pt x="62147" y="1605"/>
                    <a:pt x="62147" y="1605"/>
                    <a:pt x="62147" y="1605"/>
                  </a:cubicBezTo>
                  <a:cubicBezTo>
                    <a:pt x="62147" y="1605"/>
                    <a:pt x="61861" y="1605"/>
                    <a:pt x="61861" y="1204"/>
                  </a:cubicBezTo>
                  <a:cubicBezTo>
                    <a:pt x="61575" y="1204"/>
                    <a:pt x="61288" y="802"/>
                    <a:pt x="61288" y="802"/>
                  </a:cubicBezTo>
                  <a:cubicBezTo>
                    <a:pt x="61002" y="802"/>
                    <a:pt x="60715" y="802"/>
                    <a:pt x="60143" y="401"/>
                  </a:cubicBezTo>
                  <a:cubicBezTo>
                    <a:pt x="59856" y="0"/>
                    <a:pt x="59284" y="401"/>
                    <a:pt x="58997" y="802"/>
                  </a:cubicBezTo>
                  <a:cubicBezTo>
                    <a:pt x="58711" y="1204"/>
                    <a:pt x="58711" y="1204"/>
                    <a:pt x="58424" y="1204"/>
                  </a:cubicBezTo>
                  <a:cubicBezTo>
                    <a:pt x="58138" y="1204"/>
                    <a:pt x="58138" y="1605"/>
                    <a:pt x="57852" y="1605"/>
                  </a:cubicBezTo>
                  <a:cubicBezTo>
                    <a:pt x="57565" y="2006"/>
                    <a:pt x="57565" y="2006"/>
                    <a:pt x="56706" y="2006"/>
                  </a:cubicBezTo>
                  <a:cubicBezTo>
                    <a:pt x="56706" y="2006"/>
                    <a:pt x="56133" y="2408"/>
                    <a:pt x="55847" y="2408"/>
                  </a:cubicBezTo>
                  <a:cubicBezTo>
                    <a:pt x="55560" y="2408"/>
                    <a:pt x="55560" y="2809"/>
                    <a:pt x="55274" y="2809"/>
                  </a:cubicBezTo>
                  <a:cubicBezTo>
                    <a:pt x="54988" y="2809"/>
                    <a:pt x="54988" y="2809"/>
                    <a:pt x="54988" y="2809"/>
                  </a:cubicBezTo>
                  <a:cubicBezTo>
                    <a:pt x="54988" y="2809"/>
                    <a:pt x="54988" y="2809"/>
                    <a:pt x="54988" y="2809"/>
                  </a:cubicBezTo>
                  <a:cubicBezTo>
                    <a:pt x="54988" y="3210"/>
                    <a:pt x="54988" y="3210"/>
                    <a:pt x="54988" y="3210"/>
                  </a:cubicBezTo>
                  <a:cubicBezTo>
                    <a:pt x="54701" y="3210"/>
                    <a:pt x="54415" y="3210"/>
                    <a:pt x="54415" y="3612"/>
                  </a:cubicBezTo>
                  <a:cubicBezTo>
                    <a:pt x="54128" y="4013"/>
                    <a:pt x="53842" y="4013"/>
                    <a:pt x="53556" y="4013"/>
                  </a:cubicBezTo>
                  <a:cubicBezTo>
                    <a:pt x="53556" y="4013"/>
                    <a:pt x="53556" y="4013"/>
                    <a:pt x="53269" y="4013"/>
                  </a:cubicBezTo>
                  <a:cubicBezTo>
                    <a:pt x="52696" y="4013"/>
                    <a:pt x="52696" y="4013"/>
                    <a:pt x="52410" y="4816"/>
                  </a:cubicBezTo>
                  <a:cubicBezTo>
                    <a:pt x="52124" y="4816"/>
                    <a:pt x="52124" y="4816"/>
                    <a:pt x="52124" y="4816"/>
                  </a:cubicBezTo>
                  <a:cubicBezTo>
                    <a:pt x="51837" y="5618"/>
                    <a:pt x="50978" y="6020"/>
                    <a:pt x="50405" y="6020"/>
                  </a:cubicBezTo>
                  <a:cubicBezTo>
                    <a:pt x="50405" y="6421"/>
                    <a:pt x="50405" y="6421"/>
                    <a:pt x="50405" y="6421"/>
                  </a:cubicBezTo>
                  <a:cubicBezTo>
                    <a:pt x="50119" y="7224"/>
                    <a:pt x="50119" y="7224"/>
                    <a:pt x="50119" y="7224"/>
                  </a:cubicBezTo>
                  <a:cubicBezTo>
                    <a:pt x="50119" y="7224"/>
                    <a:pt x="50119" y="7224"/>
                    <a:pt x="50119" y="7224"/>
                  </a:cubicBezTo>
                  <a:cubicBezTo>
                    <a:pt x="49832" y="7224"/>
                    <a:pt x="49832" y="7224"/>
                    <a:pt x="49832" y="7224"/>
                  </a:cubicBezTo>
                  <a:cubicBezTo>
                    <a:pt x="49546" y="7224"/>
                    <a:pt x="49546" y="7224"/>
                    <a:pt x="49546" y="7224"/>
                  </a:cubicBezTo>
                  <a:cubicBezTo>
                    <a:pt x="49546" y="7625"/>
                    <a:pt x="49260" y="7625"/>
                    <a:pt x="48973" y="8026"/>
                  </a:cubicBezTo>
                  <a:cubicBezTo>
                    <a:pt x="48687" y="8428"/>
                    <a:pt x="48687" y="8428"/>
                    <a:pt x="48400" y="8428"/>
                  </a:cubicBezTo>
                  <a:cubicBezTo>
                    <a:pt x="48400" y="8428"/>
                    <a:pt x="48114" y="8428"/>
                    <a:pt x="47828" y="8428"/>
                  </a:cubicBezTo>
                  <a:cubicBezTo>
                    <a:pt x="47255" y="8428"/>
                    <a:pt x="46682" y="8829"/>
                    <a:pt x="46396" y="8829"/>
                  </a:cubicBezTo>
                  <a:cubicBezTo>
                    <a:pt x="46109" y="9230"/>
                    <a:pt x="45823" y="9632"/>
                    <a:pt x="45823" y="10033"/>
                  </a:cubicBezTo>
                  <a:cubicBezTo>
                    <a:pt x="45536" y="10434"/>
                    <a:pt x="45536" y="10836"/>
                    <a:pt x="45250" y="11237"/>
                  </a:cubicBezTo>
                  <a:cubicBezTo>
                    <a:pt x="45250" y="11237"/>
                    <a:pt x="45250" y="11237"/>
                    <a:pt x="45250" y="11237"/>
                  </a:cubicBezTo>
                  <a:cubicBezTo>
                    <a:pt x="44964" y="11237"/>
                    <a:pt x="44964" y="11237"/>
                    <a:pt x="44964" y="11237"/>
                  </a:cubicBezTo>
                  <a:cubicBezTo>
                    <a:pt x="44964" y="11237"/>
                    <a:pt x="44964" y="11237"/>
                    <a:pt x="44964" y="11237"/>
                  </a:cubicBezTo>
                  <a:cubicBezTo>
                    <a:pt x="44677" y="11237"/>
                    <a:pt x="44391" y="11638"/>
                    <a:pt x="44391" y="11638"/>
                  </a:cubicBezTo>
                  <a:cubicBezTo>
                    <a:pt x="44105" y="11638"/>
                    <a:pt x="44105" y="12040"/>
                    <a:pt x="43818" y="12040"/>
                  </a:cubicBezTo>
                  <a:cubicBezTo>
                    <a:pt x="43532" y="12441"/>
                    <a:pt x="43245" y="12441"/>
                    <a:pt x="42959" y="12441"/>
                  </a:cubicBezTo>
                  <a:cubicBezTo>
                    <a:pt x="42673" y="12842"/>
                    <a:pt x="42386" y="12842"/>
                    <a:pt x="42100" y="12842"/>
                  </a:cubicBezTo>
                  <a:cubicBezTo>
                    <a:pt x="41813" y="13244"/>
                    <a:pt x="41527" y="13645"/>
                    <a:pt x="41241" y="14046"/>
                  </a:cubicBezTo>
                  <a:cubicBezTo>
                    <a:pt x="41241" y="14046"/>
                    <a:pt x="40954" y="14448"/>
                    <a:pt x="40381" y="14849"/>
                  </a:cubicBezTo>
                  <a:cubicBezTo>
                    <a:pt x="40095" y="14849"/>
                    <a:pt x="40095" y="14849"/>
                    <a:pt x="40095" y="14849"/>
                  </a:cubicBezTo>
                  <a:cubicBezTo>
                    <a:pt x="39809" y="14849"/>
                    <a:pt x="39522" y="14849"/>
                    <a:pt x="39522" y="15652"/>
                  </a:cubicBezTo>
                  <a:cubicBezTo>
                    <a:pt x="39522" y="16454"/>
                    <a:pt x="39236" y="16856"/>
                    <a:pt x="39236" y="16856"/>
                  </a:cubicBezTo>
                  <a:cubicBezTo>
                    <a:pt x="39236" y="17257"/>
                    <a:pt x="38949" y="17257"/>
                    <a:pt x="38949" y="17257"/>
                  </a:cubicBezTo>
                  <a:cubicBezTo>
                    <a:pt x="38663" y="18060"/>
                    <a:pt x="38377" y="18862"/>
                    <a:pt x="37517" y="18862"/>
                  </a:cubicBezTo>
                  <a:cubicBezTo>
                    <a:pt x="37231" y="18862"/>
                    <a:pt x="37231" y="18862"/>
                    <a:pt x="37231" y="18862"/>
                  </a:cubicBezTo>
                  <a:cubicBezTo>
                    <a:pt x="36658" y="18862"/>
                    <a:pt x="36372" y="18862"/>
                    <a:pt x="35799" y="19264"/>
                  </a:cubicBezTo>
                  <a:cubicBezTo>
                    <a:pt x="35513" y="19665"/>
                    <a:pt x="35513" y="20066"/>
                    <a:pt x="35513" y="20869"/>
                  </a:cubicBezTo>
                  <a:cubicBezTo>
                    <a:pt x="35226" y="20869"/>
                    <a:pt x="35226" y="21270"/>
                    <a:pt x="35226" y="21672"/>
                  </a:cubicBezTo>
                  <a:cubicBezTo>
                    <a:pt x="34940" y="22073"/>
                    <a:pt x="34940" y="22073"/>
                    <a:pt x="34940" y="22073"/>
                  </a:cubicBezTo>
                  <a:cubicBezTo>
                    <a:pt x="34653" y="22474"/>
                    <a:pt x="34367" y="22876"/>
                    <a:pt x="34367" y="23678"/>
                  </a:cubicBezTo>
                  <a:cubicBezTo>
                    <a:pt x="34367" y="24481"/>
                    <a:pt x="34367" y="24481"/>
                    <a:pt x="34653" y="24882"/>
                  </a:cubicBezTo>
                  <a:cubicBezTo>
                    <a:pt x="34653" y="24882"/>
                    <a:pt x="34653" y="25284"/>
                    <a:pt x="34653" y="25284"/>
                  </a:cubicBezTo>
                  <a:cubicBezTo>
                    <a:pt x="34940" y="25685"/>
                    <a:pt x="34940" y="26086"/>
                    <a:pt x="34940" y="26086"/>
                  </a:cubicBezTo>
                  <a:cubicBezTo>
                    <a:pt x="34940" y="26488"/>
                    <a:pt x="34940" y="26889"/>
                    <a:pt x="34940" y="27290"/>
                  </a:cubicBezTo>
                  <a:cubicBezTo>
                    <a:pt x="35226" y="27692"/>
                    <a:pt x="35226" y="27692"/>
                    <a:pt x="35513" y="28093"/>
                  </a:cubicBezTo>
                  <a:cubicBezTo>
                    <a:pt x="35513" y="28494"/>
                    <a:pt x="35799" y="28896"/>
                    <a:pt x="35799" y="28896"/>
                  </a:cubicBezTo>
                  <a:cubicBezTo>
                    <a:pt x="36085" y="29297"/>
                    <a:pt x="36085" y="29297"/>
                    <a:pt x="36372" y="29297"/>
                  </a:cubicBezTo>
                  <a:cubicBezTo>
                    <a:pt x="36658" y="29698"/>
                    <a:pt x="36658" y="29698"/>
                    <a:pt x="36945" y="30100"/>
                  </a:cubicBezTo>
                  <a:cubicBezTo>
                    <a:pt x="37517" y="30501"/>
                    <a:pt x="38090" y="30903"/>
                    <a:pt x="38663" y="31304"/>
                  </a:cubicBezTo>
                  <a:cubicBezTo>
                    <a:pt x="38663" y="31304"/>
                    <a:pt x="38949" y="31705"/>
                    <a:pt x="38949" y="31705"/>
                  </a:cubicBezTo>
                  <a:cubicBezTo>
                    <a:pt x="39522" y="32107"/>
                    <a:pt x="40095" y="32508"/>
                    <a:pt x="40381" y="32508"/>
                  </a:cubicBezTo>
                  <a:cubicBezTo>
                    <a:pt x="40954" y="32508"/>
                    <a:pt x="42100" y="32107"/>
                    <a:pt x="42100" y="32107"/>
                  </a:cubicBezTo>
                  <a:cubicBezTo>
                    <a:pt x="42673" y="31304"/>
                    <a:pt x="42959" y="31304"/>
                    <a:pt x="43245" y="31705"/>
                  </a:cubicBezTo>
                  <a:cubicBezTo>
                    <a:pt x="43532" y="31705"/>
                    <a:pt x="43532" y="31705"/>
                    <a:pt x="43532" y="31705"/>
                  </a:cubicBezTo>
                  <a:cubicBezTo>
                    <a:pt x="44105" y="32107"/>
                    <a:pt x="44677" y="31705"/>
                    <a:pt x="44964" y="31304"/>
                  </a:cubicBezTo>
                  <a:cubicBezTo>
                    <a:pt x="44964" y="31304"/>
                    <a:pt x="44964" y="30903"/>
                    <a:pt x="44964" y="30903"/>
                  </a:cubicBezTo>
                  <a:cubicBezTo>
                    <a:pt x="45250" y="30100"/>
                    <a:pt x="45536" y="28896"/>
                    <a:pt x="46109" y="29297"/>
                  </a:cubicBezTo>
                  <a:cubicBezTo>
                    <a:pt x="46682" y="29297"/>
                    <a:pt x="46396" y="30100"/>
                    <a:pt x="46396" y="30903"/>
                  </a:cubicBezTo>
                  <a:cubicBezTo>
                    <a:pt x="46396" y="30903"/>
                    <a:pt x="46396" y="31304"/>
                    <a:pt x="46396" y="31304"/>
                  </a:cubicBezTo>
                  <a:cubicBezTo>
                    <a:pt x="46396" y="31705"/>
                    <a:pt x="46396" y="31705"/>
                    <a:pt x="46396" y="31705"/>
                  </a:cubicBezTo>
                  <a:cubicBezTo>
                    <a:pt x="46396" y="32508"/>
                    <a:pt x="46396" y="32508"/>
                    <a:pt x="46968" y="32909"/>
                  </a:cubicBezTo>
                  <a:cubicBezTo>
                    <a:pt x="47255" y="32909"/>
                    <a:pt x="47255" y="33311"/>
                    <a:pt x="47255" y="33311"/>
                  </a:cubicBezTo>
                  <a:cubicBezTo>
                    <a:pt x="47255" y="33712"/>
                    <a:pt x="47255" y="33712"/>
                    <a:pt x="46968" y="34113"/>
                  </a:cubicBezTo>
                  <a:cubicBezTo>
                    <a:pt x="46968" y="34515"/>
                    <a:pt x="46682" y="34515"/>
                    <a:pt x="46968" y="34916"/>
                  </a:cubicBezTo>
                  <a:cubicBezTo>
                    <a:pt x="46968" y="35317"/>
                    <a:pt x="47255" y="35719"/>
                    <a:pt x="46968" y="36120"/>
                  </a:cubicBezTo>
                  <a:cubicBezTo>
                    <a:pt x="46682" y="36521"/>
                    <a:pt x="46109" y="36521"/>
                    <a:pt x="45823" y="36521"/>
                  </a:cubicBezTo>
                  <a:cubicBezTo>
                    <a:pt x="45823" y="36521"/>
                    <a:pt x="45823" y="36521"/>
                    <a:pt x="45823" y="36521"/>
                  </a:cubicBezTo>
                  <a:cubicBezTo>
                    <a:pt x="45536" y="36521"/>
                    <a:pt x="45536" y="36521"/>
                    <a:pt x="45250" y="36120"/>
                  </a:cubicBezTo>
                  <a:cubicBezTo>
                    <a:pt x="44964" y="36120"/>
                    <a:pt x="44964" y="36120"/>
                    <a:pt x="44964" y="36120"/>
                  </a:cubicBezTo>
                  <a:cubicBezTo>
                    <a:pt x="44677" y="36120"/>
                    <a:pt x="44391" y="36120"/>
                    <a:pt x="44391" y="36521"/>
                  </a:cubicBezTo>
                  <a:cubicBezTo>
                    <a:pt x="44105" y="36521"/>
                    <a:pt x="44105" y="36521"/>
                    <a:pt x="43818" y="36521"/>
                  </a:cubicBezTo>
                  <a:cubicBezTo>
                    <a:pt x="43532" y="36521"/>
                    <a:pt x="42959" y="36923"/>
                    <a:pt x="42673" y="36923"/>
                  </a:cubicBezTo>
                  <a:cubicBezTo>
                    <a:pt x="42386" y="36923"/>
                    <a:pt x="42100" y="36923"/>
                    <a:pt x="41813" y="36923"/>
                  </a:cubicBezTo>
                  <a:cubicBezTo>
                    <a:pt x="41813" y="36923"/>
                    <a:pt x="41813" y="36923"/>
                    <a:pt x="41813" y="36923"/>
                  </a:cubicBezTo>
                  <a:cubicBezTo>
                    <a:pt x="41527" y="37324"/>
                    <a:pt x="41527" y="37324"/>
                    <a:pt x="41527" y="37324"/>
                  </a:cubicBezTo>
                  <a:cubicBezTo>
                    <a:pt x="41241" y="37324"/>
                    <a:pt x="41241" y="37324"/>
                    <a:pt x="40954" y="37324"/>
                  </a:cubicBezTo>
                  <a:cubicBezTo>
                    <a:pt x="40668" y="36923"/>
                    <a:pt x="40381" y="36923"/>
                    <a:pt x="40095" y="37324"/>
                  </a:cubicBezTo>
                  <a:cubicBezTo>
                    <a:pt x="40095" y="37725"/>
                    <a:pt x="40095" y="38127"/>
                    <a:pt x="40095" y="38127"/>
                  </a:cubicBezTo>
                  <a:cubicBezTo>
                    <a:pt x="39809" y="38127"/>
                    <a:pt x="39809" y="38528"/>
                    <a:pt x="39809" y="38929"/>
                  </a:cubicBezTo>
                  <a:cubicBezTo>
                    <a:pt x="39809" y="39331"/>
                    <a:pt x="40095" y="40133"/>
                    <a:pt x="40095" y="40133"/>
                  </a:cubicBezTo>
                  <a:cubicBezTo>
                    <a:pt x="40095" y="40535"/>
                    <a:pt x="40095" y="40535"/>
                    <a:pt x="40095" y="40535"/>
                  </a:cubicBezTo>
                  <a:cubicBezTo>
                    <a:pt x="40095" y="40936"/>
                    <a:pt x="39809" y="40936"/>
                    <a:pt x="39809" y="40936"/>
                  </a:cubicBezTo>
                  <a:cubicBezTo>
                    <a:pt x="39522" y="40936"/>
                    <a:pt x="39522" y="40936"/>
                    <a:pt x="39522" y="41337"/>
                  </a:cubicBezTo>
                  <a:cubicBezTo>
                    <a:pt x="39236" y="41739"/>
                    <a:pt x="39236" y="41739"/>
                    <a:pt x="39522" y="42140"/>
                  </a:cubicBezTo>
                  <a:cubicBezTo>
                    <a:pt x="39522" y="42541"/>
                    <a:pt x="39522" y="42541"/>
                    <a:pt x="39522" y="42541"/>
                  </a:cubicBezTo>
                  <a:cubicBezTo>
                    <a:pt x="39522" y="42943"/>
                    <a:pt x="39522" y="42943"/>
                    <a:pt x="40095" y="42943"/>
                  </a:cubicBezTo>
                  <a:cubicBezTo>
                    <a:pt x="40095" y="42943"/>
                    <a:pt x="40095" y="42943"/>
                    <a:pt x="40381" y="42943"/>
                  </a:cubicBezTo>
                  <a:cubicBezTo>
                    <a:pt x="40668" y="42943"/>
                    <a:pt x="41527" y="43344"/>
                    <a:pt x="41527" y="43344"/>
                  </a:cubicBezTo>
                  <a:cubicBezTo>
                    <a:pt x="41527" y="43344"/>
                    <a:pt x="41527" y="43344"/>
                    <a:pt x="41527" y="43344"/>
                  </a:cubicBezTo>
                  <a:cubicBezTo>
                    <a:pt x="41527" y="43745"/>
                    <a:pt x="41527" y="43745"/>
                    <a:pt x="41527" y="43745"/>
                  </a:cubicBezTo>
                  <a:cubicBezTo>
                    <a:pt x="41527" y="44147"/>
                    <a:pt x="41813" y="44147"/>
                    <a:pt x="41813" y="44548"/>
                  </a:cubicBezTo>
                  <a:cubicBezTo>
                    <a:pt x="41813" y="44949"/>
                    <a:pt x="42100" y="44949"/>
                    <a:pt x="41813" y="45351"/>
                  </a:cubicBezTo>
                  <a:cubicBezTo>
                    <a:pt x="41813" y="45351"/>
                    <a:pt x="41813" y="45752"/>
                    <a:pt x="42100" y="46153"/>
                  </a:cubicBezTo>
                  <a:cubicBezTo>
                    <a:pt x="42100" y="46555"/>
                    <a:pt x="42100" y="46956"/>
                    <a:pt x="42100" y="46956"/>
                  </a:cubicBezTo>
                  <a:cubicBezTo>
                    <a:pt x="41813" y="47357"/>
                    <a:pt x="41813" y="47357"/>
                    <a:pt x="41813" y="47759"/>
                  </a:cubicBezTo>
                  <a:cubicBezTo>
                    <a:pt x="41813" y="48160"/>
                    <a:pt x="41527" y="48160"/>
                    <a:pt x="41527" y="48561"/>
                  </a:cubicBezTo>
                  <a:cubicBezTo>
                    <a:pt x="41241" y="48963"/>
                    <a:pt x="40954" y="48963"/>
                    <a:pt x="40954" y="48561"/>
                  </a:cubicBezTo>
                  <a:cubicBezTo>
                    <a:pt x="40668" y="48561"/>
                    <a:pt x="40668" y="48160"/>
                    <a:pt x="40381" y="48160"/>
                  </a:cubicBezTo>
                  <a:cubicBezTo>
                    <a:pt x="40095" y="48160"/>
                    <a:pt x="40095" y="48160"/>
                    <a:pt x="40095" y="48160"/>
                  </a:cubicBezTo>
                  <a:cubicBezTo>
                    <a:pt x="39809" y="48160"/>
                    <a:pt x="39522" y="48160"/>
                    <a:pt x="38949" y="47759"/>
                  </a:cubicBezTo>
                  <a:cubicBezTo>
                    <a:pt x="38949" y="47759"/>
                    <a:pt x="38663" y="47759"/>
                    <a:pt x="38663" y="47759"/>
                  </a:cubicBezTo>
                  <a:cubicBezTo>
                    <a:pt x="38663" y="47759"/>
                    <a:pt x="38663" y="48160"/>
                    <a:pt x="38663" y="48160"/>
                  </a:cubicBezTo>
                  <a:cubicBezTo>
                    <a:pt x="38663" y="48561"/>
                    <a:pt x="38663" y="48561"/>
                    <a:pt x="38663" y="48561"/>
                  </a:cubicBezTo>
                  <a:cubicBezTo>
                    <a:pt x="38949" y="48963"/>
                    <a:pt x="39236" y="49364"/>
                    <a:pt x="39236" y="50167"/>
                  </a:cubicBezTo>
                  <a:cubicBezTo>
                    <a:pt x="39236" y="50568"/>
                    <a:pt x="38949" y="50969"/>
                    <a:pt x="38949" y="51371"/>
                  </a:cubicBezTo>
                  <a:cubicBezTo>
                    <a:pt x="38949" y="51371"/>
                    <a:pt x="38663" y="51772"/>
                    <a:pt x="38949" y="52173"/>
                  </a:cubicBezTo>
                  <a:cubicBezTo>
                    <a:pt x="38949" y="52575"/>
                    <a:pt x="38949" y="52575"/>
                    <a:pt x="39236" y="52575"/>
                  </a:cubicBezTo>
                  <a:cubicBezTo>
                    <a:pt x="39522" y="52976"/>
                    <a:pt x="39522" y="52976"/>
                    <a:pt x="39522" y="52976"/>
                  </a:cubicBezTo>
                  <a:cubicBezTo>
                    <a:pt x="39809" y="52976"/>
                    <a:pt x="40095" y="53377"/>
                    <a:pt x="39809" y="53779"/>
                  </a:cubicBezTo>
                  <a:cubicBezTo>
                    <a:pt x="39809" y="53779"/>
                    <a:pt x="39809" y="54180"/>
                    <a:pt x="39809" y="54180"/>
                  </a:cubicBezTo>
                  <a:cubicBezTo>
                    <a:pt x="39809" y="54581"/>
                    <a:pt x="39809" y="54983"/>
                    <a:pt x="39809" y="54983"/>
                  </a:cubicBezTo>
                  <a:cubicBezTo>
                    <a:pt x="39809" y="55384"/>
                    <a:pt x="39522" y="55785"/>
                    <a:pt x="39522" y="56187"/>
                  </a:cubicBezTo>
                  <a:cubicBezTo>
                    <a:pt x="39522" y="56187"/>
                    <a:pt x="39522" y="56588"/>
                    <a:pt x="39522" y="56588"/>
                  </a:cubicBezTo>
                  <a:cubicBezTo>
                    <a:pt x="39522" y="56588"/>
                    <a:pt x="39236" y="56588"/>
                    <a:pt x="39236" y="56588"/>
                  </a:cubicBezTo>
                  <a:cubicBezTo>
                    <a:pt x="38663" y="56588"/>
                    <a:pt x="38377" y="56187"/>
                    <a:pt x="38377" y="55785"/>
                  </a:cubicBezTo>
                  <a:cubicBezTo>
                    <a:pt x="37804" y="55785"/>
                    <a:pt x="36945" y="55785"/>
                    <a:pt x="36945" y="54581"/>
                  </a:cubicBezTo>
                  <a:cubicBezTo>
                    <a:pt x="36945" y="54581"/>
                    <a:pt x="36945" y="54180"/>
                    <a:pt x="37231" y="53779"/>
                  </a:cubicBezTo>
                  <a:cubicBezTo>
                    <a:pt x="37231" y="53377"/>
                    <a:pt x="37231" y="52976"/>
                    <a:pt x="37231" y="52976"/>
                  </a:cubicBezTo>
                  <a:cubicBezTo>
                    <a:pt x="37231" y="52976"/>
                    <a:pt x="36658" y="52575"/>
                    <a:pt x="36372" y="52976"/>
                  </a:cubicBezTo>
                  <a:cubicBezTo>
                    <a:pt x="36085" y="53377"/>
                    <a:pt x="35799" y="53779"/>
                    <a:pt x="35513" y="54581"/>
                  </a:cubicBezTo>
                  <a:cubicBezTo>
                    <a:pt x="35513" y="54581"/>
                    <a:pt x="35226" y="54581"/>
                    <a:pt x="35226" y="54983"/>
                  </a:cubicBezTo>
                  <a:cubicBezTo>
                    <a:pt x="35226" y="55384"/>
                    <a:pt x="35226" y="55384"/>
                    <a:pt x="34940" y="55384"/>
                  </a:cubicBezTo>
                  <a:cubicBezTo>
                    <a:pt x="34940" y="55785"/>
                    <a:pt x="34653" y="55384"/>
                    <a:pt x="34653" y="55384"/>
                  </a:cubicBezTo>
                  <a:cubicBezTo>
                    <a:pt x="34367" y="54983"/>
                    <a:pt x="34367" y="54983"/>
                    <a:pt x="34367" y="54581"/>
                  </a:cubicBezTo>
                  <a:cubicBezTo>
                    <a:pt x="34367" y="54581"/>
                    <a:pt x="34367" y="54581"/>
                    <a:pt x="33794" y="54581"/>
                  </a:cubicBezTo>
                  <a:cubicBezTo>
                    <a:pt x="33221" y="54180"/>
                    <a:pt x="32362" y="53779"/>
                    <a:pt x="31789" y="54180"/>
                  </a:cubicBezTo>
                  <a:cubicBezTo>
                    <a:pt x="31789" y="54180"/>
                    <a:pt x="30357" y="54581"/>
                    <a:pt x="30357" y="53779"/>
                  </a:cubicBezTo>
                  <a:cubicBezTo>
                    <a:pt x="30357" y="53779"/>
                    <a:pt x="30357" y="53779"/>
                    <a:pt x="30357" y="53377"/>
                  </a:cubicBezTo>
                  <a:cubicBezTo>
                    <a:pt x="30357" y="52976"/>
                    <a:pt x="30357" y="52173"/>
                    <a:pt x="30071" y="52173"/>
                  </a:cubicBezTo>
                  <a:cubicBezTo>
                    <a:pt x="30071" y="52173"/>
                    <a:pt x="30071" y="52173"/>
                    <a:pt x="29785" y="52173"/>
                  </a:cubicBezTo>
                  <a:cubicBezTo>
                    <a:pt x="29785" y="52173"/>
                    <a:pt x="29498" y="52173"/>
                    <a:pt x="29498" y="52575"/>
                  </a:cubicBezTo>
                  <a:cubicBezTo>
                    <a:pt x="29498" y="52575"/>
                    <a:pt x="29498" y="52976"/>
                    <a:pt x="29498" y="52976"/>
                  </a:cubicBezTo>
                  <a:cubicBezTo>
                    <a:pt x="29498" y="52976"/>
                    <a:pt x="29498" y="53377"/>
                    <a:pt x="29498" y="53377"/>
                  </a:cubicBezTo>
                  <a:cubicBezTo>
                    <a:pt x="29498" y="54180"/>
                    <a:pt x="29498" y="54983"/>
                    <a:pt x="29498" y="55384"/>
                  </a:cubicBezTo>
                  <a:cubicBezTo>
                    <a:pt x="29212" y="55384"/>
                    <a:pt x="29212" y="55785"/>
                    <a:pt x="29212" y="55785"/>
                  </a:cubicBezTo>
                  <a:cubicBezTo>
                    <a:pt x="29212" y="56187"/>
                    <a:pt x="29212" y="56588"/>
                    <a:pt x="28926" y="56588"/>
                  </a:cubicBezTo>
                  <a:cubicBezTo>
                    <a:pt x="28639" y="57391"/>
                    <a:pt x="28353" y="57792"/>
                    <a:pt x="28066" y="58193"/>
                  </a:cubicBezTo>
                  <a:cubicBezTo>
                    <a:pt x="27780" y="58193"/>
                    <a:pt x="27780" y="58193"/>
                    <a:pt x="27780" y="58193"/>
                  </a:cubicBezTo>
                  <a:cubicBezTo>
                    <a:pt x="27780" y="58595"/>
                    <a:pt x="27494" y="58595"/>
                    <a:pt x="27494" y="58595"/>
                  </a:cubicBezTo>
                  <a:cubicBezTo>
                    <a:pt x="27207" y="58996"/>
                    <a:pt x="26921" y="58996"/>
                    <a:pt x="26921" y="59397"/>
                  </a:cubicBezTo>
                  <a:cubicBezTo>
                    <a:pt x="26921" y="60200"/>
                    <a:pt x="26921" y="60200"/>
                    <a:pt x="26634" y="60602"/>
                  </a:cubicBezTo>
                  <a:cubicBezTo>
                    <a:pt x="26348" y="60602"/>
                    <a:pt x="26348" y="60602"/>
                    <a:pt x="26348" y="60602"/>
                  </a:cubicBezTo>
                  <a:cubicBezTo>
                    <a:pt x="26348" y="60200"/>
                    <a:pt x="26348" y="60200"/>
                    <a:pt x="26348" y="60200"/>
                  </a:cubicBezTo>
                  <a:cubicBezTo>
                    <a:pt x="26348" y="60602"/>
                    <a:pt x="26348" y="60602"/>
                    <a:pt x="26348" y="60602"/>
                  </a:cubicBezTo>
                  <a:cubicBezTo>
                    <a:pt x="26062" y="61404"/>
                    <a:pt x="25775" y="61404"/>
                    <a:pt x="25202" y="61404"/>
                  </a:cubicBezTo>
                  <a:cubicBezTo>
                    <a:pt x="24916" y="61404"/>
                    <a:pt x="24630" y="61003"/>
                    <a:pt x="24343" y="61003"/>
                  </a:cubicBezTo>
                  <a:cubicBezTo>
                    <a:pt x="24057" y="61003"/>
                    <a:pt x="23484" y="60602"/>
                    <a:pt x="23484" y="60602"/>
                  </a:cubicBezTo>
                  <a:cubicBezTo>
                    <a:pt x="23484" y="60602"/>
                    <a:pt x="23484" y="60602"/>
                    <a:pt x="23484" y="60602"/>
                  </a:cubicBezTo>
                  <a:cubicBezTo>
                    <a:pt x="23484" y="61003"/>
                    <a:pt x="23484" y="61003"/>
                    <a:pt x="23484" y="61003"/>
                  </a:cubicBezTo>
                  <a:cubicBezTo>
                    <a:pt x="23484" y="61806"/>
                    <a:pt x="23484" y="62608"/>
                    <a:pt x="23484" y="62608"/>
                  </a:cubicBezTo>
                  <a:cubicBezTo>
                    <a:pt x="23198" y="63010"/>
                    <a:pt x="23198" y="63010"/>
                    <a:pt x="23198" y="63010"/>
                  </a:cubicBezTo>
                  <a:cubicBezTo>
                    <a:pt x="22911" y="63010"/>
                    <a:pt x="22625" y="62608"/>
                    <a:pt x="22338" y="62608"/>
                  </a:cubicBezTo>
                  <a:cubicBezTo>
                    <a:pt x="22338" y="62207"/>
                    <a:pt x="22338" y="62207"/>
                    <a:pt x="22052" y="62207"/>
                  </a:cubicBezTo>
                  <a:cubicBezTo>
                    <a:pt x="22052" y="62207"/>
                    <a:pt x="21766" y="62608"/>
                    <a:pt x="21766" y="62608"/>
                  </a:cubicBezTo>
                  <a:cubicBezTo>
                    <a:pt x="21479" y="62608"/>
                    <a:pt x="21479" y="62608"/>
                    <a:pt x="21479" y="62608"/>
                  </a:cubicBezTo>
                  <a:cubicBezTo>
                    <a:pt x="21193" y="62608"/>
                    <a:pt x="21193" y="62207"/>
                    <a:pt x="21193" y="61806"/>
                  </a:cubicBezTo>
                  <a:cubicBezTo>
                    <a:pt x="21193" y="61404"/>
                    <a:pt x="20906" y="60602"/>
                    <a:pt x="20620" y="60602"/>
                  </a:cubicBezTo>
                  <a:cubicBezTo>
                    <a:pt x="20620" y="60602"/>
                    <a:pt x="20047" y="60200"/>
                    <a:pt x="20047" y="59799"/>
                  </a:cubicBezTo>
                  <a:cubicBezTo>
                    <a:pt x="19761" y="59397"/>
                    <a:pt x="20047" y="59397"/>
                    <a:pt x="20047" y="59397"/>
                  </a:cubicBezTo>
                  <a:cubicBezTo>
                    <a:pt x="20334" y="58996"/>
                    <a:pt x="20620" y="58595"/>
                    <a:pt x="21193" y="58595"/>
                  </a:cubicBezTo>
                  <a:cubicBezTo>
                    <a:pt x="21479" y="58595"/>
                    <a:pt x="21766" y="58595"/>
                    <a:pt x="22052" y="58193"/>
                  </a:cubicBezTo>
                  <a:cubicBezTo>
                    <a:pt x="22052" y="57792"/>
                    <a:pt x="22338" y="57792"/>
                    <a:pt x="22625" y="57792"/>
                  </a:cubicBezTo>
                  <a:cubicBezTo>
                    <a:pt x="23484" y="57792"/>
                    <a:pt x="23484" y="58193"/>
                    <a:pt x="23484" y="58595"/>
                  </a:cubicBezTo>
                  <a:cubicBezTo>
                    <a:pt x="23484" y="58595"/>
                    <a:pt x="23484" y="58996"/>
                    <a:pt x="23770" y="58996"/>
                  </a:cubicBezTo>
                  <a:cubicBezTo>
                    <a:pt x="23770" y="58996"/>
                    <a:pt x="24057" y="58996"/>
                    <a:pt x="24057" y="58595"/>
                  </a:cubicBezTo>
                  <a:cubicBezTo>
                    <a:pt x="24343" y="58595"/>
                    <a:pt x="24630" y="57792"/>
                    <a:pt x="24630" y="57391"/>
                  </a:cubicBezTo>
                  <a:cubicBezTo>
                    <a:pt x="24630" y="57391"/>
                    <a:pt x="24630" y="57391"/>
                    <a:pt x="24630" y="56989"/>
                  </a:cubicBezTo>
                  <a:cubicBezTo>
                    <a:pt x="24343" y="56989"/>
                    <a:pt x="24343" y="56588"/>
                    <a:pt x="24343" y="56187"/>
                  </a:cubicBezTo>
                  <a:cubicBezTo>
                    <a:pt x="24343" y="55785"/>
                    <a:pt x="24343" y="55785"/>
                    <a:pt x="24343" y="55384"/>
                  </a:cubicBezTo>
                  <a:cubicBezTo>
                    <a:pt x="24343" y="54581"/>
                    <a:pt x="24343" y="53779"/>
                    <a:pt x="24916" y="53779"/>
                  </a:cubicBezTo>
                  <a:cubicBezTo>
                    <a:pt x="24916" y="53377"/>
                    <a:pt x="25202" y="52976"/>
                    <a:pt x="25489" y="52575"/>
                  </a:cubicBezTo>
                  <a:cubicBezTo>
                    <a:pt x="24916" y="52575"/>
                    <a:pt x="24630" y="52575"/>
                    <a:pt x="24343" y="52173"/>
                  </a:cubicBezTo>
                  <a:cubicBezTo>
                    <a:pt x="24343" y="51772"/>
                    <a:pt x="24057" y="51371"/>
                    <a:pt x="24057" y="51371"/>
                  </a:cubicBezTo>
                  <a:cubicBezTo>
                    <a:pt x="23770" y="50969"/>
                    <a:pt x="23770" y="50969"/>
                    <a:pt x="23770" y="50969"/>
                  </a:cubicBezTo>
                  <a:cubicBezTo>
                    <a:pt x="23770" y="50969"/>
                    <a:pt x="23770" y="50969"/>
                    <a:pt x="23770" y="50969"/>
                  </a:cubicBezTo>
                  <a:cubicBezTo>
                    <a:pt x="23770" y="50167"/>
                    <a:pt x="23770" y="49364"/>
                    <a:pt x="24057" y="49364"/>
                  </a:cubicBezTo>
                  <a:cubicBezTo>
                    <a:pt x="24057" y="49364"/>
                    <a:pt x="24057" y="49364"/>
                    <a:pt x="24057" y="49364"/>
                  </a:cubicBezTo>
                  <a:cubicBezTo>
                    <a:pt x="24343" y="49364"/>
                    <a:pt x="24343" y="49364"/>
                    <a:pt x="24630" y="49364"/>
                  </a:cubicBezTo>
                  <a:cubicBezTo>
                    <a:pt x="24916" y="49765"/>
                    <a:pt x="24916" y="49765"/>
                    <a:pt x="25202" y="49765"/>
                  </a:cubicBezTo>
                  <a:cubicBezTo>
                    <a:pt x="25202" y="49364"/>
                    <a:pt x="25489" y="49364"/>
                    <a:pt x="25489" y="49364"/>
                  </a:cubicBezTo>
                  <a:cubicBezTo>
                    <a:pt x="25775" y="49364"/>
                    <a:pt x="25775" y="49364"/>
                    <a:pt x="25775" y="48963"/>
                  </a:cubicBezTo>
                  <a:cubicBezTo>
                    <a:pt x="25775" y="48561"/>
                    <a:pt x="26062" y="48160"/>
                    <a:pt x="26062" y="48160"/>
                  </a:cubicBezTo>
                  <a:cubicBezTo>
                    <a:pt x="26062" y="47759"/>
                    <a:pt x="26062" y="47759"/>
                    <a:pt x="26062" y="47357"/>
                  </a:cubicBezTo>
                  <a:cubicBezTo>
                    <a:pt x="26062" y="46956"/>
                    <a:pt x="26062" y="46956"/>
                    <a:pt x="26062" y="46956"/>
                  </a:cubicBezTo>
                  <a:cubicBezTo>
                    <a:pt x="25775" y="46555"/>
                    <a:pt x="25775" y="46555"/>
                    <a:pt x="25775" y="46555"/>
                  </a:cubicBezTo>
                  <a:cubicBezTo>
                    <a:pt x="25489" y="46555"/>
                    <a:pt x="25202" y="46555"/>
                    <a:pt x="25202" y="46153"/>
                  </a:cubicBezTo>
                  <a:cubicBezTo>
                    <a:pt x="25202" y="45752"/>
                    <a:pt x="25202" y="45351"/>
                    <a:pt x="25202" y="44949"/>
                  </a:cubicBezTo>
                  <a:cubicBezTo>
                    <a:pt x="25202" y="44949"/>
                    <a:pt x="25202" y="44548"/>
                    <a:pt x="25202" y="44548"/>
                  </a:cubicBezTo>
                  <a:cubicBezTo>
                    <a:pt x="25202" y="44147"/>
                    <a:pt x="25202" y="44147"/>
                    <a:pt x="25489" y="44147"/>
                  </a:cubicBezTo>
                  <a:cubicBezTo>
                    <a:pt x="25489" y="43745"/>
                    <a:pt x="25489" y="42943"/>
                    <a:pt x="25202" y="42943"/>
                  </a:cubicBezTo>
                  <a:cubicBezTo>
                    <a:pt x="24916" y="42541"/>
                    <a:pt x="24916" y="42943"/>
                    <a:pt x="24630" y="42943"/>
                  </a:cubicBezTo>
                  <a:cubicBezTo>
                    <a:pt x="24630" y="42943"/>
                    <a:pt x="24630" y="42943"/>
                    <a:pt x="24343" y="42943"/>
                  </a:cubicBezTo>
                  <a:cubicBezTo>
                    <a:pt x="24057" y="42943"/>
                    <a:pt x="24057" y="42943"/>
                    <a:pt x="24057" y="42943"/>
                  </a:cubicBezTo>
                  <a:cubicBezTo>
                    <a:pt x="23484" y="42943"/>
                    <a:pt x="23198" y="42943"/>
                    <a:pt x="22911" y="43344"/>
                  </a:cubicBezTo>
                  <a:cubicBezTo>
                    <a:pt x="22911" y="43745"/>
                    <a:pt x="22911" y="43745"/>
                    <a:pt x="22911" y="44147"/>
                  </a:cubicBezTo>
                  <a:cubicBezTo>
                    <a:pt x="22625" y="44147"/>
                    <a:pt x="22052" y="44147"/>
                    <a:pt x="21766" y="44147"/>
                  </a:cubicBezTo>
                  <a:cubicBezTo>
                    <a:pt x="21479" y="43745"/>
                    <a:pt x="21193" y="44147"/>
                    <a:pt x="20906" y="44548"/>
                  </a:cubicBezTo>
                  <a:cubicBezTo>
                    <a:pt x="20620" y="44548"/>
                    <a:pt x="20334" y="44949"/>
                    <a:pt x="20047" y="44548"/>
                  </a:cubicBezTo>
                  <a:cubicBezTo>
                    <a:pt x="20047" y="44548"/>
                    <a:pt x="19761" y="44548"/>
                    <a:pt x="19761" y="44147"/>
                  </a:cubicBezTo>
                  <a:cubicBezTo>
                    <a:pt x="19761" y="44147"/>
                    <a:pt x="19474" y="43745"/>
                    <a:pt x="19474" y="43745"/>
                  </a:cubicBezTo>
                  <a:cubicBezTo>
                    <a:pt x="19188" y="44147"/>
                    <a:pt x="18902" y="43745"/>
                    <a:pt x="18615" y="43745"/>
                  </a:cubicBezTo>
                  <a:cubicBezTo>
                    <a:pt x="18329" y="43745"/>
                    <a:pt x="18329" y="43745"/>
                    <a:pt x="18329" y="43745"/>
                  </a:cubicBezTo>
                  <a:cubicBezTo>
                    <a:pt x="18329" y="43745"/>
                    <a:pt x="18042" y="43745"/>
                    <a:pt x="18042" y="43745"/>
                  </a:cubicBezTo>
                  <a:cubicBezTo>
                    <a:pt x="17756" y="43745"/>
                    <a:pt x="17470" y="43745"/>
                    <a:pt x="17183" y="43344"/>
                  </a:cubicBezTo>
                  <a:cubicBezTo>
                    <a:pt x="16610" y="42943"/>
                    <a:pt x="16897" y="42541"/>
                    <a:pt x="16897" y="42140"/>
                  </a:cubicBezTo>
                  <a:cubicBezTo>
                    <a:pt x="16897" y="42140"/>
                    <a:pt x="16897" y="41739"/>
                    <a:pt x="16897" y="41337"/>
                  </a:cubicBezTo>
                  <a:cubicBezTo>
                    <a:pt x="16897" y="41337"/>
                    <a:pt x="16610" y="40936"/>
                    <a:pt x="16610" y="40936"/>
                  </a:cubicBezTo>
                  <a:cubicBezTo>
                    <a:pt x="16324" y="40936"/>
                    <a:pt x="16324" y="40936"/>
                    <a:pt x="16324" y="40535"/>
                  </a:cubicBezTo>
                  <a:cubicBezTo>
                    <a:pt x="16324" y="40133"/>
                    <a:pt x="16610" y="39732"/>
                    <a:pt x="16610" y="39732"/>
                  </a:cubicBezTo>
                  <a:cubicBezTo>
                    <a:pt x="16897" y="39732"/>
                    <a:pt x="17183" y="39732"/>
                    <a:pt x="17470" y="40133"/>
                  </a:cubicBezTo>
                  <a:cubicBezTo>
                    <a:pt x="17470" y="40133"/>
                    <a:pt x="17756" y="40535"/>
                    <a:pt x="17756" y="40535"/>
                  </a:cubicBezTo>
                  <a:cubicBezTo>
                    <a:pt x="17756" y="40936"/>
                    <a:pt x="17756" y="40936"/>
                    <a:pt x="18329" y="40936"/>
                  </a:cubicBezTo>
                  <a:cubicBezTo>
                    <a:pt x="18615" y="40936"/>
                    <a:pt x="18902" y="40535"/>
                    <a:pt x="19188" y="40133"/>
                  </a:cubicBezTo>
                  <a:cubicBezTo>
                    <a:pt x="19188" y="40133"/>
                    <a:pt x="19188" y="40133"/>
                    <a:pt x="19188" y="40133"/>
                  </a:cubicBezTo>
                  <a:cubicBezTo>
                    <a:pt x="18902" y="40535"/>
                    <a:pt x="18615" y="40535"/>
                    <a:pt x="18329" y="40133"/>
                  </a:cubicBezTo>
                  <a:cubicBezTo>
                    <a:pt x="18329" y="40133"/>
                    <a:pt x="18329" y="40133"/>
                    <a:pt x="18329" y="40133"/>
                  </a:cubicBezTo>
                  <a:cubicBezTo>
                    <a:pt x="18042" y="39732"/>
                    <a:pt x="17470" y="39331"/>
                    <a:pt x="17470" y="38929"/>
                  </a:cubicBezTo>
                  <a:cubicBezTo>
                    <a:pt x="17756" y="38528"/>
                    <a:pt x="18042" y="38528"/>
                    <a:pt x="18329" y="38528"/>
                  </a:cubicBezTo>
                  <a:cubicBezTo>
                    <a:pt x="18615" y="38528"/>
                    <a:pt x="18615" y="38528"/>
                    <a:pt x="18615" y="38127"/>
                  </a:cubicBezTo>
                  <a:cubicBezTo>
                    <a:pt x="18615" y="38127"/>
                    <a:pt x="18615" y="37324"/>
                    <a:pt x="18615" y="36521"/>
                  </a:cubicBezTo>
                  <a:cubicBezTo>
                    <a:pt x="18615" y="36521"/>
                    <a:pt x="18615" y="36521"/>
                    <a:pt x="18615" y="36521"/>
                  </a:cubicBezTo>
                  <a:cubicBezTo>
                    <a:pt x="18615" y="36521"/>
                    <a:pt x="18615" y="36521"/>
                    <a:pt x="18615" y="36521"/>
                  </a:cubicBezTo>
                  <a:cubicBezTo>
                    <a:pt x="18329" y="36521"/>
                    <a:pt x="18042" y="36521"/>
                    <a:pt x="17756" y="36521"/>
                  </a:cubicBezTo>
                  <a:cubicBezTo>
                    <a:pt x="17470" y="36521"/>
                    <a:pt x="16897" y="36923"/>
                    <a:pt x="16610" y="37324"/>
                  </a:cubicBezTo>
                  <a:cubicBezTo>
                    <a:pt x="16324" y="37324"/>
                    <a:pt x="16324" y="37324"/>
                    <a:pt x="16324" y="37324"/>
                  </a:cubicBezTo>
                  <a:cubicBezTo>
                    <a:pt x="16324" y="37725"/>
                    <a:pt x="16324" y="37725"/>
                    <a:pt x="16324" y="37725"/>
                  </a:cubicBezTo>
                  <a:cubicBezTo>
                    <a:pt x="16324" y="38127"/>
                    <a:pt x="16324" y="38528"/>
                    <a:pt x="16038" y="38929"/>
                  </a:cubicBezTo>
                  <a:cubicBezTo>
                    <a:pt x="15751" y="38929"/>
                    <a:pt x="15751" y="39331"/>
                    <a:pt x="15465" y="39732"/>
                  </a:cubicBezTo>
                  <a:cubicBezTo>
                    <a:pt x="15465" y="40133"/>
                    <a:pt x="15465" y="40133"/>
                    <a:pt x="15178" y="40133"/>
                  </a:cubicBezTo>
                  <a:cubicBezTo>
                    <a:pt x="14892" y="40535"/>
                    <a:pt x="14892" y="40535"/>
                    <a:pt x="14606" y="40535"/>
                  </a:cubicBezTo>
                  <a:cubicBezTo>
                    <a:pt x="14319" y="40535"/>
                    <a:pt x="14319" y="40535"/>
                    <a:pt x="14319" y="40535"/>
                  </a:cubicBezTo>
                  <a:cubicBezTo>
                    <a:pt x="14319" y="40535"/>
                    <a:pt x="14319" y="40535"/>
                    <a:pt x="14033" y="40535"/>
                  </a:cubicBezTo>
                  <a:cubicBezTo>
                    <a:pt x="13460" y="40535"/>
                    <a:pt x="13174" y="40535"/>
                    <a:pt x="12887" y="40133"/>
                  </a:cubicBezTo>
                  <a:cubicBezTo>
                    <a:pt x="12887" y="40133"/>
                    <a:pt x="12601" y="39732"/>
                    <a:pt x="12601" y="39732"/>
                  </a:cubicBezTo>
                  <a:cubicBezTo>
                    <a:pt x="12601" y="39331"/>
                    <a:pt x="12601" y="38929"/>
                    <a:pt x="12601" y="38929"/>
                  </a:cubicBezTo>
                  <a:cubicBezTo>
                    <a:pt x="12315" y="38929"/>
                    <a:pt x="12028" y="39331"/>
                    <a:pt x="12028" y="39331"/>
                  </a:cubicBezTo>
                  <a:cubicBezTo>
                    <a:pt x="12028" y="39331"/>
                    <a:pt x="12028" y="39732"/>
                    <a:pt x="12028" y="39732"/>
                  </a:cubicBezTo>
                  <a:cubicBezTo>
                    <a:pt x="12315" y="40133"/>
                    <a:pt x="12315" y="40133"/>
                    <a:pt x="12315" y="40133"/>
                  </a:cubicBezTo>
                  <a:cubicBezTo>
                    <a:pt x="12315" y="40535"/>
                    <a:pt x="12601" y="40936"/>
                    <a:pt x="12887" y="40936"/>
                  </a:cubicBezTo>
                  <a:cubicBezTo>
                    <a:pt x="12887" y="41337"/>
                    <a:pt x="13747" y="41739"/>
                    <a:pt x="13747" y="42140"/>
                  </a:cubicBezTo>
                  <a:cubicBezTo>
                    <a:pt x="13747" y="42140"/>
                    <a:pt x="13747" y="42140"/>
                    <a:pt x="13747" y="42140"/>
                  </a:cubicBezTo>
                  <a:cubicBezTo>
                    <a:pt x="13747" y="42140"/>
                    <a:pt x="13747" y="42140"/>
                    <a:pt x="13747" y="42140"/>
                  </a:cubicBezTo>
                  <a:cubicBezTo>
                    <a:pt x="13460" y="42541"/>
                    <a:pt x="13460" y="42541"/>
                    <a:pt x="13460" y="42943"/>
                  </a:cubicBezTo>
                  <a:cubicBezTo>
                    <a:pt x="13174" y="42943"/>
                    <a:pt x="13174" y="43344"/>
                    <a:pt x="13174" y="43344"/>
                  </a:cubicBezTo>
                  <a:cubicBezTo>
                    <a:pt x="12601" y="44147"/>
                    <a:pt x="12315" y="44147"/>
                    <a:pt x="12028" y="44147"/>
                  </a:cubicBezTo>
                  <a:cubicBezTo>
                    <a:pt x="11742" y="44147"/>
                    <a:pt x="11742" y="44147"/>
                    <a:pt x="11742" y="44147"/>
                  </a:cubicBezTo>
                  <a:cubicBezTo>
                    <a:pt x="11455" y="44147"/>
                    <a:pt x="11455" y="44548"/>
                    <a:pt x="11455" y="44548"/>
                  </a:cubicBezTo>
                  <a:cubicBezTo>
                    <a:pt x="11169" y="44949"/>
                    <a:pt x="11169" y="45351"/>
                    <a:pt x="11169" y="45351"/>
                  </a:cubicBezTo>
                  <a:cubicBezTo>
                    <a:pt x="10883" y="45752"/>
                    <a:pt x="10883" y="45752"/>
                    <a:pt x="10883" y="45752"/>
                  </a:cubicBezTo>
                  <a:cubicBezTo>
                    <a:pt x="10596" y="45752"/>
                    <a:pt x="10310" y="46153"/>
                    <a:pt x="10596" y="46956"/>
                  </a:cubicBezTo>
                  <a:cubicBezTo>
                    <a:pt x="10596" y="47357"/>
                    <a:pt x="10883" y="47357"/>
                    <a:pt x="10883" y="47759"/>
                  </a:cubicBezTo>
                  <a:cubicBezTo>
                    <a:pt x="11169" y="47759"/>
                    <a:pt x="11169" y="48160"/>
                    <a:pt x="11169" y="48160"/>
                  </a:cubicBezTo>
                  <a:cubicBezTo>
                    <a:pt x="11169" y="48160"/>
                    <a:pt x="11169" y="48160"/>
                    <a:pt x="11169" y="48160"/>
                  </a:cubicBezTo>
                  <a:cubicBezTo>
                    <a:pt x="11455" y="48561"/>
                    <a:pt x="11742" y="49765"/>
                    <a:pt x="11455" y="50167"/>
                  </a:cubicBezTo>
                  <a:cubicBezTo>
                    <a:pt x="11169" y="50568"/>
                    <a:pt x="10883" y="51371"/>
                    <a:pt x="10883" y="52173"/>
                  </a:cubicBezTo>
                  <a:cubicBezTo>
                    <a:pt x="11169" y="52575"/>
                    <a:pt x="11169" y="52575"/>
                    <a:pt x="11169" y="52575"/>
                  </a:cubicBezTo>
                  <a:cubicBezTo>
                    <a:pt x="11455" y="52173"/>
                    <a:pt x="11742" y="52173"/>
                    <a:pt x="12028" y="52575"/>
                  </a:cubicBezTo>
                  <a:cubicBezTo>
                    <a:pt x="12315" y="52976"/>
                    <a:pt x="12315" y="53779"/>
                    <a:pt x="12601" y="54581"/>
                  </a:cubicBezTo>
                  <a:cubicBezTo>
                    <a:pt x="12601" y="54983"/>
                    <a:pt x="12601" y="54983"/>
                    <a:pt x="12601" y="54983"/>
                  </a:cubicBezTo>
                  <a:cubicBezTo>
                    <a:pt x="12601" y="55384"/>
                    <a:pt x="12601" y="55785"/>
                    <a:pt x="12887" y="56187"/>
                  </a:cubicBezTo>
                  <a:cubicBezTo>
                    <a:pt x="13460" y="56588"/>
                    <a:pt x="13174" y="56989"/>
                    <a:pt x="13174" y="57391"/>
                  </a:cubicBezTo>
                  <a:cubicBezTo>
                    <a:pt x="13174" y="57792"/>
                    <a:pt x="12887" y="58193"/>
                    <a:pt x="13174" y="58595"/>
                  </a:cubicBezTo>
                  <a:cubicBezTo>
                    <a:pt x="13174" y="58595"/>
                    <a:pt x="13174" y="58595"/>
                    <a:pt x="13174" y="58595"/>
                  </a:cubicBezTo>
                  <a:cubicBezTo>
                    <a:pt x="13174" y="58595"/>
                    <a:pt x="13174" y="58595"/>
                    <a:pt x="13174" y="58595"/>
                  </a:cubicBezTo>
                  <a:cubicBezTo>
                    <a:pt x="12887" y="58595"/>
                    <a:pt x="12887" y="58595"/>
                    <a:pt x="12887" y="58595"/>
                  </a:cubicBezTo>
                  <a:cubicBezTo>
                    <a:pt x="12601" y="59397"/>
                    <a:pt x="12601" y="59799"/>
                    <a:pt x="12601" y="59799"/>
                  </a:cubicBezTo>
                  <a:cubicBezTo>
                    <a:pt x="12887" y="60200"/>
                    <a:pt x="12601" y="60602"/>
                    <a:pt x="12601" y="60602"/>
                  </a:cubicBezTo>
                  <a:cubicBezTo>
                    <a:pt x="12601" y="61003"/>
                    <a:pt x="12315" y="61003"/>
                    <a:pt x="12315" y="61404"/>
                  </a:cubicBezTo>
                  <a:cubicBezTo>
                    <a:pt x="12315" y="61806"/>
                    <a:pt x="12601" y="61806"/>
                    <a:pt x="12601" y="62207"/>
                  </a:cubicBezTo>
                  <a:cubicBezTo>
                    <a:pt x="12887" y="62608"/>
                    <a:pt x="12887" y="62608"/>
                    <a:pt x="12887" y="62608"/>
                  </a:cubicBezTo>
                  <a:cubicBezTo>
                    <a:pt x="13174" y="63010"/>
                    <a:pt x="13460" y="63010"/>
                    <a:pt x="13460" y="63411"/>
                  </a:cubicBezTo>
                  <a:cubicBezTo>
                    <a:pt x="13460" y="63812"/>
                    <a:pt x="13174" y="64214"/>
                    <a:pt x="12887" y="64615"/>
                  </a:cubicBezTo>
                  <a:cubicBezTo>
                    <a:pt x="12887" y="64615"/>
                    <a:pt x="12887" y="65016"/>
                    <a:pt x="12887" y="65016"/>
                  </a:cubicBezTo>
                  <a:cubicBezTo>
                    <a:pt x="12887" y="65418"/>
                    <a:pt x="12887" y="65819"/>
                    <a:pt x="12601" y="66220"/>
                  </a:cubicBezTo>
                  <a:cubicBezTo>
                    <a:pt x="12315" y="66622"/>
                    <a:pt x="12028" y="66622"/>
                    <a:pt x="12028" y="67023"/>
                  </a:cubicBezTo>
                  <a:cubicBezTo>
                    <a:pt x="11742" y="67023"/>
                    <a:pt x="11455" y="67023"/>
                    <a:pt x="11455" y="67424"/>
                  </a:cubicBezTo>
                  <a:cubicBezTo>
                    <a:pt x="11169" y="67424"/>
                    <a:pt x="11169" y="67826"/>
                    <a:pt x="11169" y="67826"/>
                  </a:cubicBezTo>
                  <a:cubicBezTo>
                    <a:pt x="10883" y="68227"/>
                    <a:pt x="10596" y="69030"/>
                    <a:pt x="10310" y="69030"/>
                  </a:cubicBezTo>
                  <a:cubicBezTo>
                    <a:pt x="10310" y="69030"/>
                    <a:pt x="10023" y="69030"/>
                    <a:pt x="9451" y="69030"/>
                  </a:cubicBezTo>
                  <a:cubicBezTo>
                    <a:pt x="9164" y="69030"/>
                    <a:pt x="8878" y="68628"/>
                    <a:pt x="8591" y="69030"/>
                  </a:cubicBezTo>
                  <a:cubicBezTo>
                    <a:pt x="8591" y="69030"/>
                    <a:pt x="8305" y="69431"/>
                    <a:pt x="8305" y="69431"/>
                  </a:cubicBezTo>
                  <a:cubicBezTo>
                    <a:pt x="8019" y="69832"/>
                    <a:pt x="7732" y="70234"/>
                    <a:pt x="7732" y="70234"/>
                  </a:cubicBezTo>
                  <a:cubicBezTo>
                    <a:pt x="7446" y="70635"/>
                    <a:pt x="7159" y="71438"/>
                    <a:pt x="7159" y="71839"/>
                  </a:cubicBezTo>
                  <a:cubicBezTo>
                    <a:pt x="7159" y="71839"/>
                    <a:pt x="7159" y="71839"/>
                    <a:pt x="7159" y="71839"/>
                  </a:cubicBezTo>
                  <a:cubicBezTo>
                    <a:pt x="7159" y="72240"/>
                    <a:pt x="7446" y="72240"/>
                    <a:pt x="7732" y="72240"/>
                  </a:cubicBezTo>
                  <a:cubicBezTo>
                    <a:pt x="8019" y="72240"/>
                    <a:pt x="8305" y="72240"/>
                    <a:pt x="8305" y="72240"/>
                  </a:cubicBezTo>
                  <a:cubicBezTo>
                    <a:pt x="8591" y="72240"/>
                    <a:pt x="8591" y="72240"/>
                    <a:pt x="8591" y="72240"/>
                  </a:cubicBezTo>
                  <a:cubicBezTo>
                    <a:pt x="8878" y="72642"/>
                    <a:pt x="9164" y="72642"/>
                    <a:pt x="9451" y="73043"/>
                  </a:cubicBezTo>
                  <a:cubicBezTo>
                    <a:pt x="9451" y="73043"/>
                    <a:pt x="9451" y="73043"/>
                    <a:pt x="9451" y="73043"/>
                  </a:cubicBezTo>
                  <a:cubicBezTo>
                    <a:pt x="9737" y="73444"/>
                    <a:pt x="10310" y="74247"/>
                    <a:pt x="10023" y="74648"/>
                  </a:cubicBezTo>
                  <a:cubicBezTo>
                    <a:pt x="9451" y="75451"/>
                    <a:pt x="9164" y="75852"/>
                    <a:pt x="8591" y="75852"/>
                  </a:cubicBezTo>
                  <a:cubicBezTo>
                    <a:pt x="8305" y="75852"/>
                    <a:pt x="8019" y="75852"/>
                    <a:pt x="7732" y="75852"/>
                  </a:cubicBezTo>
                  <a:cubicBezTo>
                    <a:pt x="7446" y="76254"/>
                    <a:pt x="7446" y="76254"/>
                    <a:pt x="7159" y="76254"/>
                  </a:cubicBezTo>
                  <a:cubicBezTo>
                    <a:pt x="6587" y="76254"/>
                    <a:pt x="6587" y="76254"/>
                    <a:pt x="6587" y="76655"/>
                  </a:cubicBezTo>
                  <a:cubicBezTo>
                    <a:pt x="6300" y="77056"/>
                    <a:pt x="6300" y="77056"/>
                    <a:pt x="6014" y="77056"/>
                  </a:cubicBezTo>
                  <a:cubicBezTo>
                    <a:pt x="5727" y="77056"/>
                    <a:pt x="5155" y="77458"/>
                    <a:pt x="4868" y="77458"/>
                  </a:cubicBezTo>
                  <a:cubicBezTo>
                    <a:pt x="4868" y="77859"/>
                    <a:pt x="4868" y="77859"/>
                    <a:pt x="4868" y="77859"/>
                  </a:cubicBezTo>
                  <a:cubicBezTo>
                    <a:pt x="4582" y="77859"/>
                    <a:pt x="4582" y="77859"/>
                    <a:pt x="4295" y="77859"/>
                  </a:cubicBezTo>
                  <a:cubicBezTo>
                    <a:pt x="4582" y="78260"/>
                    <a:pt x="4582" y="78260"/>
                    <a:pt x="4582" y="78662"/>
                  </a:cubicBezTo>
                  <a:cubicBezTo>
                    <a:pt x="4868" y="79063"/>
                    <a:pt x="4868" y="79063"/>
                    <a:pt x="4868" y="79464"/>
                  </a:cubicBezTo>
                  <a:cubicBezTo>
                    <a:pt x="4868" y="79866"/>
                    <a:pt x="5155" y="79866"/>
                    <a:pt x="5441" y="79866"/>
                  </a:cubicBezTo>
                  <a:cubicBezTo>
                    <a:pt x="5441" y="80267"/>
                    <a:pt x="5727" y="80267"/>
                    <a:pt x="6014" y="80668"/>
                  </a:cubicBezTo>
                  <a:cubicBezTo>
                    <a:pt x="6014" y="81070"/>
                    <a:pt x="6014" y="81070"/>
                    <a:pt x="6014" y="81070"/>
                  </a:cubicBezTo>
                  <a:cubicBezTo>
                    <a:pt x="6300" y="81070"/>
                    <a:pt x="6300" y="81070"/>
                    <a:pt x="6300" y="81070"/>
                  </a:cubicBezTo>
                  <a:cubicBezTo>
                    <a:pt x="6300" y="81070"/>
                    <a:pt x="6014" y="81872"/>
                    <a:pt x="6014" y="81872"/>
                  </a:cubicBezTo>
                  <a:cubicBezTo>
                    <a:pt x="6014" y="81872"/>
                    <a:pt x="6014" y="81872"/>
                    <a:pt x="6014" y="81872"/>
                  </a:cubicBezTo>
                  <a:cubicBezTo>
                    <a:pt x="6014" y="82274"/>
                    <a:pt x="5727" y="82274"/>
                    <a:pt x="5727" y="82274"/>
                  </a:cubicBezTo>
                  <a:cubicBezTo>
                    <a:pt x="5441" y="82675"/>
                    <a:pt x="5441" y="82675"/>
                    <a:pt x="5441" y="82675"/>
                  </a:cubicBezTo>
                  <a:cubicBezTo>
                    <a:pt x="5441" y="83478"/>
                    <a:pt x="5441" y="83879"/>
                    <a:pt x="5155" y="84682"/>
                  </a:cubicBezTo>
                  <a:cubicBezTo>
                    <a:pt x="5155" y="84682"/>
                    <a:pt x="4868" y="85083"/>
                    <a:pt x="4868" y="85083"/>
                  </a:cubicBezTo>
                  <a:cubicBezTo>
                    <a:pt x="4868" y="85484"/>
                    <a:pt x="4582" y="85484"/>
                    <a:pt x="4582" y="85886"/>
                  </a:cubicBezTo>
                  <a:cubicBezTo>
                    <a:pt x="4295" y="87090"/>
                    <a:pt x="3723" y="87090"/>
                    <a:pt x="3436" y="87090"/>
                  </a:cubicBezTo>
                  <a:cubicBezTo>
                    <a:pt x="3150" y="87090"/>
                    <a:pt x="3150" y="87090"/>
                    <a:pt x="3150" y="87090"/>
                  </a:cubicBezTo>
                  <a:cubicBezTo>
                    <a:pt x="2291" y="87090"/>
                    <a:pt x="2004" y="87090"/>
                    <a:pt x="2004" y="88294"/>
                  </a:cubicBezTo>
                  <a:cubicBezTo>
                    <a:pt x="2004" y="88695"/>
                    <a:pt x="2004" y="89096"/>
                    <a:pt x="1718" y="89096"/>
                  </a:cubicBezTo>
                  <a:cubicBezTo>
                    <a:pt x="1431" y="89498"/>
                    <a:pt x="1431" y="89498"/>
                    <a:pt x="1431" y="89498"/>
                  </a:cubicBezTo>
                  <a:cubicBezTo>
                    <a:pt x="1431" y="89498"/>
                    <a:pt x="1431" y="89498"/>
                    <a:pt x="2004" y="89899"/>
                  </a:cubicBezTo>
                  <a:cubicBezTo>
                    <a:pt x="2004" y="89899"/>
                    <a:pt x="2291" y="89899"/>
                    <a:pt x="2291" y="89899"/>
                  </a:cubicBezTo>
                  <a:cubicBezTo>
                    <a:pt x="2577" y="89899"/>
                    <a:pt x="2577" y="89899"/>
                    <a:pt x="2577" y="89899"/>
                  </a:cubicBezTo>
                  <a:cubicBezTo>
                    <a:pt x="2577" y="90301"/>
                    <a:pt x="2577" y="90301"/>
                    <a:pt x="2577" y="90702"/>
                  </a:cubicBezTo>
                  <a:cubicBezTo>
                    <a:pt x="2863" y="91103"/>
                    <a:pt x="2863" y="91103"/>
                    <a:pt x="2863" y="91103"/>
                  </a:cubicBezTo>
                  <a:cubicBezTo>
                    <a:pt x="2863" y="91505"/>
                    <a:pt x="2863" y="91505"/>
                    <a:pt x="2863" y="91906"/>
                  </a:cubicBezTo>
                  <a:cubicBezTo>
                    <a:pt x="2863" y="92307"/>
                    <a:pt x="2577" y="92709"/>
                    <a:pt x="2291" y="92709"/>
                  </a:cubicBezTo>
                  <a:cubicBezTo>
                    <a:pt x="2004" y="92709"/>
                    <a:pt x="2004" y="92709"/>
                    <a:pt x="2004" y="92709"/>
                  </a:cubicBezTo>
                  <a:cubicBezTo>
                    <a:pt x="1431" y="93110"/>
                    <a:pt x="859" y="93110"/>
                    <a:pt x="859" y="92307"/>
                  </a:cubicBezTo>
                  <a:cubicBezTo>
                    <a:pt x="572" y="91906"/>
                    <a:pt x="572" y="91906"/>
                    <a:pt x="286" y="91906"/>
                  </a:cubicBezTo>
                  <a:cubicBezTo>
                    <a:pt x="286" y="91906"/>
                    <a:pt x="0" y="91906"/>
                    <a:pt x="0" y="92307"/>
                  </a:cubicBezTo>
                  <a:cubicBezTo>
                    <a:pt x="0" y="92307"/>
                    <a:pt x="0" y="92709"/>
                    <a:pt x="0" y="92709"/>
                  </a:cubicBezTo>
                  <a:cubicBezTo>
                    <a:pt x="286" y="93110"/>
                    <a:pt x="286" y="93110"/>
                    <a:pt x="286" y="93511"/>
                  </a:cubicBezTo>
                  <a:cubicBezTo>
                    <a:pt x="286" y="94314"/>
                    <a:pt x="286" y="94314"/>
                    <a:pt x="286" y="94314"/>
                  </a:cubicBezTo>
                  <a:cubicBezTo>
                    <a:pt x="572" y="94715"/>
                    <a:pt x="572" y="94715"/>
                    <a:pt x="572" y="95518"/>
                  </a:cubicBezTo>
                  <a:cubicBezTo>
                    <a:pt x="572" y="95518"/>
                    <a:pt x="572" y="95518"/>
                    <a:pt x="859" y="95919"/>
                  </a:cubicBezTo>
                  <a:cubicBezTo>
                    <a:pt x="859" y="95919"/>
                    <a:pt x="859" y="96321"/>
                    <a:pt x="859" y="96722"/>
                  </a:cubicBezTo>
                  <a:cubicBezTo>
                    <a:pt x="859" y="97123"/>
                    <a:pt x="1145" y="97123"/>
                    <a:pt x="1145" y="97123"/>
                  </a:cubicBezTo>
                  <a:cubicBezTo>
                    <a:pt x="1145" y="97525"/>
                    <a:pt x="1431" y="97525"/>
                    <a:pt x="1431" y="98327"/>
                  </a:cubicBezTo>
                  <a:cubicBezTo>
                    <a:pt x="1431" y="98327"/>
                    <a:pt x="1431" y="98327"/>
                    <a:pt x="1431" y="98729"/>
                  </a:cubicBezTo>
                  <a:cubicBezTo>
                    <a:pt x="1145" y="99130"/>
                    <a:pt x="1145" y="99933"/>
                    <a:pt x="1145" y="100334"/>
                  </a:cubicBezTo>
                  <a:cubicBezTo>
                    <a:pt x="1145" y="100735"/>
                    <a:pt x="1145" y="100735"/>
                    <a:pt x="1145" y="100735"/>
                  </a:cubicBezTo>
                  <a:cubicBezTo>
                    <a:pt x="1431" y="101137"/>
                    <a:pt x="1431" y="101137"/>
                    <a:pt x="1431" y="101137"/>
                  </a:cubicBezTo>
                  <a:cubicBezTo>
                    <a:pt x="1718" y="100735"/>
                    <a:pt x="2004" y="100735"/>
                    <a:pt x="2291" y="100735"/>
                  </a:cubicBezTo>
                  <a:cubicBezTo>
                    <a:pt x="2577" y="100735"/>
                    <a:pt x="2863" y="100735"/>
                    <a:pt x="2863" y="100735"/>
                  </a:cubicBezTo>
                  <a:cubicBezTo>
                    <a:pt x="3436" y="100735"/>
                    <a:pt x="4295" y="100735"/>
                    <a:pt x="4582" y="100334"/>
                  </a:cubicBezTo>
                  <a:cubicBezTo>
                    <a:pt x="4582" y="99531"/>
                    <a:pt x="5441" y="98327"/>
                    <a:pt x="5727" y="98327"/>
                  </a:cubicBezTo>
                  <a:cubicBezTo>
                    <a:pt x="6014" y="98327"/>
                    <a:pt x="6300" y="98327"/>
                    <a:pt x="6300" y="98729"/>
                  </a:cubicBezTo>
                  <a:cubicBezTo>
                    <a:pt x="6300" y="99130"/>
                    <a:pt x="6300" y="99130"/>
                    <a:pt x="6300" y="99130"/>
                  </a:cubicBezTo>
                  <a:cubicBezTo>
                    <a:pt x="6587" y="99933"/>
                    <a:pt x="6587" y="100334"/>
                    <a:pt x="7159" y="100735"/>
                  </a:cubicBezTo>
                  <a:cubicBezTo>
                    <a:pt x="7732" y="101538"/>
                    <a:pt x="7732" y="102341"/>
                    <a:pt x="7446" y="103143"/>
                  </a:cubicBezTo>
                  <a:cubicBezTo>
                    <a:pt x="7446" y="103545"/>
                    <a:pt x="7446" y="103946"/>
                    <a:pt x="7446" y="103946"/>
                  </a:cubicBezTo>
                  <a:cubicBezTo>
                    <a:pt x="7446" y="105150"/>
                    <a:pt x="8019" y="106755"/>
                    <a:pt x="8591" y="106755"/>
                  </a:cubicBezTo>
                  <a:cubicBezTo>
                    <a:pt x="8878" y="106755"/>
                    <a:pt x="9164" y="106755"/>
                    <a:pt x="9451" y="107157"/>
                  </a:cubicBezTo>
                  <a:cubicBezTo>
                    <a:pt x="9737" y="107157"/>
                    <a:pt x="9737" y="107558"/>
                    <a:pt x="9737" y="107558"/>
                  </a:cubicBezTo>
                  <a:cubicBezTo>
                    <a:pt x="10023" y="107558"/>
                    <a:pt x="10023" y="107959"/>
                    <a:pt x="10310" y="107959"/>
                  </a:cubicBezTo>
                  <a:cubicBezTo>
                    <a:pt x="10310" y="108361"/>
                    <a:pt x="10310" y="108762"/>
                    <a:pt x="10596" y="108762"/>
                  </a:cubicBezTo>
                  <a:cubicBezTo>
                    <a:pt x="10596" y="108762"/>
                    <a:pt x="10883" y="108762"/>
                    <a:pt x="11169" y="107959"/>
                  </a:cubicBezTo>
                  <a:cubicBezTo>
                    <a:pt x="11455" y="107558"/>
                    <a:pt x="12028" y="107558"/>
                    <a:pt x="12028" y="107558"/>
                  </a:cubicBezTo>
                  <a:cubicBezTo>
                    <a:pt x="12315" y="107558"/>
                    <a:pt x="12887" y="107959"/>
                    <a:pt x="12887" y="107959"/>
                  </a:cubicBezTo>
                  <a:cubicBezTo>
                    <a:pt x="12887" y="108361"/>
                    <a:pt x="14033" y="109163"/>
                    <a:pt x="14033" y="109163"/>
                  </a:cubicBezTo>
                  <a:cubicBezTo>
                    <a:pt x="14606" y="109163"/>
                    <a:pt x="14606" y="109565"/>
                    <a:pt x="14892" y="110367"/>
                  </a:cubicBezTo>
                  <a:cubicBezTo>
                    <a:pt x="14892" y="110769"/>
                    <a:pt x="15178" y="111170"/>
                    <a:pt x="15178" y="111571"/>
                  </a:cubicBezTo>
                  <a:cubicBezTo>
                    <a:pt x="15751" y="111973"/>
                    <a:pt x="16897" y="113578"/>
                    <a:pt x="17183" y="113177"/>
                  </a:cubicBezTo>
                  <a:cubicBezTo>
                    <a:pt x="17470" y="113177"/>
                    <a:pt x="17470" y="113177"/>
                    <a:pt x="17470" y="113177"/>
                  </a:cubicBezTo>
                  <a:cubicBezTo>
                    <a:pt x="17470" y="112775"/>
                    <a:pt x="17470" y="112775"/>
                    <a:pt x="17470" y="112775"/>
                  </a:cubicBezTo>
                  <a:cubicBezTo>
                    <a:pt x="17756" y="111973"/>
                    <a:pt x="18329" y="112374"/>
                    <a:pt x="18902" y="112775"/>
                  </a:cubicBezTo>
                  <a:cubicBezTo>
                    <a:pt x="19188" y="112775"/>
                    <a:pt x="19761" y="113177"/>
                    <a:pt x="20047" y="112775"/>
                  </a:cubicBezTo>
                  <a:cubicBezTo>
                    <a:pt x="20334" y="112775"/>
                    <a:pt x="20620" y="112775"/>
                    <a:pt x="21193" y="113177"/>
                  </a:cubicBezTo>
                  <a:cubicBezTo>
                    <a:pt x="21766" y="113177"/>
                    <a:pt x="22052" y="113578"/>
                    <a:pt x="22338" y="112775"/>
                  </a:cubicBezTo>
                  <a:cubicBezTo>
                    <a:pt x="22338" y="112374"/>
                    <a:pt x="22625" y="112374"/>
                    <a:pt x="22625" y="112374"/>
                  </a:cubicBezTo>
                  <a:cubicBezTo>
                    <a:pt x="22911" y="112374"/>
                    <a:pt x="23198" y="112374"/>
                    <a:pt x="23484" y="112775"/>
                  </a:cubicBezTo>
                  <a:cubicBezTo>
                    <a:pt x="23770" y="112775"/>
                    <a:pt x="23770" y="113177"/>
                    <a:pt x="24057" y="113177"/>
                  </a:cubicBezTo>
                  <a:cubicBezTo>
                    <a:pt x="24057" y="112775"/>
                    <a:pt x="24630" y="112775"/>
                    <a:pt x="24916" y="112775"/>
                  </a:cubicBezTo>
                  <a:cubicBezTo>
                    <a:pt x="24916" y="112775"/>
                    <a:pt x="25202" y="112775"/>
                    <a:pt x="25489" y="112775"/>
                  </a:cubicBezTo>
                  <a:cubicBezTo>
                    <a:pt x="26062" y="112374"/>
                    <a:pt x="26921" y="112775"/>
                    <a:pt x="27207" y="112775"/>
                  </a:cubicBezTo>
                  <a:cubicBezTo>
                    <a:pt x="27780" y="113177"/>
                    <a:pt x="28066" y="113578"/>
                    <a:pt x="28353" y="113979"/>
                  </a:cubicBezTo>
                  <a:cubicBezTo>
                    <a:pt x="28353" y="113979"/>
                    <a:pt x="28639" y="114381"/>
                    <a:pt x="28639" y="114381"/>
                  </a:cubicBezTo>
                  <a:cubicBezTo>
                    <a:pt x="29212" y="114782"/>
                    <a:pt x="29212" y="116387"/>
                    <a:pt x="28926" y="117591"/>
                  </a:cubicBezTo>
                  <a:cubicBezTo>
                    <a:pt x="28926" y="118795"/>
                    <a:pt x="29212" y="119197"/>
                    <a:pt x="29498" y="119598"/>
                  </a:cubicBezTo>
                  <a:cubicBezTo>
                    <a:pt x="29785" y="120000"/>
                    <a:pt x="30357" y="120000"/>
                    <a:pt x="30644" y="119598"/>
                  </a:cubicBezTo>
                  <a:cubicBezTo>
                    <a:pt x="30930" y="119197"/>
                    <a:pt x="31503" y="119197"/>
                    <a:pt x="31503" y="119197"/>
                  </a:cubicBezTo>
                  <a:cubicBezTo>
                    <a:pt x="31789" y="119598"/>
                    <a:pt x="31789" y="119598"/>
                    <a:pt x="31789" y="120000"/>
                  </a:cubicBezTo>
                  <a:cubicBezTo>
                    <a:pt x="32076" y="120000"/>
                    <a:pt x="32076" y="120000"/>
                    <a:pt x="32076" y="120000"/>
                  </a:cubicBezTo>
                  <a:cubicBezTo>
                    <a:pt x="32076" y="120000"/>
                    <a:pt x="32649" y="119598"/>
                    <a:pt x="32935" y="119598"/>
                  </a:cubicBezTo>
                  <a:cubicBezTo>
                    <a:pt x="33221" y="118795"/>
                    <a:pt x="33221" y="118394"/>
                    <a:pt x="33221" y="118394"/>
                  </a:cubicBezTo>
                  <a:cubicBezTo>
                    <a:pt x="33221" y="117993"/>
                    <a:pt x="33221" y="117591"/>
                    <a:pt x="33221" y="117591"/>
                  </a:cubicBezTo>
                  <a:cubicBezTo>
                    <a:pt x="33221" y="117190"/>
                    <a:pt x="33508" y="117190"/>
                    <a:pt x="34081" y="117190"/>
                  </a:cubicBezTo>
                  <a:cubicBezTo>
                    <a:pt x="34367" y="117190"/>
                    <a:pt x="34367" y="117190"/>
                    <a:pt x="34367" y="117190"/>
                  </a:cubicBezTo>
                  <a:cubicBezTo>
                    <a:pt x="34940" y="117190"/>
                    <a:pt x="35226" y="117190"/>
                    <a:pt x="35226" y="117190"/>
                  </a:cubicBezTo>
                  <a:cubicBezTo>
                    <a:pt x="35226" y="116789"/>
                    <a:pt x="35513" y="116789"/>
                    <a:pt x="35513" y="116387"/>
                  </a:cubicBezTo>
                  <a:cubicBezTo>
                    <a:pt x="35513" y="115986"/>
                    <a:pt x="35226" y="115585"/>
                    <a:pt x="35226" y="115585"/>
                  </a:cubicBezTo>
                  <a:cubicBezTo>
                    <a:pt x="35226" y="114782"/>
                    <a:pt x="35226" y="114381"/>
                    <a:pt x="35799" y="113578"/>
                  </a:cubicBezTo>
                  <a:cubicBezTo>
                    <a:pt x="35799" y="113177"/>
                    <a:pt x="36085" y="113177"/>
                    <a:pt x="36085" y="112775"/>
                  </a:cubicBezTo>
                  <a:cubicBezTo>
                    <a:pt x="36372" y="112775"/>
                    <a:pt x="36372" y="112374"/>
                    <a:pt x="36658" y="111973"/>
                  </a:cubicBezTo>
                  <a:cubicBezTo>
                    <a:pt x="36945" y="111571"/>
                    <a:pt x="37517" y="110367"/>
                    <a:pt x="37517" y="109966"/>
                  </a:cubicBezTo>
                  <a:cubicBezTo>
                    <a:pt x="37517" y="109565"/>
                    <a:pt x="37517" y="109565"/>
                    <a:pt x="37517" y="109565"/>
                  </a:cubicBezTo>
                  <a:cubicBezTo>
                    <a:pt x="37517" y="109565"/>
                    <a:pt x="37517" y="109565"/>
                    <a:pt x="37517" y="109565"/>
                  </a:cubicBezTo>
                  <a:cubicBezTo>
                    <a:pt x="37804" y="109163"/>
                    <a:pt x="38090" y="108762"/>
                    <a:pt x="38377" y="108361"/>
                  </a:cubicBezTo>
                  <a:cubicBezTo>
                    <a:pt x="38663" y="108361"/>
                    <a:pt x="38949" y="107959"/>
                    <a:pt x="38949" y="107558"/>
                  </a:cubicBezTo>
                  <a:cubicBezTo>
                    <a:pt x="39522" y="106755"/>
                    <a:pt x="40668" y="106755"/>
                    <a:pt x="41527" y="106755"/>
                  </a:cubicBezTo>
                  <a:cubicBezTo>
                    <a:pt x="43532" y="106755"/>
                    <a:pt x="43532" y="106755"/>
                    <a:pt x="43532" y="106755"/>
                  </a:cubicBezTo>
                  <a:cubicBezTo>
                    <a:pt x="43532" y="106755"/>
                    <a:pt x="43818" y="106755"/>
                    <a:pt x="43818" y="106755"/>
                  </a:cubicBezTo>
                  <a:cubicBezTo>
                    <a:pt x="44105" y="106755"/>
                    <a:pt x="44105" y="106755"/>
                    <a:pt x="44105" y="106755"/>
                  </a:cubicBezTo>
                  <a:cubicBezTo>
                    <a:pt x="44391" y="106755"/>
                    <a:pt x="44391" y="106354"/>
                    <a:pt x="44391" y="105953"/>
                  </a:cubicBezTo>
                  <a:cubicBezTo>
                    <a:pt x="44391" y="105551"/>
                    <a:pt x="44391" y="105551"/>
                    <a:pt x="44391" y="105551"/>
                  </a:cubicBezTo>
                  <a:cubicBezTo>
                    <a:pt x="44677" y="105150"/>
                    <a:pt x="45823" y="105551"/>
                    <a:pt x="46968" y="105551"/>
                  </a:cubicBezTo>
                  <a:cubicBezTo>
                    <a:pt x="46968" y="105551"/>
                    <a:pt x="46968" y="105551"/>
                    <a:pt x="47255" y="105551"/>
                  </a:cubicBezTo>
                  <a:cubicBezTo>
                    <a:pt x="47255" y="105551"/>
                    <a:pt x="47255" y="105551"/>
                    <a:pt x="47255" y="105551"/>
                  </a:cubicBezTo>
                  <a:cubicBezTo>
                    <a:pt x="47828" y="105551"/>
                    <a:pt x="48114" y="105551"/>
                    <a:pt x="48400" y="105953"/>
                  </a:cubicBezTo>
                  <a:cubicBezTo>
                    <a:pt x="48400" y="105953"/>
                    <a:pt x="48400" y="106354"/>
                    <a:pt x="48400" y="107157"/>
                  </a:cubicBezTo>
                  <a:cubicBezTo>
                    <a:pt x="48400" y="107959"/>
                    <a:pt x="48687" y="108762"/>
                    <a:pt x="48973" y="109163"/>
                  </a:cubicBezTo>
                  <a:cubicBezTo>
                    <a:pt x="49260" y="109966"/>
                    <a:pt x="49260" y="109966"/>
                    <a:pt x="48973" y="110367"/>
                  </a:cubicBezTo>
                  <a:cubicBezTo>
                    <a:pt x="48973" y="110367"/>
                    <a:pt x="48687" y="110769"/>
                    <a:pt x="48400" y="110769"/>
                  </a:cubicBezTo>
                  <a:cubicBezTo>
                    <a:pt x="48114" y="110769"/>
                    <a:pt x="47828" y="110769"/>
                    <a:pt x="47828" y="110367"/>
                  </a:cubicBezTo>
                  <a:cubicBezTo>
                    <a:pt x="47541" y="110367"/>
                    <a:pt x="47255" y="110367"/>
                    <a:pt x="47255" y="110367"/>
                  </a:cubicBezTo>
                  <a:cubicBezTo>
                    <a:pt x="47255" y="110367"/>
                    <a:pt x="47255" y="110367"/>
                    <a:pt x="47255" y="110769"/>
                  </a:cubicBezTo>
                  <a:cubicBezTo>
                    <a:pt x="47255" y="111571"/>
                    <a:pt x="47541" y="111973"/>
                    <a:pt x="47541" y="112374"/>
                  </a:cubicBezTo>
                  <a:cubicBezTo>
                    <a:pt x="47828" y="112775"/>
                    <a:pt x="47828" y="112775"/>
                    <a:pt x="47828" y="112775"/>
                  </a:cubicBezTo>
                  <a:cubicBezTo>
                    <a:pt x="47828" y="112775"/>
                    <a:pt x="47828" y="112775"/>
                    <a:pt x="47828" y="112775"/>
                  </a:cubicBezTo>
                  <a:cubicBezTo>
                    <a:pt x="48400" y="113177"/>
                    <a:pt x="48687" y="113578"/>
                    <a:pt x="48973" y="113979"/>
                  </a:cubicBezTo>
                  <a:cubicBezTo>
                    <a:pt x="48973" y="113979"/>
                    <a:pt x="48973" y="113979"/>
                    <a:pt x="48973" y="113979"/>
                  </a:cubicBezTo>
                  <a:cubicBezTo>
                    <a:pt x="49260" y="113578"/>
                    <a:pt x="49546" y="113177"/>
                    <a:pt x="49832" y="113177"/>
                  </a:cubicBezTo>
                  <a:cubicBezTo>
                    <a:pt x="49832" y="113177"/>
                    <a:pt x="50119" y="113578"/>
                    <a:pt x="50119" y="113979"/>
                  </a:cubicBezTo>
                  <a:cubicBezTo>
                    <a:pt x="50119" y="113578"/>
                    <a:pt x="50405" y="113578"/>
                    <a:pt x="50405" y="113578"/>
                  </a:cubicBezTo>
                  <a:cubicBezTo>
                    <a:pt x="51264" y="113177"/>
                    <a:pt x="51551" y="112775"/>
                    <a:pt x="51837" y="112775"/>
                  </a:cubicBezTo>
                  <a:cubicBezTo>
                    <a:pt x="51837" y="112775"/>
                    <a:pt x="52124" y="112775"/>
                    <a:pt x="52124" y="112775"/>
                  </a:cubicBezTo>
                  <a:cubicBezTo>
                    <a:pt x="52410" y="113177"/>
                    <a:pt x="52410" y="113177"/>
                    <a:pt x="52696" y="113177"/>
                  </a:cubicBezTo>
                  <a:cubicBezTo>
                    <a:pt x="53269" y="113177"/>
                    <a:pt x="53269" y="113177"/>
                    <a:pt x="53556" y="113177"/>
                  </a:cubicBezTo>
                  <a:cubicBezTo>
                    <a:pt x="53842" y="113578"/>
                    <a:pt x="54128" y="113578"/>
                    <a:pt x="54415" y="113578"/>
                  </a:cubicBezTo>
                  <a:cubicBezTo>
                    <a:pt x="54415" y="113578"/>
                    <a:pt x="54415" y="113578"/>
                    <a:pt x="54415" y="113578"/>
                  </a:cubicBezTo>
                  <a:cubicBezTo>
                    <a:pt x="54415" y="113177"/>
                    <a:pt x="54701" y="112775"/>
                    <a:pt x="55847" y="112374"/>
                  </a:cubicBezTo>
                  <a:cubicBezTo>
                    <a:pt x="56420" y="112374"/>
                    <a:pt x="56706" y="111973"/>
                    <a:pt x="56706" y="111571"/>
                  </a:cubicBezTo>
                  <a:cubicBezTo>
                    <a:pt x="57279" y="110769"/>
                    <a:pt x="57565" y="109966"/>
                    <a:pt x="58711" y="109565"/>
                  </a:cubicBezTo>
                  <a:cubicBezTo>
                    <a:pt x="59284" y="109565"/>
                    <a:pt x="59284" y="109163"/>
                    <a:pt x="59570" y="109163"/>
                  </a:cubicBezTo>
                  <a:cubicBezTo>
                    <a:pt x="59570" y="109163"/>
                    <a:pt x="59570" y="109163"/>
                    <a:pt x="59570" y="109163"/>
                  </a:cubicBezTo>
                  <a:cubicBezTo>
                    <a:pt x="59570" y="108762"/>
                    <a:pt x="59570" y="108762"/>
                    <a:pt x="59570" y="108762"/>
                  </a:cubicBezTo>
                  <a:cubicBezTo>
                    <a:pt x="59570" y="108762"/>
                    <a:pt x="59570" y="108762"/>
                    <a:pt x="59570" y="108762"/>
                  </a:cubicBezTo>
                  <a:cubicBezTo>
                    <a:pt x="59856" y="109163"/>
                    <a:pt x="59856" y="109163"/>
                    <a:pt x="59856" y="109163"/>
                  </a:cubicBezTo>
                  <a:cubicBezTo>
                    <a:pt x="59856" y="109163"/>
                    <a:pt x="60143" y="109565"/>
                    <a:pt x="60715" y="109966"/>
                  </a:cubicBezTo>
                  <a:cubicBezTo>
                    <a:pt x="61002" y="110367"/>
                    <a:pt x="61002" y="110367"/>
                    <a:pt x="61002" y="110367"/>
                  </a:cubicBezTo>
                  <a:cubicBezTo>
                    <a:pt x="61288" y="110367"/>
                    <a:pt x="61288" y="110367"/>
                    <a:pt x="61288" y="110367"/>
                  </a:cubicBezTo>
                  <a:cubicBezTo>
                    <a:pt x="61288" y="110367"/>
                    <a:pt x="61288" y="110769"/>
                    <a:pt x="61288" y="110769"/>
                  </a:cubicBezTo>
                  <a:cubicBezTo>
                    <a:pt x="61288" y="110769"/>
                    <a:pt x="61288" y="110769"/>
                    <a:pt x="61288" y="110769"/>
                  </a:cubicBezTo>
                  <a:cubicBezTo>
                    <a:pt x="61575" y="111973"/>
                    <a:pt x="63579" y="111973"/>
                    <a:pt x="64725" y="111973"/>
                  </a:cubicBezTo>
                  <a:cubicBezTo>
                    <a:pt x="64725" y="111973"/>
                    <a:pt x="65011" y="111973"/>
                    <a:pt x="65298" y="111973"/>
                  </a:cubicBezTo>
                  <a:cubicBezTo>
                    <a:pt x="65871" y="111973"/>
                    <a:pt x="66157" y="111973"/>
                    <a:pt x="66443" y="111973"/>
                  </a:cubicBezTo>
                  <a:cubicBezTo>
                    <a:pt x="66730" y="111973"/>
                    <a:pt x="66730" y="111973"/>
                    <a:pt x="66730" y="111973"/>
                  </a:cubicBezTo>
                  <a:cubicBezTo>
                    <a:pt x="66443" y="111571"/>
                    <a:pt x="66157" y="111170"/>
                    <a:pt x="66730" y="109966"/>
                  </a:cubicBezTo>
                  <a:cubicBezTo>
                    <a:pt x="66730" y="109163"/>
                    <a:pt x="67875" y="109163"/>
                    <a:pt x="69307" y="108361"/>
                  </a:cubicBezTo>
                  <a:cubicBezTo>
                    <a:pt x="69594" y="108361"/>
                    <a:pt x="70167" y="108361"/>
                    <a:pt x="70453" y="107959"/>
                  </a:cubicBezTo>
                  <a:cubicBezTo>
                    <a:pt x="70453" y="107959"/>
                    <a:pt x="70739" y="107558"/>
                    <a:pt x="71026" y="107558"/>
                  </a:cubicBezTo>
                  <a:cubicBezTo>
                    <a:pt x="71312" y="107157"/>
                    <a:pt x="71599" y="106755"/>
                    <a:pt x="71885" y="106755"/>
                  </a:cubicBezTo>
                  <a:cubicBezTo>
                    <a:pt x="72171" y="106755"/>
                    <a:pt x="72171" y="107157"/>
                    <a:pt x="72458" y="107558"/>
                  </a:cubicBezTo>
                  <a:cubicBezTo>
                    <a:pt x="72458" y="107558"/>
                    <a:pt x="73031" y="107959"/>
                    <a:pt x="73317" y="107959"/>
                  </a:cubicBezTo>
                  <a:cubicBezTo>
                    <a:pt x="74176" y="107959"/>
                    <a:pt x="75322" y="108361"/>
                    <a:pt x="75608" y="109565"/>
                  </a:cubicBezTo>
                  <a:cubicBezTo>
                    <a:pt x="75608" y="109966"/>
                    <a:pt x="75608" y="109966"/>
                    <a:pt x="75894" y="109966"/>
                  </a:cubicBezTo>
                  <a:cubicBezTo>
                    <a:pt x="76181" y="109966"/>
                    <a:pt x="76467" y="109966"/>
                    <a:pt x="77040" y="109565"/>
                  </a:cubicBezTo>
                  <a:cubicBezTo>
                    <a:pt x="77326" y="109163"/>
                    <a:pt x="77899" y="108762"/>
                    <a:pt x="78186" y="108762"/>
                  </a:cubicBezTo>
                  <a:cubicBezTo>
                    <a:pt x="78472" y="108762"/>
                    <a:pt x="78472" y="109163"/>
                    <a:pt x="78758" y="109163"/>
                  </a:cubicBezTo>
                  <a:cubicBezTo>
                    <a:pt x="79045" y="109163"/>
                    <a:pt x="79331" y="109565"/>
                    <a:pt x="79331" y="109565"/>
                  </a:cubicBezTo>
                  <a:cubicBezTo>
                    <a:pt x="79618" y="109565"/>
                    <a:pt x="79904" y="109565"/>
                    <a:pt x="80190" y="109565"/>
                  </a:cubicBezTo>
                  <a:cubicBezTo>
                    <a:pt x="80477" y="109966"/>
                    <a:pt x="80763" y="109966"/>
                    <a:pt x="81050" y="109966"/>
                  </a:cubicBezTo>
                  <a:cubicBezTo>
                    <a:pt x="81336" y="109966"/>
                    <a:pt x="81622" y="109966"/>
                    <a:pt x="81622" y="109565"/>
                  </a:cubicBezTo>
                  <a:cubicBezTo>
                    <a:pt x="81909" y="109565"/>
                    <a:pt x="81909" y="109163"/>
                    <a:pt x="82482" y="109163"/>
                  </a:cubicBezTo>
                  <a:cubicBezTo>
                    <a:pt x="82482" y="109163"/>
                    <a:pt x="82768" y="108762"/>
                    <a:pt x="82768" y="108762"/>
                  </a:cubicBezTo>
                  <a:cubicBezTo>
                    <a:pt x="83054" y="108762"/>
                    <a:pt x="83054" y="108762"/>
                    <a:pt x="83054" y="108762"/>
                  </a:cubicBezTo>
                  <a:cubicBezTo>
                    <a:pt x="84200" y="108361"/>
                    <a:pt x="84773" y="108361"/>
                    <a:pt x="85632" y="108361"/>
                  </a:cubicBezTo>
                  <a:cubicBezTo>
                    <a:pt x="85632" y="108361"/>
                    <a:pt x="85918" y="108361"/>
                    <a:pt x="85918" y="108361"/>
                  </a:cubicBezTo>
                  <a:cubicBezTo>
                    <a:pt x="86205" y="108361"/>
                    <a:pt x="86491" y="108762"/>
                    <a:pt x="86778" y="109163"/>
                  </a:cubicBezTo>
                  <a:cubicBezTo>
                    <a:pt x="86778" y="109565"/>
                    <a:pt x="87064" y="109966"/>
                    <a:pt x="87350" y="109966"/>
                  </a:cubicBezTo>
                  <a:cubicBezTo>
                    <a:pt x="87637" y="110367"/>
                    <a:pt x="87637" y="110367"/>
                    <a:pt x="87923" y="110769"/>
                  </a:cubicBezTo>
                  <a:cubicBezTo>
                    <a:pt x="87923" y="111170"/>
                    <a:pt x="87923" y="112374"/>
                    <a:pt x="87923" y="112374"/>
                  </a:cubicBezTo>
                  <a:cubicBezTo>
                    <a:pt x="87637" y="113177"/>
                    <a:pt x="87637" y="113578"/>
                    <a:pt x="87923" y="113578"/>
                  </a:cubicBezTo>
                  <a:cubicBezTo>
                    <a:pt x="87923" y="113979"/>
                    <a:pt x="88210" y="113578"/>
                    <a:pt x="88496" y="113578"/>
                  </a:cubicBezTo>
                  <a:cubicBezTo>
                    <a:pt x="89069" y="113177"/>
                    <a:pt x="90214" y="113578"/>
                    <a:pt x="90501" y="114381"/>
                  </a:cubicBezTo>
                  <a:cubicBezTo>
                    <a:pt x="90501" y="114381"/>
                    <a:pt x="90501" y="114381"/>
                    <a:pt x="90501" y="114381"/>
                  </a:cubicBezTo>
                  <a:cubicBezTo>
                    <a:pt x="90787" y="114381"/>
                    <a:pt x="90787" y="114381"/>
                    <a:pt x="90787" y="114381"/>
                  </a:cubicBezTo>
                  <a:cubicBezTo>
                    <a:pt x="90787" y="114381"/>
                    <a:pt x="90787" y="114381"/>
                    <a:pt x="90787" y="114782"/>
                  </a:cubicBezTo>
                  <a:cubicBezTo>
                    <a:pt x="91646" y="115585"/>
                    <a:pt x="91073" y="116789"/>
                    <a:pt x="90787" y="117190"/>
                  </a:cubicBezTo>
                  <a:cubicBezTo>
                    <a:pt x="90501" y="117190"/>
                    <a:pt x="90501" y="117190"/>
                    <a:pt x="90501" y="117190"/>
                  </a:cubicBezTo>
                  <a:cubicBezTo>
                    <a:pt x="91360" y="117190"/>
                    <a:pt x="91360" y="117190"/>
                    <a:pt x="91360" y="117190"/>
                  </a:cubicBezTo>
                  <a:cubicBezTo>
                    <a:pt x="92505" y="113979"/>
                    <a:pt x="92219" y="113177"/>
                    <a:pt x="91933" y="112775"/>
                  </a:cubicBezTo>
                  <a:cubicBezTo>
                    <a:pt x="91933" y="112775"/>
                    <a:pt x="91933" y="112775"/>
                    <a:pt x="91933" y="111973"/>
                  </a:cubicBezTo>
                  <a:cubicBezTo>
                    <a:pt x="92219" y="110769"/>
                    <a:pt x="92505" y="109163"/>
                    <a:pt x="92505" y="108361"/>
                  </a:cubicBezTo>
                  <a:cubicBezTo>
                    <a:pt x="92219" y="107558"/>
                    <a:pt x="92219" y="107157"/>
                    <a:pt x="92505" y="107157"/>
                  </a:cubicBezTo>
                  <a:cubicBezTo>
                    <a:pt x="92792" y="107157"/>
                    <a:pt x="93078" y="106755"/>
                    <a:pt x="93365" y="106354"/>
                  </a:cubicBezTo>
                  <a:cubicBezTo>
                    <a:pt x="93937" y="105953"/>
                    <a:pt x="93937" y="105551"/>
                    <a:pt x="93651" y="105150"/>
                  </a:cubicBezTo>
                  <a:cubicBezTo>
                    <a:pt x="93651" y="105150"/>
                    <a:pt x="93651" y="104749"/>
                    <a:pt x="93365" y="104749"/>
                  </a:cubicBezTo>
                  <a:cubicBezTo>
                    <a:pt x="93078" y="104347"/>
                    <a:pt x="92792" y="104347"/>
                    <a:pt x="92792" y="103946"/>
                  </a:cubicBezTo>
                  <a:cubicBezTo>
                    <a:pt x="92792" y="103545"/>
                    <a:pt x="93078" y="103143"/>
                    <a:pt x="93651" y="103143"/>
                  </a:cubicBezTo>
                  <a:cubicBezTo>
                    <a:pt x="93937" y="103143"/>
                    <a:pt x="94224" y="101939"/>
                    <a:pt x="94224" y="101538"/>
                  </a:cubicBezTo>
                  <a:cubicBezTo>
                    <a:pt x="94510" y="100334"/>
                    <a:pt x="95083" y="100334"/>
                    <a:pt x="95656" y="100334"/>
                  </a:cubicBezTo>
                  <a:cubicBezTo>
                    <a:pt x="95656" y="100334"/>
                    <a:pt x="95656" y="100334"/>
                    <a:pt x="95656" y="100334"/>
                  </a:cubicBezTo>
                  <a:cubicBezTo>
                    <a:pt x="95656" y="99933"/>
                    <a:pt x="95942" y="99933"/>
                    <a:pt x="95942" y="99531"/>
                  </a:cubicBezTo>
                  <a:cubicBezTo>
                    <a:pt x="96229" y="99531"/>
                    <a:pt x="96229" y="99130"/>
                    <a:pt x="96229" y="98729"/>
                  </a:cubicBezTo>
                  <a:cubicBezTo>
                    <a:pt x="96229" y="98327"/>
                    <a:pt x="96229" y="97926"/>
                    <a:pt x="96229" y="97926"/>
                  </a:cubicBezTo>
                  <a:cubicBezTo>
                    <a:pt x="96515" y="97525"/>
                    <a:pt x="96801" y="97525"/>
                    <a:pt x="97088" y="97525"/>
                  </a:cubicBezTo>
                  <a:cubicBezTo>
                    <a:pt x="97088" y="97525"/>
                    <a:pt x="97088" y="97525"/>
                    <a:pt x="97088" y="97525"/>
                  </a:cubicBezTo>
                  <a:cubicBezTo>
                    <a:pt x="97374" y="97525"/>
                    <a:pt x="97374" y="97525"/>
                    <a:pt x="97661" y="97123"/>
                  </a:cubicBezTo>
                  <a:cubicBezTo>
                    <a:pt x="97661" y="96722"/>
                    <a:pt x="97947" y="96321"/>
                    <a:pt x="98520" y="96321"/>
                  </a:cubicBezTo>
                  <a:cubicBezTo>
                    <a:pt x="98806" y="96321"/>
                    <a:pt x="98806" y="96321"/>
                    <a:pt x="98806" y="96321"/>
                  </a:cubicBezTo>
                  <a:cubicBezTo>
                    <a:pt x="98806" y="96321"/>
                    <a:pt x="98520" y="95518"/>
                    <a:pt x="98520" y="95117"/>
                  </a:cubicBezTo>
                  <a:cubicBezTo>
                    <a:pt x="98520" y="94715"/>
                    <a:pt x="98520" y="94314"/>
                    <a:pt x="98520" y="93913"/>
                  </a:cubicBezTo>
                  <a:cubicBezTo>
                    <a:pt x="98520" y="93511"/>
                    <a:pt x="98520" y="93110"/>
                    <a:pt x="98520" y="93110"/>
                  </a:cubicBezTo>
                  <a:cubicBezTo>
                    <a:pt x="98806" y="92709"/>
                    <a:pt x="99093" y="93110"/>
                    <a:pt x="99379" y="93110"/>
                  </a:cubicBezTo>
                  <a:cubicBezTo>
                    <a:pt x="99379" y="93110"/>
                    <a:pt x="99379" y="93110"/>
                    <a:pt x="99379" y="93110"/>
                  </a:cubicBezTo>
                  <a:cubicBezTo>
                    <a:pt x="99665" y="93110"/>
                    <a:pt x="99665" y="93511"/>
                    <a:pt x="99665" y="93511"/>
                  </a:cubicBezTo>
                  <a:cubicBezTo>
                    <a:pt x="99665" y="93913"/>
                    <a:pt x="99665" y="93913"/>
                    <a:pt x="99665" y="93913"/>
                  </a:cubicBezTo>
                  <a:cubicBezTo>
                    <a:pt x="99665" y="93913"/>
                    <a:pt x="99665" y="93913"/>
                    <a:pt x="99665" y="93913"/>
                  </a:cubicBezTo>
                  <a:cubicBezTo>
                    <a:pt x="100238" y="93913"/>
                    <a:pt x="100811" y="93511"/>
                    <a:pt x="101384" y="93913"/>
                  </a:cubicBezTo>
                  <a:cubicBezTo>
                    <a:pt x="101957" y="93913"/>
                    <a:pt x="101957" y="93913"/>
                    <a:pt x="101957" y="93913"/>
                  </a:cubicBezTo>
                  <a:cubicBezTo>
                    <a:pt x="101957" y="93511"/>
                    <a:pt x="101957" y="93511"/>
                    <a:pt x="101957" y="93511"/>
                  </a:cubicBezTo>
                  <a:cubicBezTo>
                    <a:pt x="101957" y="93511"/>
                    <a:pt x="101957" y="93110"/>
                    <a:pt x="101957" y="93110"/>
                  </a:cubicBezTo>
                  <a:cubicBezTo>
                    <a:pt x="101957" y="92709"/>
                    <a:pt x="101957" y="92709"/>
                    <a:pt x="101957" y="92709"/>
                  </a:cubicBezTo>
                  <a:cubicBezTo>
                    <a:pt x="102243" y="92307"/>
                    <a:pt x="102816" y="92307"/>
                    <a:pt x="103389" y="92709"/>
                  </a:cubicBezTo>
                  <a:cubicBezTo>
                    <a:pt x="103675" y="92709"/>
                    <a:pt x="103675" y="92709"/>
                    <a:pt x="103675" y="92709"/>
                  </a:cubicBezTo>
                  <a:cubicBezTo>
                    <a:pt x="103961" y="92709"/>
                    <a:pt x="103961" y="92307"/>
                    <a:pt x="103961" y="92307"/>
                  </a:cubicBezTo>
                  <a:cubicBezTo>
                    <a:pt x="103961" y="91906"/>
                    <a:pt x="104248" y="91505"/>
                    <a:pt x="104821" y="91505"/>
                  </a:cubicBezTo>
                  <a:cubicBezTo>
                    <a:pt x="105393" y="91505"/>
                    <a:pt x="105393" y="91505"/>
                    <a:pt x="105393" y="90702"/>
                  </a:cubicBezTo>
                  <a:cubicBezTo>
                    <a:pt x="105393" y="90301"/>
                    <a:pt x="105393" y="90301"/>
                    <a:pt x="105393" y="90301"/>
                  </a:cubicBezTo>
                  <a:cubicBezTo>
                    <a:pt x="105107" y="90301"/>
                    <a:pt x="105107" y="89899"/>
                    <a:pt x="105107" y="89899"/>
                  </a:cubicBezTo>
                  <a:cubicBezTo>
                    <a:pt x="105107" y="89899"/>
                    <a:pt x="105107" y="89498"/>
                    <a:pt x="105393" y="89096"/>
                  </a:cubicBezTo>
                  <a:cubicBezTo>
                    <a:pt x="105966" y="88695"/>
                    <a:pt x="107112" y="88695"/>
                    <a:pt x="107684" y="88695"/>
                  </a:cubicBezTo>
                  <a:cubicBezTo>
                    <a:pt x="108257" y="88695"/>
                    <a:pt x="108257" y="88294"/>
                    <a:pt x="108257" y="88294"/>
                  </a:cubicBezTo>
                  <a:cubicBezTo>
                    <a:pt x="108257" y="88294"/>
                    <a:pt x="108257" y="87892"/>
                    <a:pt x="107684" y="87491"/>
                  </a:cubicBezTo>
                  <a:cubicBezTo>
                    <a:pt x="107398" y="87491"/>
                    <a:pt x="107398" y="87090"/>
                    <a:pt x="107112" y="86688"/>
                  </a:cubicBezTo>
                  <a:cubicBezTo>
                    <a:pt x="107112" y="86688"/>
                    <a:pt x="106825" y="86287"/>
                    <a:pt x="106825" y="86287"/>
                  </a:cubicBezTo>
                  <a:cubicBezTo>
                    <a:pt x="106539" y="86287"/>
                    <a:pt x="106539" y="85886"/>
                    <a:pt x="106539" y="85886"/>
                  </a:cubicBezTo>
                  <a:cubicBezTo>
                    <a:pt x="106539" y="85484"/>
                    <a:pt x="106539" y="85083"/>
                    <a:pt x="108257" y="84682"/>
                  </a:cubicBezTo>
                  <a:cubicBezTo>
                    <a:pt x="108257" y="84682"/>
                    <a:pt x="108257" y="84682"/>
                    <a:pt x="108257" y="84682"/>
                  </a:cubicBezTo>
                  <a:cubicBezTo>
                    <a:pt x="108257" y="84682"/>
                    <a:pt x="108257" y="84280"/>
                    <a:pt x="108257" y="83879"/>
                  </a:cubicBezTo>
                  <a:cubicBezTo>
                    <a:pt x="107971" y="83478"/>
                    <a:pt x="107971" y="83076"/>
                    <a:pt x="108257" y="82675"/>
                  </a:cubicBezTo>
                  <a:cubicBezTo>
                    <a:pt x="108257" y="82274"/>
                    <a:pt x="108544" y="82274"/>
                    <a:pt x="108830" y="82274"/>
                  </a:cubicBezTo>
                  <a:cubicBezTo>
                    <a:pt x="109116" y="82274"/>
                    <a:pt x="109403" y="82274"/>
                    <a:pt x="109689" y="82274"/>
                  </a:cubicBezTo>
                  <a:cubicBezTo>
                    <a:pt x="109976" y="82274"/>
                    <a:pt x="110262" y="81872"/>
                    <a:pt x="110835" y="81872"/>
                  </a:cubicBezTo>
                  <a:cubicBezTo>
                    <a:pt x="111694" y="81872"/>
                    <a:pt x="111694" y="81872"/>
                    <a:pt x="111694" y="81872"/>
                  </a:cubicBezTo>
                  <a:cubicBezTo>
                    <a:pt x="111980" y="81872"/>
                    <a:pt x="112267" y="80668"/>
                    <a:pt x="112267" y="79866"/>
                  </a:cubicBezTo>
                  <a:cubicBezTo>
                    <a:pt x="112267" y="79866"/>
                    <a:pt x="112267" y="79464"/>
                    <a:pt x="112267" y="79464"/>
                  </a:cubicBezTo>
                  <a:cubicBezTo>
                    <a:pt x="112553" y="79063"/>
                    <a:pt x="112840" y="78662"/>
                    <a:pt x="113126" y="78260"/>
                  </a:cubicBezTo>
                  <a:cubicBezTo>
                    <a:pt x="113126" y="77859"/>
                    <a:pt x="113412" y="77859"/>
                    <a:pt x="113412" y="77859"/>
                  </a:cubicBezTo>
                  <a:cubicBezTo>
                    <a:pt x="113412" y="77458"/>
                    <a:pt x="113412" y="77458"/>
                    <a:pt x="112840" y="77056"/>
                  </a:cubicBezTo>
                  <a:cubicBezTo>
                    <a:pt x="112553" y="77056"/>
                    <a:pt x="112267" y="76254"/>
                    <a:pt x="112267" y="75852"/>
                  </a:cubicBezTo>
                  <a:cubicBezTo>
                    <a:pt x="111980" y="75852"/>
                    <a:pt x="111980" y="75451"/>
                    <a:pt x="111980" y="75451"/>
                  </a:cubicBezTo>
                  <a:cubicBezTo>
                    <a:pt x="111980" y="75451"/>
                    <a:pt x="111694" y="75852"/>
                    <a:pt x="111408" y="75852"/>
                  </a:cubicBezTo>
                  <a:cubicBezTo>
                    <a:pt x="111121" y="76254"/>
                    <a:pt x="110835" y="76655"/>
                    <a:pt x="110548" y="76655"/>
                  </a:cubicBezTo>
                  <a:cubicBezTo>
                    <a:pt x="109976" y="76655"/>
                    <a:pt x="109689" y="76254"/>
                    <a:pt x="109689" y="75451"/>
                  </a:cubicBezTo>
                  <a:cubicBezTo>
                    <a:pt x="109689" y="75451"/>
                    <a:pt x="109689" y="75451"/>
                    <a:pt x="109689" y="75050"/>
                  </a:cubicBezTo>
                  <a:cubicBezTo>
                    <a:pt x="109403" y="75050"/>
                    <a:pt x="109403" y="74648"/>
                    <a:pt x="109403" y="74648"/>
                  </a:cubicBezTo>
                  <a:cubicBezTo>
                    <a:pt x="109116" y="74247"/>
                    <a:pt x="109116" y="74247"/>
                    <a:pt x="109116" y="73444"/>
                  </a:cubicBezTo>
                  <a:cubicBezTo>
                    <a:pt x="108830" y="73444"/>
                    <a:pt x="108257" y="73043"/>
                    <a:pt x="107971" y="72642"/>
                  </a:cubicBezTo>
                  <a:cubicBezTo>
                    <a:pt x="107684" y="72642"/>
                    <a:pt x="107684" y="72642"/>
                    <a:pt x="107684" y="72642"/>
                  </a:cubicBezTo>
                  <a:cubicBezTo>
                    <a:pt x="107112" y="72240"/>
                    <a:pt x="106252" y="72240"/>
                    <a:pt x="105966" y="73043"/>
                  </a:cubicBezTo>
                  <a:cubicBezTo>
                    <a:pt x="105393" y="73846"/>
                    <a:pt x="105107" y="73846"/>
                    <a:pt x="104534" y="73444"/>
                  </a:cubicBezTo>
                  <a:cubicBezTo>
                    <a:pt x="104248" y="73444"/>
                    <a:pt x="104248" y="73043"/>
                    <a:pt x="104248" y="73043"/>
                  </a:cubicBezTo>
                  <a:cubicBezTo>
                    <a:pt x="104248" y="72240"/>
                    <a:pt x="105107" y="71438"/>
                    <a:pt x="105107" y="71438"/>
                  </a:cubicBezTo>
                  <a:cubicBezTo>
                    <a:pt x="105680" y="71036"/>
                    <a:pt x="105680" y="69832"/>
                    <a:pt x="105680" y="69030"/>
                  </a:cubicBezTo>
                  <a:cubicBezTo>
                    <a:pt x="105680" y="68628"/>
                    <a:pt x="105680" y="68628"/>
                    <a:pt x="105680" y="68227"/>
                  </a:cubicBezTo>
                  <a:cubicBezTo>
                    <a:pt x="105680" y="67424"/>
                    <a:pt x="105393" y="67023"/>
                    <a:pt x="105107" y="66622"/>
                  </a:cubicBezTo>
                  <a:cubicBezTo>
                    <a:pt x="104821" y="66622"/>
                    <a:pt x="104821" y="66622"/>
                    <a:pt x="104821" y="66622"/>
                  </a:cubicBezTo>
                  <a:cubicBezTo>
                    <a:pt x="104821" y="66220"/>
                    <a:pt x="104821" y="66220"/>
                    <a:pt x="104821" y="66220"/>
                  </a:cubicBezTo>
                  <a:cubicBezTo>
                    <a:pt x="104821" y="66220"/>
                    <a:pt x="104821" y="66220"/>
                    <a:pt x="104821" y="66220"/>
                  </a:cubicBezTo>
                  <a:cubicBezTo>
                    <a:pt x="104821" y="65819"/>
                    <a:pt x="104821" y="65819"/>
                    <a:pt x="104821" y="65819"/>
                  </a:cubicBezTo>
                  <a:cubicBezTo>
                    <a:pt x="105107" y="65819"/>
                    <a:pt x="106252" y="66622"/>
                    <a:pt x="106252" y="67023"/>
                  </a:cubicBezTo>
                  <a:cubicBezTo>
                    <a:pt x="106252" y="67424"/>
                    <a:pt x="106252" y="67826"/>
                    <a:pt x="106252" y="67826"/>
                  </a:cubicBezTo>
                  <a:cubicBezTo>
                    <a:pt x="106539" y="67826"/>
                    <a:pt x="106825" y="67826"/>
                    <a:pt x="107112" y="67826"/>
                  </a:cubicBezTo>
                  <a:cubicBezTo>
                    <a:pt x="107398" y="67826"/>
                    <a:pt x="107398" y="67826"/>
                    <a:pt x="107398" y="67826"/>
                  </a:cubicBezTo>
                  <a:cubicBezTo>
                    <a:pt x="107971" y="67826"/>
                    <a:pt x="108257" y="67424"/>
                    <a:pt x="108257" y="66622"/>
                  </a:cubicBezTo>
                  <a:cubicBezTo>
                    <a:pt x="108257" y="66220"/>
                    <a:pt x="108257" y="65819"/>
                    <a:pt x="108544" y="65819"/>
                  </a:cubicBezTo>
                  <a:cubicBezTo>
                    <a:pt x="108830" y="65418"/>
                    <a:pt x="109403" y="66220"/>
                    <a:pt x="109689" y="66622"/>
                  </a:cubicBezTo>
                  <a:cubicBezTo>
                    <a:pt x="109689" y="66622"/>
                    <a:pt x="109689" y="66622"/>
                    <a:pt x="109689" y="66622"/>
                  </a:cubicBezTo>
                  <a:cubicBezTo>
                    <a:pt x="109976" y="67424"/>
                    <a:pt x="110262" y="67424"/>
                    <a:pt x="110835" y="67023"/>
                  </a:cubicBezTo>
                  <a:cubicBezTo>
                    <a:pt x="111121" y="66622"/>
                    <a:pt x="111408" y="67023"/>
                    <a:pt x="111980" y="67424"/>
                  </a:cubicBezTo>
                  <a:cubicBezTo>
                    <a:pt x="111980" y="67424"/>
                    <a:pt x="111980" y="67424"/>
                    <a:pt x="111980" y="67424"/>
                  </a:cubicBezTo>
                  <a:cubicBezTo>
                    <a:pt x="112267" y="67424"/>
                    <a:pt x="112553" y="67826"/>
                    <a:pt x="112553" y="68227"/>
                  </a:cubicBezTo>
                  <a:cubicBezTo>
                    <a:pt x="112840" y="68227"/>
                    <a:pt x="112840" y="68628"/>
                    <a:pt x="113126" y="68628"/>
                  </a:cubicBezTo>
                  <a:cubicBezTo>
                    <a:pt x="113412" y="69030"/>
                    <a:pt x="113412" y="68628"/>
                    <a:pt x="113412" y="68227"/>
                  </a:cubicBezTo>
                  <a:cubicBezTo>
                    <a:pt x="113699" y="68227"/>
                    <a:pt x="113985" y="67424"/>
                    <a:pt x="114272" y="67424"/>
                  </a:cubicBezTo>
                  <a:cubicBezTo>
                    <a:pt x="114558" y="67424"/>
                    <a:pt x="114558" y="67826"/>
                    <a:pt x="114844" y="67826"/>
                  </a:cubicBezTo>
                  <a:cubicBezTo>
                    <a:pt x="115131" y="67826"/>
                    <a:pt x="115131" y="67826"/>
                    <a:pt x="115704" y="66622"/>
                  </a:cubicBezTo>
                  <a:cubicBezTo>
                    <a:pt x="115704" y="66622"/>
                    <a:pt x="115990" y="66622"/>
                    <a:pt x="115990" y="66622"/>
                  </a:cubicBezTo>
                  <a:cubicBezTo>
                    <a:pt x="115990" y="66622"/>
                    <a:pt x="115990" y="66622"/>
                    <a:pt x="115990" y="66622"/>
                  </a:cubicBezTo>
                  <a:cubicBezTo>
                    <a:pt x="116276" y="66622"/>
                    <a:pt x="116276" y="67023"/>
                    <a:pt x="116563" y="67424"/>
                  </a:cubicBezTo>
                  <a:cubicBezTo>
                    <a:pt x="116849" y="67826"/>
                    <a:pt x="116849" y="68227"/>
                    <a:pt x="117136" y="68227"/>
                  </a:cubicBezTo>
                  <a:cubicBezTo>
                    <a:pt x="117422" y="68227"/>
                    <a:pt x="117422" y="68227"/>
                    <a:pt x="117422" y="68227"/>
                  </a:cubicBezTo>
                  <a:cubicBezTo>
                    <a:pt x="117708" y="68227"/>
                    <a:pt x="117708" y="68227"/>
                    <a:pt x="117708" y="68227"/>
                  </a:cubicBezTo>
                  <a:cubicBezTo>
                    <a:pt x="117708" y="67826"/>
                    <a:pt x="117708" y="67826"/>
                    <a:pt x="117708" y="67826"/>
                  </a:cubicBezTo>
                  <a:cubicBezTo>
                    <a:pt x="117708" y="67826"/>
                    <a:pt x="117708" y="67424"/>
                    <a:pt x="117995" y="67023"/>
                  </a:cubicBezTo>
                  <a:cubicBezTo>
                    <a:pt x="117995" y="66622"/>
                    <a:pt x="118281" y="66622"/>
                    <a:pt x="118568" y="66622"/>
                  </a:cubicBezTo>
                  <a:cubicBezTo>
                    <a:pt x="118568" y="66622"/>
                    <a:pt x="118854" y="66220"/>
                    <a:pt x="119140" y="65819"/>
                  </a:cubicBezTo>
                  <a:cubicBezTo>
                    <a:pt x="119140" y="65819"/>
                    <a:pt x="118854" y="65819"/>
                    <a:pt x="118568" y="65418"/>
                  </a:cubicBezTo>
                  <a:cubicBezTo>
                    <a:pt x="118568" y="65418"/>
                    <a:pt x="118281" y="65016"/>
                    <a:pt x="118281" y="64615"/>
                  </a:cubicBezTo>
                  <a:cubicBezTo>
                    <a:pt x="117995" y="64214"/>
                    <a:pt x="117708" y="64214"/>
                    <a:pt x="117422" y="63812"/>
                  </a:cubicBezTo>
                  <a:cubicBezTo>
                    <a:pt x="117136" y="63812"/>
                    <a:pt x="117136" y="63812"/>
                    <a:pt x="116849" y="63411"/>
                  </a:cubicBezTo>
                  <a:cubicBezTo>
                    <a:pt x="116563" y="63010"/>
                    <a:pt x="116276" y="63010"/>
                    <a:pt x="116276" y="62608"/>
                  </a:cubicBezTo>
                  <a:cubicBezTo>
                    <a:pt x="116276" y="62207"/>
                    <a:pt x="116563" y="62207"/>
                    <a:pt x="117136" y="62207"/>
                  </a:cubicBezTo>
                  <a:cubicBezTo>
                    <a:pt x="117422" y="62207"/>
                    <a:pt x="117422" y="62207"/>
                    <a:pt x="117422" y="62207"/>
                  </a:cubicBezTo>
                  <a:cubicBezTo>
                    <a:pt x="117995" y="62207"/>
                    <a:pt x="118281" y="62207"/>
                    <a:pt x="118854" y="62207"/>
                  </a:cubicBezTo>
                  <a:cubicBezTo>
                    <a:pt x="118854" y="62608"/>
                    <a:pt x="118854" y="62207"/>
                    <a:pt x="119140" y="62207"/>
                  </a:cubicBezTo>
                  <a:cubicBezTo>
                    <a:pt x="119140" y="62207"/>
                    <a:pt x="119140" y="62207"/>
                    <a:pt x="119140" y="62207"/>
                  </a:cubicBezTo>
                  <a:cubicBezTo>
                    <a:pt x="119140" y="61806"/>
                    <a:pt x="119140" y="61806"/>
                    <a:pt x="119140" y="61806"/>
                  </a:cubicBezTo>
                  <a:cubicBezTo>
                    <a:pt x="119140" y="61404"/>
                    <a:pt x="119427" y="61003"/>
                    <a:pt x="119140" y="60602"/>
                  </a:cubicBezTo>
                  <a:cubicBezTo>
                    <a:pt x="118854" y="59799"/>
                    <a:pt x="118568" y="59397"/>
                    <a:pt x="117995" y="59397"/>
                  </a:cubicBezTo>
                  <a:cubicBezTo>
                    <a:pt x="117995" y="59397"/>
                    <a:pt x="117995" y="59397"/>
                    <a:pt x="117995" y="59397"/>
                  </a:cubicBezTo>
                  <a:cubicBezTo>
                    <a:pt x="117708" y="58996"/>
                    <a:pt x="117708" y="57391"/>
                    <a:pt x="117708" y="56588"/>
                  </a:cubicBezTo>
                  <a:cubicBezTo>
                    <a:pt x="117708" y="56187"/>
                    <a:pt x="117708" y="55785"/>
                    <a:pt x="117995" y="55785"/>
                  </a:cubicBezTo>
                  <a:cubicBezTo>
                    <a:pt x="117995" y="55384"/>
                    <a:pt x="118281" y="54983"/>
                    <a:pt x="117995" y="54983"/>
                  </a:cubicBezTo>
                  <a:cubicBezTo>
                    <a:pt x="117995" y="54180"/>
                    <a:pt x="118568" y="54180"/>
                    <a:pt x="118854" y="54180"/>
                  </a:cubicBezTo>
                  <a:cubicBezTo>
                    <a:pt x="119140" y="53779"/>
                    <a:pt x="119713" y="53779"/>
                    <a:pt x="119713" y="53779"/>
                  </a:cubicBezTo>
                  <a:cubicBezTo>
                    <a:pt x="120000" y="53377"/>
                    <a:pt x="120000" y="53377"/>
                    <a:pt x="120000" y="53377"/>
                  </a:cubicBezTo>
                  <a:cubicBezTo>
                    <a:pt x="120000" y="53377"/>
                    <a:pt x="120000" y="53377"/>
                    <a:pt x="120000" y="53377"/>
                  </a:cubicBezTo>
                  <a:cubicBezTo>
                    <a:pt x="119713" y="53377"/>
                    <a:pt x="119427" y="53377"/>
                    <a:pt x="119140" y="53377"/>
                  </a:cubicBezTo>
                  <a:cubicBezTo>
                    <a:pt x="118854" y="53377"/>
                    <a:pt x="118854" y="53377"/>
                    <a:pt x="118568" y="53377"/>
                  </a:cubicBezTo>
                  <a:cubicBezTo>
                    <a:pt x="118281" y="53377"/>
                    <a:pt x="117995" y="52976"/>
                    <a:pt x="117995" y="52173"/>
                  </a:cubicBezTo>
                  <a:cubicBezTo>
                    <a:pt x="117708" y="51772"/>
                    <a:pt x="117995" y="51371"/>
                    <a:pt x="117995" y="51371"/>
                  </a:cubicBezTo>
                  <a:cubicBezTo>
                    <a:pt x="117995" y="50969"/>
                    <a:pt x="117995" y="50969"/>
                    <a:pt x="117995" y="50969"/>
                  </a:cubicBezTo>
                  <a:cubicBezTo>
                    <a:pt x="117995" y="50969"/>
                    <a:pt x="117995" y="50969"/>
                    <a:pt x="117708" y="50568"/>
                  </a:cubicBezTo>
                  <a:cubicBezTo>
                    <a:pt x="117708" y="50568"/>
                    <a:pt x="117708" y="50568"/>
                    <a:pt x="117708" y="50568"/>
                  </a:cubicBezTo>
                  <a:cubicBezTo>
                    <a:pt x="117422" y="50167"/>
                    <a:pt x="117708" y="49364"/>
                    <a:pt x="117995" y="48963"/>
                  </a:cubicBezTo>
                  <a:cubicBezTo>
                    <a:pt x="117995" y="48963"/>
                    <a:pt x="118281" y="48561"/>
                    <a:pt x="118281" y="48561"/>
                  </a:cubicBezTo>
                  <a:cubicBezTo>
                    <a:pt x="118281" y="48561"/>
                    <a:pt x="118281" y="48561"/>
                    <a:pt x="117995" y="48561"/>
                  </a:cubicBezTo>
                  <a:cubicBezTo>
                    <a:pt x="117995" y="48160"/>
                    <a:pt x="117995" y="48160"/>
                    <a:pt x="117995" y="47759"/>
                  </a:cubicBezTo>
                  <a:cubicBezTo>
                    <a:pt x="117995" y="47759"/>
                    <a:pt x="117995" y="47357"/>
                    <a:pt x="118281" y="47357"/>
                  </a:cubicBezTo>
                  <a:cubicBezTo>
                    <a:pt x="118281" y="47357"/>
                    <a:pt x="118281" y="47357"/>
                    <a:pt x="118281" y="47357"/>
                  </a:cubicBezTo>
                  <a:cubicBezTo>
                    <a:pt x="118568" y="46956"/>
                    <a:pt x="118568" y="46956"/>
                    <a:pt x="118568" y="46956"/>
                  </a:cubicBezTo>
                  <a:cubicBezTo>
                    <a:pt x="118568" y="46956"/>
                    <a:pt x="118568" y="46956"/>
                    <a:pt x="118568" y="46555"/>
                  </a:cubicBezTo>
                  <a:cubicBezTo>
                    <a:pt x="118281" y="46153"/>
                    <a:pt x="117995" y="45752"/>
                    <a:pt x="117422" y="45351"/>
                  </a:cubicBezTo>
                  <a:cubicBezTo>
                    <a:pt x="117422" y="45351"/>
                    <a:pt x="117136" y="45351"/>
                    <a:pt x="117136" y="44949"/>
                  </a:cubicBezTo>
                  <a:cubicBezTo>
                    <a:pt x="116849" y="44949"/>
                    <a:pt x="116849" y="44949"/>
                    <a:pt x="116563" y="45351"/>
                  </a:cubicBezTo>
                  <a:cubicBezTo>
                    <a:pt x="116563" y="45351"/>
                    <a:pt x="116563" y="45351"/>
                    <a:pt x="116563" y="45351"/>
                  </a:cubicBezTo>
                  <a:cubicBezTo>
                    <a:pt x="116276" y="45752"/>
                    <a:pt x="115990" y="45752"/>
                    <a:pt x="115417" y="45752"/>
                  </a:cubicBezTo>
                  <a:cubicBezTo>
                    <a:pt x="115131" y="45752"/>
                    <a:pt x="115131" y="45351"/>
                    <a:pt x="114844" y="45351"/>
                  </a:cubicBezTo>
                  <a:cubicBezTo>
                    <a:pt x="114844" y="44949"/>
                    <a:pt x="114558" y="44949"/>
                    <a:pt x="114272" y="44949"/>
                  </a:cubicBezTo>
                  <a:cubicBezTo>
                    <a:pt x="114272" y="44949"/>
                    <a:pt x="114272" y="45752"/>
                    <a:pt x="113985" y="46153"/>
                  </a:cubicBezTo>
                  <a:cubicBezTo>
                    <a:pt x="113985" y="46555"/>
                    <a:pt x="113985" y="46956"/>
                    <a:pt x="113699" y="47357"/>
                  </a:cubicBezTo>
                  <a:cubicBezTo>
                    <a:pt x="113699" y="47357"/>
                    <a:pt x="113699" y="47357"/>
                    <a:pt x="113699" y="47357"/>
                  </a:cubicBezTo>
                  <a:cubicBezTo>
                    <a:pt x="113699" y="47357"/>
                    <a:pt x="113699" y="47357"/>
                    <a:pt x="113699" y="47357"/>
                  </a:cubicBezTo>
                  <a:cubicBezTo>
                    <a:pt x="113699" y="47357"/>
                    <a:pt x="113412" y="46956"/>
                    <a:pt x="113126" y="46153"/>
                  </a:cubicBezTo>
                  <a:cubicBezTo>
                    <a:pt x="112840" y="46153"/>
                    <a:pt x="112840" y="45752"/>
                    <a:pt x="112840" y="45752"/>
                  </a:cubicBezTo>
                  <a:cubicBezTo>
                    <a:pt x="112553" y="45752"/>
                    <a:pt x="112553" y="45752"/>
                    <a:pt x="112553" y="45752"/>
                  </a:cubicBezTo>
                  <a:cubicBezTo>
                    <a:pt x="112267" y="45351"/>
                    <a:pt x="111980" y="45351"/>
                    <a:pt x="111694" y="45752"/>
                  </a:cubicBezTo>
                  <a:cubicBezTo>
                    <a:pt x="111408" y="45752"/>
                    <a:pt x="111408" y="45752"/>
                    <a:pt x="111408" y="45752"/>
                  </a:cubicBezTo>
                  <a:cubicBezTo>
                    <a:pt x="111408" y="45752"/>
                    <a:pt x="111408" y="45752"/>
                    <a:pt x="111694" y="45351"/>
                  </a:cubicBezTo>
                  <a:cubicBezTo>
                    <a:pt x="111694" y="44949"/>
                    <a:pt x="111980" y="44548"/>
                    <a:pt x="111694" y="44548"/>
                  </a:cubicBezTo>
                  <a:cubicBezTo>
                    <a:pt x="111408" y="44548"/>
                    <a:pt x="111121" y="43344"/>
                    <a:pt x="111121" y="42943"/>
                  </a:cubicBezTo>
                  <a:cubicBezTo>
                    <a:pt x="111121" y="42943"/>
                    <a:pt x="110548" y="42541"/>
                    <a:pt x="109976" y="42541"/>
                  </a:cubicBezTo>
                  <a:cubicBezTo>
                    <a:pt x="109689" y="42541"/>
                    <a:pt x="109403" y="42541"/>
                    <a:pt x="109403" y="42541"/>
                  </a:cubicBezTo>
                  <a:cubicBezTo>
                    <a:pt x="109116" y="42140"/>
                    <a:pt x="108830" y="42140"/>
                    <a:pt x="108830" y="42140"/>
                  </a:cubicBezTo>
                  <a:cubicBezTo>
                    <a:pt x="108544" y="42140"/>
                    <a:pt x="108257" y="42140"/>
                    <a:pt x="108257" y="41739"/>
                  </a:cubicBezTo>
                  <a:cubicBezTo>
                    <a:pt x="107971" y="41337"/>
                    <a:pt x="107971" y="41337"/>
                    <a:pt x="107971" y="40936"/>
                  </a:cubicBezTo>
                  <a:cubicBezTo>
                    <a:pt x="107684" y="40936"/>
                    <a:pt x="107684" y="40936"/>
                    <a:pt x="107398" y="40133"/>
                  </a:cubicBezTo>
                  <a:cubicBezTo>
                    <a:pt x="107398" y="40133"/>
                    <a:pt x="107112" y="39732"/>
                    <a:pt x="106825" y="39732"/>
                  </a:cubicBezTo>
                  <a:cubicBezTo>
                    <a:pt x="106539" y="39732"/>
                    <a:pt x="106539" y="39732"/>
                    <a:pt x="106539" y="39732"/>
                  </a:cubicBezTo>
                  <a:cubicBezTo>
                    <a:pt x="106539" y="39732"/>
                    <a:pt x="106252" y="39331"/>
                    <a:pt x="105966" y="39331"/>
                  </a:cubicBezTo>
                  <a:cubicBezTo>
                    <a:pt x="105680" y="39331"/>
                    <a:pt x="105680" y="39331"/>
                    <a:pt x="105393" y="38929"/>
                  </a:cubicBezTo>
                  <a:cubicBezTo>
                    <a:pt x="105107" y="38929"/>
                    <a:pt x="105107" y="38528"/>
                    <a:pt x="104821" y="38528"/>
                  </a:cubicBezTo>
                  <a:cubicBezTo>
                    <a:pt x="104821" y="38528"/>
                    <a:pt x="104821" y="38127"/>
                    <a:pt x="104534" y="38127"/>
                  </a:cubicBezTo>
                  <a:cubicBezTo>
                    <a:pt x="104248" y="38127"/>
                    <a:pt x="104248" y="38127"/>
                    <a:pt x="103961" y="37725"/>
                  </a:cubicBezTo>
                  <a:cubicBezTo>
                    <a:pt x="103675" y="37725"/>
                    <a:pt x="103389" y="37725"/>
                    <a:pt x="103389" y="37725"/>
                  </a:cubicBezTo>
                  <a:cubicBezTo>
                    <a:pt x="103102" y="37725"/>
                    <a:pt x="102816" y="37324"/>
                    <a:pt x="102816" y="37324"/>
                  </a:cubicBezTo>
                  <a:cubicBezTo>
                    <a:pt x="102816" y="36923"/>
                    <a:pt x="102816" y="36521"/>
                    <a:pt x="102816" y="36120"/>
                  </a:cubicBezTo>
                  <a:cubicBezTo>
                    <a:pt x="102816" y="36120"/>
                    <a:pt x="102816" y="36120"/>
                    <a:pt x="102816" y="36120"/>
                  </a:cubicBezTo>
                  <a:cubicBezTo>
                    <a:pt x="102816" y="35719"/>
                    <a:pt x="102816" y="35719"/>
                    <a:pt x="102816" y="35719"/>
                  </a:cubicBezTo>
                  <a:cubicBezTo>
                    <a:pt x="102529" y="35719"/>
                    <a:pt x="102243" y="35719"/>
                    <a:pt x="102243" y="35719"/>
                  </a:cubicBezTo>
                  <a:cubicBezTo>
                    <a:pt x="101957" y="36120"/>
                    <a:pt x="101957" y="36120"/>
                    <a:pt x="101957" y="36521"/>
                  </a:cubicBezTo>
                  <a:cubicBezTo>
                    <a:pt x="101957" y="36521"/>
                    <a:pt x="101670" y="36923"/>
                    <a:pt x="101384" y="36923"/>
                  </a:cubicBezTo>
                  <a:cubicBezTo>
                    <a:pt x="100811" y="36923"/>
                    <a:pt x="100525" y="36923"/>
                    <a:pt x="99952" y="36521"/>
                  </a:cubicBezTo>
                  <a:cubicBezTo>
                    <a:pt x="99952" y="36521"/>
                    <a:pt x="99952" y="36521"/>
                    <a:pt x="99952" y="36521"/>
                  </a:cubicBezTo>
                  <a:cubicBezTo>
                    <a:pt x="99952" y="36521"/>
                    <a:pt x="99952" y="36521"/>
                    <a:pt x="99665" y="36521"/>
                  </a:cubicBezTo>
                  <a:cubicBezTo>
                    <a:pt x="99665" y="36521"/>
                    <a:pt x="99379" y="36521"/>
                    <a:pt x="99093" y="36521"/>
                  </a:cubicBezTo>
                  <a:cubicBezTo>
                    <a:pt x="99093" y="36120"/>
                    <a:pt x="99093" y="36120"/>
                    <a:pt x="98806" y="36120"/>
                  </a:cubicBezTo>
                  <a:cubicBezTo>
                    <a:pt x="98806" y="36521"/>
                    <a:pt x="98806" y="36923"/>
                    <a:pt x="98806" y="37324"/>
                  </a:cubicBezTo>
                  <a:cubicBezTo>
                    <a:pt x="98806" y="37725"/>
                    <a:pt x="98806" y="37725"/>
                    <a:pt x="98520" y="38127"/>
                  </a:cubicBezTo>
                  <a:cubicBezTo>
                    <a:pt x="98520" y="38127"/>
                    <a:pt x="98233" y="38127"/>
                    <a:pt x="98233" y="38528"/>
                  </a:cubicBezTo>
                  <a:cubicBezTo>
                    <a:pt x="98233" y="39331"/>
                    <a:pt x="98520" y="39331"/>
                    <a:pt x="98520" y="39732"/>
                  </a:cubicBezTo>
                  <a:cubicBezTo>
                    <a:pt x="98806" y="39732"/>
                    <a:pt x="98806" y="39732"/>
                    <a:pt x="98806" y="39732"/>
                  </a:cubicBezTo>
                  <a:cubicBezTo>
                    <a:pt x="98806" y="40133"/>
                    <a:pt x="98806" y="40133"/>
                    <a:pt x="98806" y="40133"/>
                  </a:cubicBezTo>
                  <a:cubicBezTo>
                    <a:pt x="98806" y="40535"/>
                    <a:pt x="97374" y="40535"/>
                    <a:pt x="97088" y="40535"/>
                  </a:cubicBezTo>
                  <a:cubicBezTo>
                    <a:pt x="97088" y="40535"/>
                    <a:pt x="97088" y="40535"/>
                    <a:pt x="97088" y="40535"/>
                  </a:cubicBezTo>
                  <a:cubicBezTo>
                    <a:pt x="96801" y="40535"/>
                    <a:pt x="96229" y="40936"/>
                    <a:pt x="95942" y="40535"/>
                  </a:cubicBezTo>
                  <a:cubicBezTo>
                    <a:pt x="95656" y="40133"/>
                    <a:pt x="95369" y="40133"/>
                    <a:pt x="94797" y="40133"/>
                  </a:cubicBezTo>
                  <a:cubicBezTo>
                    <a:pt x="94797" y="40535"/>
                    <a:pt x="94510" y="40535"/>
                    <a:pt x="94224" y="40535"/>
                  </a:cubicBezTo>
                  <a:cubicBezTo>
                    <a:pt x="93937" y="40535"/>
                    <a:pt x="93651" y="40535"/>
                    <a:pt x="93365" y="40535"/>
                  </a:cubicBezTo>
                  <a:cubicBezTo>
                    <a:pt x="93078" y="40133"/>
                    <a:pt x="93078" y="39732"/>
                    <a:pt x="93078" y="38528"/>
                  </a:cubicBezTo>
                  <a:cubicBezTo>
                    <a:pt x="93078" y="38528"/>
                    <a:pt x="93078" y="38528"/>
                    <a:pt x="93078" y="38528"/>
                  </a:cubicBezTo>
                  <a:cubicBezTo>
                    <a:pt x="93078" y="37725"/>
                    <a:pt x="93078" y="37324"/>
                    <a:pt x="93365" y="37324"/>
                  </a:cubicBezTo>
                  <a:cubicBezTo>
                    <a:pt x="93365" y="36923"/>
                    <a:pt x="93365" y="36923"/>
                    <a:pt x="93365" y="36521"/>
                  </a:cubicBezTo>
                  <a:cubicBezTo>
                    <a:pt x="93651" y="36521"/>
                    <a:pt x="93651" y="36120"/>
                    <a:pt x="93365" y="36120"/>
                  </a:cubicBezTo>
                  <a:cubicBezTo>
                    <a:pt x="93365" y="36120"/>
                    <a:pt x="93078" y="36120"/>
                    <a:pt x="93078" y="36120"/>
                  </a:cubicBezTo>
                  <a:cubicBezTo>
                    <a:pt x="92505" y="36521"/>
                    <a:pt x="92505" y="36521"/>
                    <a:pt x="92219" y="36521"/>
                  </a:cubicBezTo>
                  <a:cubicBezTo>
                    <a:pt x="91933" y="36521"/>
                    <a:pt x="91933" y="36521"/>
                    <a:pt x="91933" y="36521"/>
                  </a:cubicBezTo>
                  <a:cubicBezTo>
                    <a:pt x="91646" y="36521"/>
                    <a:pt x="91646" y="36521"/>
                    <a:pt x="91646" y="36521"/>
                  </a:cubicBezTo>
                  <a:cubicBezTo>
                    <a:pt x="91646" y="36923"/>
                    <a:pt x="91646" y="36923"/>
                    <a:pt x="91646" y="37324"/>
                  </a:cubicBezTo>
                  <a:cubicBezTo>
                    <a:pt x="91933" y="37725"/>
                    <a:pt x="91933" y="38127"/>
                    <a:pt x="91646" y="38127"/>
                  </a:cubicBezTo>
                  <a:cubicBezTo>
                    <a:pt x="91646" y="38528"/>
                    <a:pt x="91360" y="38528"/>
                    <a:pt x="91073" y="38528"/>
                  </a:cubicBezTo>
                  <a:cubicBezTo>
                    <a:pt x="90501" y="38127"/>
                    <a:pt x="90501" y="37725"/>
                    <a:pt x="90214" y="37324"/>
                  </a:cubicBezTo>
                  <a:cubicBezTo>
                    <a:pt x="90214" y="36923"/>
                    <a:pt x="90214" y="36923"/>
                    <a:pt x="90214" y="36923"/>
                  </a:cubicBezTo>
                  <a:cubicBezTo>
                    <a:pt x="90214" y="36923"/>
                    <a:pt x="89642" y="37324"/>
                    <a:pt x="89642" y="37324"/>
                  </a:cubicBezTo>
                  <a:cubicBezTo>
                    <a:pt x="89355" y="37725"/>
                    <a:pt x="89355" y="37725"/>
                    <a:pt x="89355" y="37725"/>
                  </a:cubicBezTo>
                  <a:cubicBezTo>
                    <a:pt x="88782" y="37725"/>
                    <a:pt x="88782" y="37725"/>
                    <a:pt x="88782" y="38929"/>
                  </a:cubicBezTo>
                  <a:cubicBezTo>
                    <a:pt x="88782" y="38929"/>
                    <a:pt x="88782" y="38929"/>
                    <a:pt x="88782" y="38929"/>
                  </a:cubicBezTo>
                  <a:cubicBezTo>
                    <a:pt x="88782" y="38929"/>
                    <a:pt x="88782" y="39331"/>
                    <a:pt x="88782" y="39331"/>
                  </a:cubicBezTo>
                  <a:cubicBezTo>
                    <a:pt x="88496" y="39732"/>
                    <a:pt x="87923" y="39331"/>
                    <a:pt x="87637" y="38929"/>
                  </a:cubicBezTo>
                  <a:cubicBezTo>
                    <a:pt x="87637" y="38929"/>
                    <a:pt x="87637" y="38929"/>
                    <a:pt x="87637" y="38929"/>
                  </a:cubicBezTo>
                  <a:cubicBezTo>
                    <a:pt x="87064" y="38528"/>
                    <a:pt x="87064" y="38929"/>
                    <a:pt x="86778" y="38929"/>
                  </a:cubicBezTo>
                  <a:cubicBezTo>
                    <a:pt x="86778" y="38929"/>
                    <a:pt x="86491" y="38929"/>
                    <a:pt x="86491" y="38929"/>
                  </a:cubicBezTo>
                  <a:cubicBezTo>
                    <a:pt x="86205" y="39331"/>
                    <a:pt x="85918" y="39331"/>
                    <a:pt x="85918" y="38929"/>
                  </a:cubicBezTo>
                  <a:cubicBezTo>
                    <a:pt x="85632" y="38929"/>
                    <a:pt x="85918" y="38127"/>
                    <a:pt x="85918" y="37725"/>
                  </a:cubicBezTo>
                  <a:cubicBezTo>
                    <a:pt x="85918" y="37725"/>
                    <a:pt x="85918" y="37324"/>
                    <a:pt x="85918" y="37324"/>
                  </a:cubicBezTo>
                  <a:cubicBezTo>
                    <a:pt x="85918" y="36923"/>
                    <a:pt x="86205" y="36923"/>
                    <a:pt x="86491" y="36521"/>
                  </a:cubicBezTo>
                  <a:cubicBezTo>
                    <a:pt x="86491" y="36120"/>
                    <a:pt x="86491" y="36120"/>
                    <a:pt x="86491" y="36120"/>
                  </a:cubicBezTo>
                  <a:cubicBezTo>
                    <a:pt x="86491" y="36120"/>
                    <a:pt x="86491" y="35317"/>
                    <a:pt x="86491" y="34916"/>
                  </a:cubicBezTo>
                  <a:cubicBezTo>
                    <a:pt x="86491" y="34515"/>
                    <a:pt x="86491" y="34515"/>
                    <a:pt x="86491" y="34515"/>
                  </a:cubicBezTo>
                  <a:cubicBezTo>
                    <a:pt x="86491" y="34113"/>
                    <a:pt x="86205" y="33712"/>
                    <a:pt x="86205" y="33311"/>
                  </a:cubicBezTo>
                  <a:cubicBezTo>
                    <a:pt x="86205" y="33311"/>
                    <a:pt x="85918" y="32909"/>
                    <a:pt x="85918" y="32909"/>
                  </a:cubicBezTo>
                  <a:cubicBezTo>
                    <a:pt x="85918" y="32508"/>
                    <a:pt x="85632" y="32508"/>
                    <a:pt x="85632" y="32107"/>
                  </a:cubicBezTo>
                  <a:cubicBezTo>
                    <a:pt x="85632" y="32107"/>
                    <a:pt x="85346" y="31705"/>
                    <a:pt x="85346" y="31304"/>
                  </a:cubicBezTo>
                  <a:cubicBezTo>
                    <a:pt x="85346" y="31304"/>
                    <a:pt x="85346" y="31304"/>
                    <a:pt x="85346" y="31304"/>
                  </a:cubicBezTo>
                  <a:cubicBezTo>
                    <a:pt x="85346" y="31304"/>
                    <a:pt x="85346" y="31304"/>
                    <a:pt x="85346" y="31304"/>
                  </a:cubicBezTo>
                  <a:cubicBezTo>
                    <a:pt x="85059" y="31304"/>
                    <a:pt x="85059" y="31304"/>
                    <a:pt x="85059" y="31304"/>
                  </a:cubicBezTo>
                  <a:cubicBezTo>
                    <a:pt x="85059" y="31304"/>
                    <a:pt x="85059" y="31304"/>
                    <a:pt x="85059" y="31304"/>
                  </a:cubicBezTo>
                  <a:cubicBezTo>
                    <a:pt x="84773" y="30903"/>
                    <a:pt x="84200" y="31705"/>
                    <a:pt x="83914" y="32107"/>
                  </a:cubicBezTo>
                  <a:cubicBezTo>
                    <a:pt x="83627" y="32508"/>
                    <a:pt x="83341" y="32107"/>
                    <a:pt x="83054" y="32107"/>
                  </a:cubicBezTo>
                  <a:cubicBezTo>
                    <a:pt x="82768" y="31705"/>
                    <a:pt x="82768" y="31705"/>
                    <a:pt x="82768" y="31705"/>
                  </a:cubicBezTo>
                  <a:cubicBezTo>
                    <a:pt x="82768" y="31705"/>
                    <a:pt x="82768" y="31705"/>
                    <a:pt x="82768" y="31705"/>
                  </a:cubicBezTo>
                  <a:cubicBezTo>
                    <a:pt x="82768" y="31705"/>
                    <a:pt x="82482" y="32107"/>
                    <a:pt x="82195" y="32508"/>
                  </a:cubicBezTo>
                  <a:cubicBezTo>
                    <a:pt x="82195" y="32909"/>
                    <a:pt x="81909" y="33311"/>
                    <a:pt x="81622" y="33311"/>
                  </a:cubicBezTo>
                  <a:cubicBezTo>
                    <a:pt x="81622" y="33311"/>
                    <a:pt x="81336" y="33712"/>
                    <a:pt x="81336" y="33712"/>
                  </a:cubicBezTo>
                  <a:cubicBezTo>
                    <a:pt x="81050" y="34113"/>
                    <a:pt x="80763" y="34113"/>
                    <a:pt x="80477" y="34113"/>
                  </a:cubicBezTo>
                  <a:cubicBezTo>
                    <a:pt x="80190" y="34113"/>
                    <a:pt x="80190" y="34113"/>
                    <a:pt x="79904" y="34515"/>
                  </a:cubicBezTo>
                  <a:cubicBezTo>
                    <a:pt x="79904" y="34515"/>
                    <a:pt x="79904" y="34515"/>
                    <a:pt x="79904" y="34916"/>
                  </a:cubicBezTo>
                  <a:cubicBezTo>
                    <a:pt x="79904" y="35317"/>
                    <a:pt x="79904" y="35317"/>
                    <a:pt x="79904" y="35317"/>
                  </a:cubicBezTo>
                  <a:cubicBezTo>
                    <a:pt x="79904" y="37324"/>
                    <a:pt x="79904" y="37324"/>
                    <a:pt x="79904" y="37324"/>
                  </a:cubicBezTo>
                  <a:cubicBezTo>
                    <a:pt x="79904" y="37324"/>
                    <a:pt x="79904" y="37324"/>
                    <a:pt x="79904" y="37324"/>
                  </a:cubicBezTo>
                  <a:cubicBezTo>
                    <a:pt x="79618" y="37725"/>
                    <a:pt x="79331" y="37725"/>
                    <a:pt x="78758" y="37324"/>
                  </a:cubicBezTo>
                  <a:cubicBezTo>
                    <a:pt x="78186" y="37324"/>
                    <a:pt x="77899" y="37324"/>
                    <a:pt x="77040" y="37324"/>
                  </a:cubicBezTo>
                  <a:cubicBezTo>
                    <a:pt x="76754" y="37324"/>
                    <a:pt x="76467" y="36923"/>
                    <a:pt x="76181" y="36521"/>
                  </a:cubicBezTo>
                  <a:cubicBezTo>
                    <a:pt x="76181" y="36521"/>
                    <a:pt x="76181" y="36521"/>
                    <a:pt x="76181" y="36521"/>
                  </a:cubicBezTo>
                  <a:cubicBezTo>
                    <a:pt x="75894" y="36923"/>
                    <a:pt x="75894" y="36923"/>
                    <a:pt x="75894" y="36923"/>
                  </a:cubicBezTo>
                  <a:cubicBezTo>
                    <a:pt x="75894" y="36923"/>
                    <a:pt x="75894" y="37324"/>
                    <a:pt x="75608" y="37324"/>
                  </a:cubicBezTo>
                  <a:cubicBezTo>
                    <a:pt x="75322" y="37324"/>
                    <a:pt x="75322" y="37324"/>
                    <a:pt x="75035" y="37725"/>
                  </a:cubicBezTo>
                  <a:cubicBezTo>
                    <a:pt x="75035" y="37725"/>
                    <a:pt x="74749" y="38127"/>
                    <a:pt x="74463" y="37725"/>
                  </a:cubicBezTo>
                  <a:cubicBezTo>
                    <a:pt x="74463" y="38127"/>
                    <a:pt x="74463" y="38127"/>
                    <a:pt x="74463" y="38127"/>
                  </a:cubicBezTo>
                  <a:cubicBezTo>
                    <a:pt x="74176" y="38528"/>
                    <a:pt x="74176" y="38929"/>
                    <a:pt x="73890" y="38929"/>
                  </a:cubicBezTo>
                  <a:cubicBezTo>
                    <a:pt x="73603" y="38929"/>
                    <a:pt x="73603" y="38127"/>
                    <a:pt x="73317" y="37324"/>
                  </a:cubicBezTo>
                  <a:cubicBezTo>
                    <a:pt x="73317" y="37324"/>
                    <a:pt x="73317" y="37324"/>
                    <a:pt x="73317" y="37324"/>
                  </a:cubicBezTo>
                  <a:cubicBezTo>
                    <a:pt x="73317" y="36923"/>
                    <a:pt x="73317" y="36521"/>
                    <a:pt x="73317" y="36120"/>
                  </a:cubicBezTo>
                  <a:cubicBezTo>
                    <a:pt x="73317" y="35719"/>
                    <a:pt x="73603" y="35719"/>
                    <a:pt x="73890" y="35719"/>
                  </a:cubicBezTo>
                  <a:cubicBezTo>
                    <a:pt x="74176" y="35317"/>
                    <a:pt x="74463" y="35317"/>
                    <a:pt x="74463" y="35317"/>
                  </a:cubicBezTo>
                  <a:cubicBezTo>
                    <a:pt x="74463" y="34916"/>
                    <a:pt x="74463" y="34916"/>
                    <a:pt x="74176" y="34515"/>
                  </a:cubicBezTo>
                  <a:cubicBezTo>
                    <a:pt x="74176" y="34515"/>
                    <a:pt x="74176" y="34515"/>
                    <a:pt x="74176" y="34515"/>
                  </a:cubicBezTo>
                  <a:cubicBezTo>
                    <a:pt x="73890" y="34113"/>
                    <a:pt x="73890" y="34113"/>
                    <a:pt x="73603" y="34113"/>
                  </a:cubicBezTo>
                  <a:cubicBezTo>
                    <a:pt x="73603" y="34515"/>
                    <a:pt x="73317" y="34515"/>
                    <a:pt x="73317" y="34515"/>
                  </a:cubicBezTo>
                  <a:cubicBezTo>
                    <a:pt x="73031" y="34515"/>
                    <a:pt x="73031" y="34916"/>
                    <a:pt x="72458" y="34916"/>
                  </a:cubicBezTo>
                  <a:cubicBezTo>
                    <a:pt x="72458" y="34916"/>
                    <a:pt x="72171" y="34916"/>
                    <a:pt x="72171" y="34916"/>
                  </a:cubicBezTo>
                  <a:cubicBezTo>
                    <a:pt x="72171" y="34916"/>
                    <a:pt x="72171" y="35317"/>
                    <a:pt x="72171" y="35719"/>
                  </a:cubicBezTo>
                  <a:cubicBezTo>
                    <a:pt x="72171" y="36120"/>
                    <a:pt x="72171" y="36120"/>
                    <a:pt x="72171" y="36120"/>
                  </a:cubicBezTo>
                  <a:cubicBezTo>
                    <a:pt x="72171" y="36120"/>
                    <a:pt x="72171" y="36521"/>
                    <a:pt x="70739" y="36521"/>
                  </a:cubicBezTo>
                  <a:cubicBezTo>
                    <a:pt x="70739" y="36923"/>
                    <a:pt x="70739" y="36923"/>
                    <a:pt x="70739" y="36923"/>
                  </a:cubicBezTo>
                  <a:cubicBezTo>
                    <a:pt x="70739" y="36923"/>
                    <a:pt x="70453" y="37324"/>
                    <a:pt x="70167" y="37324"/>
                  </a:cubicBezTo>
                  <a:cubicBezTo>
                    <a:pt x="69880" y="37324"/>
                    <a:pt x="69880" y="37324"/>
                    <a:pt x="69880" y="37324"/>
                  </a:cubicBezTo>
                  <a:cubicBezTo>
                    <a:pt x="69880" y="36923"/>
                    <a:pt x="69880" y="36923"/>
                    <a:pt x="69880" y="36521"/>
                  </a:cubicBezTo>
                  <a:cubicBezTo>
                    <a:pt x="69880" y="36120"/>
                    <a:pt x="69880" y="36120"/>
                    <a:pt x="69880" y="36120"/>
                  </a:cubicBezTo>
                  <a:cubicBezTo>
                    <a:pt x="69880" y="36521"/>
                    <a:pt x="69880" y="36521"/>
                    <a:pt x="69594" y="36521"/>
                  </a:cubicBezTo>
                  <a:cubicBezTo>
                    <a:pt x="69307" y="36923"/>
                    <a:pt x="69307" y="36923"/>
                    <a:pt x="69021" y="36521"/>
                  </a:cubicBezTo>
                  <a:cubicBezTo>
                    <a:pt x="68735" y="36521"/>
                    <a:pt x="68735" y="35719"/>
                    <a:pt x="68735" y="35317"/>
                  </a:cubicBezTo>
                  <a:cubicBezTo>
                    <a:pt x="68735" y="34916"/>
                    <a:pt x="68735" y="34916"/>
                    <a:pt x="68448" y="34916"/>
                  </a:cubicBezTo>
                  <a:cubicBezTo>
                    <a:pt x="68448" y="34515"/>
                    <a:pt x="68162" y="34515"/>
                    <a:pt x="68162" y="34113"/>
                  </a:cubicBezTo>
                  <a:cubicBezTo>
                    <a:pt x="67875" y="34515"/>
                    <a:pt x="67875" y="34515"/>
                    <a:pt x="67875" y="34515"/>
                  </a:cubicBezTo>
                  <a:cubicBezTo>
                    <a:pt x="67589" y="34515"/>
                    <a:pt x="67589" y="34916"/>
                    <a:pt x="67303" y="34916"/>
                  </a:cubicBezTo>
                  <a:cubicBezTo>
                    <a:pt x="67016" y="34916"/>
                    <a:pt x="67016" y="34916"/>
                    <a:pt x="67016" y="35317"/>
                  </a:cubicBezTo>
                  <a:cubicBezTo>
                    <a:pt x="67016" y="35719"/>
                    <a:pt x="66730" y="36120"/>
                    <a:pt x="66443" y="35719"/>
                  </a:cubicBezTo>
                  <a:cubicBezTo>
                    <a:pt x="66157" y="35719"/>
                    <a:pt x="66157" y="35719"/>
                    <a:pt x="66157" y="35719"/>
                  </a:cubicBezTo>
                  <a:cubicBezTo>
                    <a:pt x="66157" y="35719"/>
                    <a:pt x="66157" y="34916"/>
                    <a:pt x="66443" y="34113"/>
                  </a:cubicBezTo>
                  <a:cubicBezTo>
                    <a:pt x="66443" y="34113"/>
                    <a:pt x="66443" y="33712"/>
                    <a:pt x="66443" y="33712"/>
                  </a:cubicBezTo>
                  <a:cubicBezTo>
                    <a:pt x="66443" y="33712"/>
                    <a:pt x="66443" y="33712"/>
                    <a:pt x="66443" y="33712"/>
                  </a:cubicBezTo>
                  <a:cubicBezTo>
                    <a:pt x="66443" y="33311"/>
                    <a:pt x="66443" y="33311"/>
                    <a:pt x="66157" y="32909"/>
                  </a:cubicBezTo>
                  <a:cubicBezTo>
                    <a:pt x="66157" y="32909"/>
                    <a:pt x="66157" y="32909"/>
                    <a:pt x="66157" y="32909"/>
                  </a:cubicBezTo>
                  <a:cubicBezTo>
                    <a:pt x="65871" y="32909"/>
                    <a:pt x="65871" y="32107"/>
                    <a:pt x="66157" y="31304"/>
                  </a:cubicBezTo>
                  <a:cubicBezTo>
                    <a:pt x="66443" y="31304"/>
                    <a:pt x="66443" y="31304"/>
                    <a:pt x="66443" y="31304"/>
                  </a:cubicBezTo>
                  <a:cubicBezTo>
                    <a:pt x="66443" y="30903"/>
                    <a:pt x="66730" y="30501"/>
                    <a:pt x="67016" y="30501"/>
                  </a:cubicBezTo>
                  <a:cubicBezTo>
                    <a:pt x="67303" y="30501"/>
                    <a:pt x="67303" y="30501"/>
                    <a:pt x="67589" y="30501"/>
                  </a:cubicBezTo>
                  <a:cubicBezTo>
                    <a:pt x="67589" y="30501"/>
                    <a:pt x="67589" y="30100"/>
                    <a:pt x="67303" y="29698"/>
                  </a:cubicBezTo>
                  <a:cubicBezTo>
                    <a:pt x="67303" y="29297"/>
                    <a:pt x="67016" y="29297"/>
                    <a:pt x="67016" y="28896"/>
                  </a:cubicBezTo>
                  <a:cubicBezTo>
                    <a:pt x="67016" y="28494"/>
                    <a:pt x="67016" y="28494"/>
                    <a:pt x="67016" y="28494"/>
                  </a:cubicBezTo>
                  <a:cubicBezTo>
                    <a:pt x="67016" y="28494"/>
                    <a:pt x="66730" y="28494"/>
                    <a:pt x="66443" y="28494"/>
                  </a:cubicBezTo>
                  <a:cubicBezTo>
                    <a:pt x="66157" y="28896"/>
                    <a:pt x="66157" y="28896"/>
                    <a:pt x="66157" y="29297"/>
                  </a:cubicBezTo>
                  <a:cubicBezTo>
                    <a:pt x="66157" y="29297"/>
                    <a:pt x="66443" y="29698"/>
                    <a:pt x="66157" y="29698"/>
                  </a:cubicBezTo>
                  <a:cubicBezTo>
                    <a:pt x="66157" y="29698"/>
                    <a:pt x="65871" y="30100"/>
                    <a:pt x="65871" y="30100"/>
                  </a:cubicBezTo>
                  <a:cubicBezTo>
                    <a:pt x="65584" y="30100"/>
                    <a:pt x="65584" y="30100"/>
                    <a:pt x="65584" y="30100"/>
                  </a:cubicBezTo>
                  <a:cubicBezTo>
                    <a:pt x="65871" y="30501"/>
                    <a:pt x="65871" y="30501"/>
                    <a:pt x="65871" y="30501"/>
                  </a:cubicBezTo>
                  <a:cubicBezTo>
                    <a:pt x="65871" y="30501"/>
                    <a:pt x="65871" y="30903"/>
                    <a:pt x="65871" y="30903"/>
                  </a:cubicBezTo>
                  <a:cubicBezTo>
                    <a:pt x="65871" y="31705"/>
                    <a:pt x="65298" y="32107"/>
                    <a:pt x="65011" y="32508"/>
                  </a:cubicBezTo>
                  <a:cubicBezTo>
                    <a:pt x="65011" y="32909"/>
                    <a:pt x="64725" y="32508"/>
                    <a:pt x="64439" y="32508"/>
                  </a:cubicBezTo>
                  <a:cubicBezTo>
                    <a:pt x="64439" y="32508"/>
                    <a:pt x="64439" y="32508"/>
                    <a:pt x="64439" y="32508"/>
                  </a:cubicBezTo>
                  <a:cubicBezTo>
                    <a:pt x="64439" y="32508"/>
                    <a:pt x="64439" y="32508"/>
                    <a:pt x="64439" y="32909"/>
                  </a:cubicBezTo>
                  <a:cubicBezTo>
                    <a:pt x="64439" y="32909"/>
                    <a:pt x="64439" y="33311"/>
                    <a:pt x="64152" y="33311"/>
                  </a:cubicBezTo>
                  <a:cubicBezTo>
                    <a:pt x="64152" y="33311"/>
                    <a:pt x="64152" y="32909"/>
                    <a:pt x="63866" y="32508"/>
                  </a:cubicBezTo>
                  <a:cubicBezTo>
                    <a:pt x="63866" y="32107"/>
                    <a:pt x="63579" y="31705"/>
                    <a:pt x="63579" y="31304"/>
                  </a:cubicBezTo>
                  <a:cubicBezTo>
                    <a:pt x="63293" y="30903"/>
                    <a:pt x="63293" y="30903"/>
                    <a:pt x="63007" y="31304"/>
                  </a:cubicBezTo>
                  <a:cubicBezTo>
                    <a:pt x="63007" y="31304"/>
                    <a:pt x="63007" y="31304"/>
                    <a:pt x="62720" y="31304"/>
                  </a:cubicBezTo>
                  <a:cubicBezTo>
                    <a:pt x="62720" y="31705"/>
                    <a:pt x="62720" y="31705"/>
                    <a:pt x="62720" y="31705"/>
                  </a:cubicBezTo>
                  <a:cubicBezTo>
                    <a:pt x="63007" y="31705"/>
                    <a:pt x="63007" y="32107"/>
                    <a:pt x="63007" y="32508"/>
                  </a:cubicBezTo>
                  <a:cubicBezTo>
                    <a:pt x="63007" y="32508"/>
                    <a:pt x="63007" y="32508"/>
                    <a:pt x="62720" y="32508"/>
                  </a:cubicBezTo>
                  <a:cubicBezTo>
                    <a:pt x="62434" y="32909"/>
                    <a:pt x="61575" y="33311"/>
                    <a:pt x="61575" y="33311"/>
                  </a:cubicBezTo>
                  <a:cubicBezTo>
                    <a:pt x="61575" y="33311"/>
                    <a:pt x="61288" y="33712"/>
                    <a:pt x="61575" y="34515"/>
                  </a:cubicBezTo>
                  <a:cubicBezTo>
                    <a:pt x="61575" y="34916"/>
                    <a:pt x="61575" y="34916"/>
                    <a:pt x="61861" y="34916"/>
                  </a:cubicBezTo>
                  <a:cubicBezTo>
                    <a:pt x="62147" y="34916"/>
                    <a:pt x="62434" y="34916"/>
                    <a:pt x="62434" y="34916"/>
                  </a:cubicBezTo>
                  <a:cubicBezTo>
                    <a:pt x="62720" y="35317"/>
                    <a:pt x="62720" y="35317"/>
                    <a:pt x="63007" y="35719"/>
                  </a:cubicBezTo>
                  <a:cubicBezTo>
                    <a:pt x="63007" y="35719"/>
                    <a:pt x="63007" y="35719"/>
                    <a:pt x="63007" y="36120"/>
                  </a:cubicBezTo>
                  <a:cubicBezTo>
                    <a:pt x="63293" y="36120"/>
                    <a:pt x="63293" y="36120"/>
                    <a:pt x="63579" y="36521"/>
                  </a:cubicBezTo>
                  <a:cubicBezTo>
                    <a:pt x="63579" y="36521"/>
                    <a:pt x="63866" y="36923"/>
                    <a:pt x="64152" y="37324"/>
                  </a:cubicBezTo>
                  <a:cubicBezTo>
                    <a:pt x="64152" y="37324"/>
                    <a:pt x="63866" y="37725"/>
                    <a:pt x="63866" y="37725"/>
                  </a:cubicBezTo>
                  <a:cubicBezTo>
                    <a:pt x="63579" y="38127"/>
                    <a:pt x="63579" y="38127"/>
                    <a:pt x="63579" y="38528"/>
                  </a:cubicBezTo>
                  <a:cubicBezTo>
                    <a:pt x="63579" y="38528"/>
                    <a:pt x="63579" y="38929"/>
                    <a:pt x="63579" y="38929"/>
                  </a:cubicBezTo>
                  <a:cubicBezTo>
                    <a:pt x="63579" y="38929"/>
                    <a:pt x="63579" y="39331"/>
                    <a:pt x="63293" y="39732"/>
                  </a:cubicBezTo>
                  <a:cubicBezTo>
                    <a:pt x="63579" y="40133"/>
                    <a:pt x="64152" y="40133"/>
                    <a:pt x="64152" y="40936"/>
                  </a:cubicBezTo>
                  <a:cubicBezTo>
                    <a:pt x="64152" y="40936"/>
                    <a:pt x="64152" y="40936"/>
                    <a:pt x="64439" y="40936"/>
                  </a:cubicBezTo>
                  <a:cubicBezTo>
                    <a:pt x="64725" y="40936"/>
                    <a:pt x="65011" y="41337"/>
                    <a:pt x="65011" y="41337"/>
                  </a:cubicBezTo>
                  <a:cubicBezTo>
                    <a:pt x="65298" y="41739"/>
                    <a:pt x="65298" y="42140"/>
                    <a:pt x="65298" y="42943"/>
                  </a:cubicBezTo>
                  <a:cubicBezTo>
                    <a:pt x="65298" y="42943"/>
                    <a:pt x="65298" y="42943"/>
                    <a:pt x="65298" y="42943"/>
                  </a:cubicBezTo>
                  <a:cubicBezTo>
                    <a:pt x="65011" y="43745"/>
                    <a:pt x="65011" y="43745"/>
                    <a:pt x="65298" y="44548"/>
                  </a:cubicBezTo>
                  <a:cubicBezTo>
                    <a:pt x="65298" y="44949"/>
                    <a:pt x="65298" y="45351"/>
                    <a:pt x="65584" y="45752"/>
                  </a:cubicBezTo>
                  <a:cubicBezTo>
                    <a:pt x="65584" y="46153"/>
                    <a:pt x="65871" y="46153"/>
                    <a:pt x="65871" y="46153"/>
                  </a:cubicBezTo>
                  <a:cubicBezTo>
                    <a:pt x="65871" y="46153"/>
                    <a:pt x="66157" y="46153"/>
                    <a:pt x="66157" y="45752"/>
                  </a:cubicBezTo>
                  <a:cubicBezTo>
                    <a:pt x="66157" y="45752"/>
                    <a:pt x="66157" y="45752"/>
                    <a:pt x="66157" y="45752"/>
                  </a:cubicBezTo>
                  <a:cubicBezTo>
                    <a:pt x="66157" y="45752"/>
                    <a:pt x="66157" y="45752"/>
                    <a:pt x="66157" y="45752"/>
                  </a:cubicBezTo>
                  <a:cubicBezTo>
                    <a:pt x="66157" y="45752"/>
                    <a:pt x="66157" y="45752"/>
                    <a:pt x="66157" y="45752"/>
                  </a:cubicBezTo>
                  <a:cubicBezTo>
                    <a:pt x="66443" y="45351"/>
                    <a:pt x="66443" y="45351"/>
                    <a:pt x="66443" y="45351"/>
                  </a:cubicBezTo>
                  <a:cubicBezTo>
                    <a:pt x="66443" y="45752"/>
                    <a:pt x="66443" y="45752"/>
                    <a:pt x="66443" y="45752"/>
                  </a:cubicBezTo>
                  <a:cubicBezTo>
                    <a:pt x="66730" y="45752"/>
                    <a:pt x="67303" y="46956"/>
                    <a:pt x="67303" y="47357"/>
                  </a:cubicBezTo>
                  <a:cubicBezTo>
                    <a:pt x="67303" y="47357"/>
                    <a:pt x="67303" y="47357"/>
                    <a:pt x="67303" y="47759"/>
                  </a:cubicBezTo>
                  <a:cubicBezTo>
                    <a:pt x="67303" y="48160"/>
                    <a:pt x="67303" y="48160"/>
                    <a:pt x="67016" y="48963"/>
                  </a:cubicBezTo>
                  <a:cubicBezTo>
                    <a:pt x="67303" y="49364"/>
                    <a:pt x="67303" y="49364"/>
                    <a:pt x="67303" y="49364"/>
                  </a:cubicBezTo>
                  <a:cubicBezTo>
                    <a:pt x="67303" y="49364"/>
                    <a:pt x="67589" y="49765"/>
                    <a:pt x="67589" y="49765"/>
                  </a:cubicBezTo>
                  <a:cubicBezTo>
                    <a:pt x="67589" y="50167"/>
                    <a:pt x="67589" y="50167"/>
                    <a:pt x="67589" y="50167"/>
                  </a:cubicBezTo>
                  <a:cubicBezTo>
                    <a:pt x="67589" y="50969"/>
                    <a:pt x="67589" y="51371"/>
                    <a:pt x="67016" y="52173"/>
                  </a:cubicBezTo>
                  <a:cubicBezTo>
                    <a:pt x="67016" y="52173"/>
                    <a:pt x="67016" y="52575"/>
                    <a:pt x="67016" y="52575"/>
                  </a:cubicBezTo>
                  <a:cubicBezTo>
                    <a:pt x="67016" y="52976"/>
                    <a:pt x="67016" y="53377"/>
                    <a:pt x="66730" y="53779"/>
                  </a:cubicBezTo>
                  <a:cubicBezTo>
                    <a:pt x="66730" y="53779"/>
                    <a:pt x="66443" y="54180"/>
                    <a:pt x="66443" y="54581"/>
                  </a:cubicBezTo>
                  <a:cubicBezTo>
                    <a:pt x="66443" y="54581"/>
                    <a:pt x="66157" y="54983"/>
                    <a:pt x="66157" y="55384"/>
                  </a:cubicBezTo>
                  <a:cubicBezTo>
                    <a:pt x="66157" y="55384"/>
                    <a:pt x="65871" y="55785"/>
                    <a:pt x="65871" y="55785"/>
                  </a:cubicBezTo>
                  <a:cubicBezTo>
                    <a:pt x="65584" y="55785"/>
                    <a:pt x="65298" y="55384"/>
                    <a:pt x="65298" y="55384"/>
                  </a:cubicBezTo>
                  <a:cubicBezTo>
                    <a:pt x="65011" y="54983"/>
                    <a:pt x="65011" y="54983"/>
                    <a:pt x="65011" y="54983"/>
                  </a:cubicBezTo>
                  <a:cubicBezTo>
                    <a:pt x="65011" y="54983"/>
                    <a:pt x="65011" y="54983"/>
                    <a:pt x="65011" y="54581"/>
                  </a:cubicBezTo>
                  <a:cubicBezTo>
                    <a:pt x="64725" y="54581"/>
                    <a:pt x="64725" y="54180"/>
                    <a:pt x="64439" y="54180"/>
                  </a:cubicBezTo>
                  <a:cubicBezTo>
                    <a:pt x="64439" y="54180"/>
                    <a:pt x="64439" y="54180"/>
                    <a:pt x="64439" y="54180"/>
                  </a:cubicBezTo>
                  <a:cubicBezTo>
                    <a:pt x="64152" y="54581"/>
                    <a:pt x="64152" y="54983"/>
                    <a:pt x="63866" y="54581"/>
                  </a:cubicBezTo>
                  <a:cubicBezTo>
                    <a:pt x="63866" y="54581"/>
                    <a:pt x="63579" y="54581"/>
                    <a:pt x="63579" y="54180"/>
                  </a:cubicBezTo>
                  <a:cubicBezTo>
                    <a:pt x="63579" y="53779"/>
                    <a:pt x="63293" y="53779"/>
                    <a:pt x="63007" y="53377"/>
                  </a:cubicBezTo>
                  <a:cubicBezTo>
                    <a:pt x="63007" y="53377"/>
                    <a:pt x="62720" y="53377"/>
                    <a:pt x="62720" y="52976"/>
                  </a:cubicBezTo>
                  <a:cubicBezTo>
                    <a:pt x="62434" y="52976"/>
                    <a:pt x="62434" y="52575"/>
                    <a:pt x="62434" y="52575"/>
                  </a:cubicBezTo>
                  <a:cubicBezTo>
                    <a:pt x="62434" y="52173"/>
                    <a:pt x="62434" y="51772"/>
                    <a:pt x="62147" y="51772"/>
                  </a:cubicBezTo>
                  <a:cubicBezTo>
                    <a:pt x="61861" y="51371"/>
                    <a:pt x="61575" y="50969"/>
                    <a:pt x="61288" y="50969"/>
                  </a:cubicBezTo>
                  <a:cubicBezTo>
                    <a:pt x="61288" y="50969"/>
                    <a:pt x="61288" y="50969"/>
                    <a:pt x="61288" y="50969"/>
                  </a:cubicBezTo>
                  <a:cubicBezTo>
                    <a:pt x="61002" y="51371"/>
                    <a:pt x="61002" y="51371"/>
                    <a:pt x="61002" y="51371"/>
                  </a:cubicBezTo>
                  <a:cubicBezTo>
                    <a:pt x="61002" y="51772"/>
                    <a:pt x="61002" y="52173"/>
                    <a:pt x="60715" y="52173"/>
                  </a:cubicBezTo>
                  <a:cubicBezTo>
                    <a:pt x="60715" y="52173"/>
                    <a:pt x="60429" y="52173"/>
                    <a:pt x="60429" y="52575"/>
                  </a:cubicBezTo>
                  <a:cubicBezTo>
                    <a:pt x="60429" y="52976"/>
                    <a:pt x="60143" y="52976"/>
                    <a:pt x="59856" y="53377"/>
                  </a:cubicBezTo>
                  <a:cubicBezTo>
                    <a:pt x="59856" y="53377"/>
                    <a:pt x="59570" y="53779"/>
                    <a:pt x="59284" y="53377"/>
                  </a:cubicBezTo>
                  <a:cubicBezTo>
                    <a:pt x="59284" y="53377"/>
                    <a:pt x="58997" y="52976"/>
                    <a:pt x="59284" y="52575"/>
                  </a:cubicBezTo>
                  <a:cubicBezTo>
                    <a:pt x="59284" y="52173"/>
                    <a:pt x="59284" y="51371"/>
                    <a:pt x="58997" y="50969"/>
                  </a:cubicBezTo>
                  <a:cubicBezTo>
                    <a:pt x="58997" y="50568"/>
                    <a:pt x="58711" y="50167"/>
                    <a:pt x="58424" y="50167"/>
                  </a:cubicBezTo>
                  <a:cubicBezTo>
                    <a:pt x="58424" y="50167"/>
                    <a:pt x="58424" y="50167"/>
                    <a:pt x="58424" y="50167"/>
                  </a:cubicBezTo>
                  <a:cubicBezTo>
                    <a:pt x="58138" y="50167"/>
                    <a:pt x="58138" y="50167"/>
                    <a:pt x="58138" y="49364"/>
                  </a:cubicBezTo>
                  <a:cubicBezTo>
                    <a:pt x="57852" y="48963"/>
                    <a:pt x="57852" y="48561"/>
                    <a:pt x="57852" y="48561"/>
                  </a:cubicBezTo>
                  <a:cubicBezTo>
                    <a:pt x="57565" y="48160"/>
                    <a:pt x="57565" y="47759"/>
                    <a:pt x="57565" y="46956"/>
                  </a:cubicBezTo>
                  <a:cubicBezTo>
                    <a:pt x="57565" y="46153"/>
                    <a:pt x="57565" y="45752"/>
                    <a:pt x="57852" y="45351"/>
                  </a:cubicBezTo>
                  <a:cubicBezTo>
                    <a:pt x="57852" y="44949"/>
                    <a:pt x="57852" y="44949"/>
                    <a:pt x="57852" y="44949"/>
                  </a:cubicBezTo>
                  <a:cubicBezTo>
                    <a:pt x="57852" y="44548"/>
                    <a:pt x="57565" y="44147"/>
                    <a:pt x="57279" y="44147"/>
                  </a:cubicBezTo>
                  <a:cubicBezTo>
                    <a:pt x="56992" y="44147"/>
                    <a:pt x="56992" y="42943"/>
                    <a:pt x="56992" y="42541"/>
                  </a:cubicBezTo>
                  <a:cubicBezTo>
                    <a:pt x="56992" y="42140"/>
                    <a:pt x="56992" y="42140"/>
                    <a:pt x="56992" y="42140"/>
                  </a:cubicBezTo>
                  <a:cubicBezTo>
                    <a:pt x="56992" y="41739"/>
                    <a:pt x="56992" y="41337"/>
                    <a:pt x="56706" y="41337"/>
                  </a:cubicBezTo>
                  <a:cubicBezTo>
                    <a:pt x="56420" y="40936"/>
                    <a:pt x="56420" y="40936"/>
                    <a:pt x="56420" y="40936"/>
                  </a:cubicBezTo>
                  <a:cubicBezTo>
                    <a:pt x="56420" y="40936"/>
                    <a:pt x="56420" y="40535"/>
                    <a:pt x="56420" y="40535"/>
                  </a:cubicBezTo>
                  <a:cubicBezTo>
                    <a:pt x="56420" y="40133"/>
                    <a:pt x="56706" y="40133"/>
                    <a:pt x="56992" y="39732"/>
                  </a:cubicBezTo>
                  <a:cubicBezTo>
                    <a:pt x="57279" y="39732"/>
                    <a:pt x="57279" y="39732"/>
                    <a:pt x="57279" y="39732"/>
                  </a:cubicBezTo>
                  <a:cubicBezTo>
                    <a:pt x="57565" y="39331"/>
                    <a:pt x="57852" y="38929"/>
                    <a:pt x="58138" y="38528"/>
                  </a:cubicBezTo>
                  <a:cubicBezTo>
                    <a:pt x="58424" y="38127"/>
                    <a:pt x="58997" y="37725"/>
                    <a:pt x="59284" y="37324"/>
                  </a:cubicBezTo>
                  <a:cubicBezTo>
                    <a:pt x="59284" y="36923"/>
                    <a:pt x="59284" y="36521"/>
                    <a:pt x="59284" y="36120"/>
                  </a:cubicBezTo>
                  <a:cubicBezTo>
                    <a:pt x="58997" y="35719"/>
                    <a:pt x="58997" y="35719"/>
                    <a:pt x="58997" y="35719"/>
                  </a:cubicBezTo>
                  <a:cubicBezTo>
                    <a:pt x="58997" y="35317"/>
                    <a:pt x="59284" y="35317"/>
                    <a:pt x="59284" y="35317"/>
                  </a:cubicBezTo>
                  <a:cubicBezTo>
                    <a:pt x="59570" y="34916"/>
                    <a:pt x="59570" y="34916"/>
                    <a:pt x="59570" y="34916"/>
                  </a:cubicBezTo>
                  <a:cubicBezTo>
                    <a:pt x="59570" y="34515"/>
                    <a:pt x="59284" y="33712"/>
                    <a:pt x="58997" y="33311"/>
                  </a:cubicBezTo>
                  <a:cubicBezTo>
                    <a:pt x="58711" y="32909"/>
                    <a:pt x="58711" y="32508"/>
                    <a:pt x="58711" y="31705"/>
                  </a:cubicBezTo>
                  <a:cubicBezTo>
                    <a:pt x="58711" y="31304"/>
                    <a:pt x="58711" y="31304"/>
                    <a:pt x="58711" y="31304"/>
                  </a:cubicBezTo>
                  <a:cubicBezTo>
                    <a:pt x="58711" y="30501"/>
                    <a:pt x="58711" y="30501"/>
                    <a:pt x="58997" y="30100"/>
                  </a:cubicBezTo>
                  <a:cubicBezTo>
                    <a:pt x="58997" y="29698"/>
                    <a:pt x="58997" y="29698"/>
                    <a:pt x="58997" y="29297"/>
                  </a:cubicBezTo>
                  <a:cubicBezTo>
                    <a:pt x="59284" y="28896"/>
                    <a:pt x="59284" y="28494"/>
                    <a:pt x="59570" y="28093"/>
                  </a:cubicBezTo>
                  <a:cubicBezTo>
                    <a:pt x="59570" y="28093"/>
                    <a:pt x="59856" y="27692"/>
                    <a:pt x="59856" y="27692"/>
                  </a:cubicBezTo>
                  <a:cubicBezTo>
                    <a:pt x="59856" y="26889"/>
                    <a:pt x="60143" y="26889"/>
                    <a:pt x="60429" y="26488"/>
                  </a:cubicBezTo>
                  <a:cubicBezTo>
                    <a:pt x="60429" y="26488"/>
                    <a:pt x="60715" y="26488"/>
                    <a:pt x="60715" y="26086"/>
                  </a:cubicBezTo>
                  <a:cubicBezTo>
                    <a:pt x="61002" y="26086"/>
                    <a:pt x="61288" y="25685"/>
                    <a:pt x="61575" y="26086"/>
                  </a:cubicBezTo>
                  <a:cubicBezTo>
                    <a:pt x="61575" y="26086"/>
                    <a:pt x="61861" y="26086"/>
                    <a:pt x="61861" y="26488"/>
                  </a:cubicBezTo>
                  <a:cubicBezTo>
                    <a:pt x="62147" y="26488"/>
                    <a:pt x="62720" y="26488"/>
                    <a:pt x="63007" y="26086"/>
                  </a:cubicBezTo>
                  <a:cubicBezTo>
                    <a:pt x="63007" y="26086"/>
                    <a:pt x="63293" y="26086"/>
                    <a:pt x="63293" y="26086"/>
                  </a:cubicBezTo>
                  <a:cubicBezTo>
                    <a:pt x="63579" y="25685"/>
                    <a:pt x="63866" y="25685"/>
                    <a:pt x="64152" y="25685"/>
                  </a:cubicBezTo>
                  <a:cubicBezTo>
                    <a:pt x="64152" y="25284"/>
                    <a:pt x="64439" y="25284"/>
                    <a:pt x="64725" y="24882"/>
                  </a:cubicBezTo>
                  <a:cubicBezTo>
                    <a:pt x="65298" y="24882"/>
                    <a:pt x="65298" y="24080"/>
                    <a:pt x="65298" y="23678"/>
                  </a:cubicBezTo>
                  <a:cubicBezTo>
                    <a:pt x="65298" y="23678"/>
                    <a:pt x="65011" y="23678"/>
                    <a:pt x="64725" y="23277"/>
                  </a:cubicBezTo>
                  <a:cubicBezTo>
                    <a:pt x="64725" y="23277"/>
                    <a:pt x="64439" y="23277"/>
                    <a:pt x="64439" y="22876"/>
                  </a:cubicBezTo>
                  <a:cubicBezTo>
                    <a:pt x="64439" y="22474"/>
                    <a:pt x="64439" y="22474"/>
                    <a:pt x="64439" y="22073"/>
                  </a:cubicBezTo>
                  <a:cubicBezTo>
                    <a:pt x="64725" y="21270"/>
                    <a:pt x="65298" y="21270"/>
                    <a:pt x="65871" y="21270"/>
                  </a:cubicBezTo>
                  <a:cubicBezTo>
                    <a:pt x="66157" y="20869"/>
                    <a:pt x="66157" y="20869"/>
                    <a:pt x="66157" y="20869"/>
                  </a:cubicBezTo>
                  <a:cubicBezTo>
                    <a:pt x="66157" y="20869"/>
                    <a:pt x="66157" y="20468"/>
                    <a:pt x="65871" y="20066"/>
                  </a:cubicBezTo>
                  <a:cubicBezTo>
                    <a:pt x="65584" y="19665"/>
                    <a:pt x="66157" y="19264"/>
                    <a:pt x="66443" y="18862"/>
                  </a:cubicBezTo>
                  <a:cubicBezTo>
                    <a:pt x="66730" y="18862"/>
                    <a:pt x="66730" y="18862"/>
                    <a:pt x="66730" y="18862"/>
                  </a:cubicBezTo>
                  <a:cubicBezTo>
                    <a:pt x="66730" y="18461"/>
                    <a:pt x="66730" y="18461"/>
                    <a:pt x="66730" y="18060"/>
                  </a:cubicBezTo>
                  <a:cubicBezTo>
                    <a:pt x="67016" y="17658"/>
                    <a:pt x="67016" y="17257"/>
                    <a:pt x="67303" y="17257"/>
                  </a:cubicBezTo>
                  <a:cubicBezTo>
                    <a:pt x="67589" y="16856"/>
                    <a:pt x="67589" y="15652"/>
                    <a:pt x="67303" y="15652"/>
                  </a:cubicBezTo>
                  <a:cubicBezTo>
                    <a:pt x="67303" y="15250"/>
                    <a:pt x="67303" y="15250"/>
                    <a:pt x="67303" y="15250"/>
                  </a:cubicBezTo>
                  <a:cubicBezTo>
                    <a:pt x="67016" y="14849"/>
                    <a:pt x="67016" y="14849"/>
                    <a:pt x="67016" y="14448"/>
                  </a:cubicBezTo>
                  <a:cubicBezTo>
                    <a:pt x="67016" y="14448"/>
                    <a:pt x="67016" y="14046"/>
                    <a:pt x="67303" y="14046"/>
                  </a:cubicBezTo>
                  <a:cubicBezTo>
                    <a:pt x="67589" y="13645"/>
                    <a:pt x="67589" y="13244"/>
                    <a:pt x="67589" y="13244"/>
                  </a:cubicBezTo>
                  <a:cubicBezTo>
                    <a:pt x="67875" y="12842"/>
                    <a:pt x="67875" y="12441"/>
                    <a:pt x="67875" y="12441"/>
                  </a:cubicBezTo>
                  <a:cubicBezTo>
                    <a:pt x="68162" y="11638"/>
                    <a:pt x="68448" y="11638"/>
                    <a:pt x="68735" y="11638"/>
                  </a:cubicBezTo>
                  <a:cubicBezTo>
                    <a:pt x="69021" y="11638"/>
                    <a:pt x="69021" y="11638"/>
                    <a:pt x="69021" y="11638"/>
                  </a:cubicBezTo>
                  <a:cubicBezTo>
                    <a:pt x="69021" y="11237"/>
                    <a:pt x="69021" y="11237"/>
                    <a:pt x="69021" y="10836"/>
                  </a:cubicBezTo>
                  <a:cubicBezTo>
                    <a:pt x="69021" y="10434"/>
                    <a:pt x="69021" y="10033"/>
                    <a:pt x="69307" y="9632"/>
                  </a:cubicBezTo>
                  <a:cubicBezTo>
                    <a:pt x="69307" y="9230"/>
                    <a:pt x="69021" y="8428"/>
                    <a:pt x="68735" y="8428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4" name="Google Shape;1604;p349"/>
            <p:cNvSpPr/>
            <p:nvPr/>
          </p:nvSpPr>
          <p:spPr>
            <a:xfrm>
              <a:off x="2308226" y="2043118"/>
              <a:ext cx="1484400" cy="1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60" y="57627"/>
                  </a:moveTo>
                  <a:cubicBezTo>
                    <a:pt x="6379" y="58644"/>
                    <a:pt x="9721" y="56610"/>
                    <a:pt x="9113" y="59322"/>
                  </a:cubicBezTo>
                  <a:cubicBezTo>
                    <a:pt x="8810" y="60677"/>
                    <a:pt x="8810" y="62372"/>
                    <a:pt x="8810" y="63728"/>
                  </a:cubicBezTo>
                  <a:cubicBezTo>
                    <a:pt x="8506" y="64745"/>
                    <a:pt x="6379" y="68135"/>
                    <a:pt x="7898" y="68813"/>
                  </a:cubicBezTo>
                  <a:cubicBezTo>
                    <a:pt x="8202" y="69152"/>
                    <a:pt x="7594" y="70169"/>
                    <a:pt x="8506" y="70508"/>
                  </a:cubicBezTo>
                  <a:cubicBezTo>
                    <a:pt x="8810" y="70847"/>
                    <a:pt x="9113" y="71525"/>
                    <a:pt x="9417" y="71864"/>
                  </a:cubicBezTo>
                  <a:cubicBezTo>
                    <a:pt x="9417" y="71864"/>
                    <a:pt x="9417" y="72203"/>
                    <a:pt x="9721" y="72542"/>
                  </a:cubicBezTo>
                  <a:cubicBezTo>
                    <a:pt x="10632" y="75593"/>
                    <a:pt x="13974" y="73559"/>
                    <a:pt x="16101" y="74237"/>
                  </a:cubicBezTo>
                  <a:cubicBezTo>
                    <a:pt x="16708" y="74576"/>
                    <a:pt x="15493" y="75932"/>
                    <a:pt x="15493" y="76610"/>
                  </a:cubicBezTo>
                  <a:cubicBezTo>
                    <a:pt x="15493" y="78644"/>
                    <a:pt x="15493" y="80000"/>
                    <a:pt x="16708" y="81355"/>
                  </a:cubicBezTo>
                  <a:cubicBezTo>
                    <a:pt x="17012" y="81694"/>
                    <a:pt x="17924" y="85084"/>
                    <a:pt x="18227" y="85423"/>
                  </a:cubicBezTo>
                  <a:cubicBezTo>
                    <a:pt x="18835" y="86779"/>
                    <a:pt x="18227" y="88135"/>
                    <a:pt x="19443" y="89152"/>
                  </a:cubicBezTo>
                  <a:cubicBezTo>
                    <a:pt x="19443" y="89491"/>
                    <a:pt x="19443" y="89491"/>
                    <a:pt x="19443" y="89491"/>
                  </a:cubicBezTo>
                  <a:cubicBezTo>
                    <a:pt x="19746" y="89152"/>
                    <a:pt x="20050" y="89152"/>
                    <a:pt x="20050" y="89152"/>
                  </a:cubicBezTo>
                  <a:cubicBezTo>
                    <a:pt x="20354" y="89152"/>
                    <a:pt x="20658" y="88813"/>
                    <a:pt x="20962" y="88813"/>
                  </a:cubicBezTo>
                  <a:cubicBezTo>
                    <a:pt x="20962" y="88474"/>
                    <a:pt x="21265" y="88474"/>
                    <a:pt x="21265" y="88474"/>
                  </a:cubicBezTo>
                  <a:cubicBezTo>
                    <a:pt x="21569" y="88474"/>
                    <a:pt x="21873" y="89152"/>
                    <a:pt x="21873" y="89491"/>
                  </a:cubicBezTo>
                  <a:cubicBezTo>
                    <a:pt x="21873" y="89830"/>
                    <a:pt x="21873" y="89830"/>
                    <a:pt x="21873" y="89830"/>
                  </a:cubicBezTo>
                  <a:cubicBezTo>
                    <a:pt x="22177" y="90169"/>
                    <a:pt x="24303" y="89830"/>
                    <a:pt x="24607" y="89830"/>
                  </a:cubicBezTo>
                  <a:cubicBezTo>
                    <a:pt x="24911" y="89491"/>
                    <a:pt x="25215" y="89491"/>
                    <a:pt x="25518" y="89491"/>
                  </a:cubicBezTo>
                  <a:cubicBezTo>
                    <a:pt x="25822" y="89491"/>
                    <a:pt x="25822" y="89491"/>
                    <a:pt x="26126" y="89491"/>
                  </a:cubicBezTo>
                  <a:cubicBezTo>
                    <a:pt x="26126" y="89152"/>
                    <a:pt x="26126" y="89152"/>
                    <a:pt x="26126" y="89152"/>
                  </a:cubicBezTo>
                  <a:cubicBezTo>
                    <a:pt x="26430" y="89152"/>
                    <a:pt x="26430" y="89152"/>
                    <a:pt x="26430" y="89152"/>
                  </a:cubicBezTo>
                  <a:cubicBezTo>
                    <a:pt x="26734" y="89152"/>
                    <a:pt x="26734" y="89152"/>
                    <a:pt x="27037" y="89152"/>
                  </a:cubicBezTo>
                  <a:cubicBezTo>
                    <a:pt x="27341" y="88813"/>
                    <a:pt x="27645" y="88813"/>
                    <a:pt x="28253" y="89152"/>
                  </a:cubicBezTo>
                  <a:cubicBezTo>
                    <a:pt x="28556" y="89152"/>
                    <a:pt x="28556" y="89152"/>
                    <a:pt x="28556" y="89152"/>
                  </a:cubicBezTo>
                  <a:cubicBezTo>
                    <a:pt x="28860" y="89491"/>
                    <a:pt x="29164" y="89491"/>
                    <a:pt x="29468" y="89830"/>
                  </a:cubicBezTo>
                  <a:cubicBezTo>
                    <a:pt x="29468" y="89830"/>
                    <a:pt x="29772" y="89830"/>
                    <a:pt x="30075" y="89830"/>
                  </a:cubicBezTo>
                  <a:cubicBezTo>
                    <a:pt x="30379" y="89830"/>
                    <a:pt x="30683" y="90169"/>
                    <a:pt x="30683" y="90169"/>
                  </a:cubicBezTo>
                  <a:cubicBezTo>
                    <a:pt x="30987" y="90508"/>
                    <a:pt x="30987" y="90508"/>
                    <a:pt x="30987" y="90508"/>
                  </a:cubicBezTo>
                  <a:cubicBezTo>
                    <a:pt x="30987" y="90508"/>
                    <a:pt x="31291" y="90847"/>
                    <a:pt x="31291" y="90847"/>
                  </a:cubicBezTo>
                  <a:cubicBezTo>
                    <a:pt x="31291" y="90847"/>
                    <a:pt x="31291" y="90847"/>
                    <a:pt x="31291" y="90508"/>
                  </a:cubicBezTo>
                  <a:cubicBezTo>
                    <a:pt x="31291" y="89830"/>
                    <a:pt x="31594" y="89491"/>
                    <a:pt x="31898" y="89491"/>
                  </a:cubicBezTo>
                  <a:cubicBezTo>
                    <a:pt x="32202" y="89491"/>
                    <a:pt x="32506" y="89830"/>
                    <a:pt x="32506" y="90169"/>
                  </a:cubicBezTo>
                  <a:cubicBezTo>
                    <a:pt x="32506" y="90169"/>
                    <a:pt x="32810" y="90169"/>
                    <a:pt x="33113" y="90169"/>
                  </a:cubicBezTo>
                  <a:cubicBezTo>
                    <a:pt x="33113" y="90169"/>
                    <a:pt x="33417" y="90169"/>
                    <a:pt x="33417" y="90169"/>
                  </a:cubicBezTo>
                  <a:cubicBezTo>
                    <a:pt x="33721" y="90169"/>
                    <a:pt x="33721" y="90169"/>
                    <a:pt x="34025" y="90169"/>
                  </a:cubicBezTo>
                  <a:cubicBezTo>
                    <a:pt x="34329" y="90169"/>
                    <a:pt x="34632" y="89830"/>
                    <a:pt x="34936" y="90169"/>
                  </a:cubicBezTo>
                  <a:cubicBezTo>
                    <a:pt x="35240" y="90169"/>
                    <a:pt x="35240" y="90169"/>
                    <a:pt x="35544" y="90169"/>
                  </a:cubicBezTo>
                  <a:cubicBezTo>
                    <a:pt x="35848" y="90169"/>
                    <a:pt x="36151" y="90508"/>
                    <a:pt x="36455" y="90508"/>
                  </a:cubicBezTo>
                  <a:cubicBezTo>
                    <a:pt x="36759" y="90847"/>
                    <a:pt x="37367" y="90508"/>
                    <a:pt x="37670" y="90508"/>
                  </a:cubicBezTo>
                  <a:cubicBezTo>
                    <a:pt x="37974" y="90508"/>
                    <a:pt x="38278" y="90508"/>
                    <a:pt x="38582" y="90847"/>
                  </a:cubicBezTo>
                  <a:cubicBezTo>
                    <a:pt x="38582" y="90847"/>
                    <a:pt x="38582" y="91186"/>
                    <a:pt x="38582" y="91525"/>
                  </a:cubicBezTo>
                  <a:cubicBezTo>
                    <a:pt x="38582" y="91864"/>
                    <a:pt x="38582" y="91864"/>
                    <a:pt x="37367" y="92203"/>
                  </a:cubicBezTo>
                  <a:cubicBezTo>
                    <a:pt x="37367" y="92203"/>
                    <a:pt x="37367" y="92203"/>
                    <a:pt x="37063" y="92203"/>
                  </a:cubicBezTo>
                  <a:cubicBezTo>
                    <a:pt x="37063" y="92203"/>
                    <a:pt x="37063" y="92203"/>
                    <a:pt x="37063" y="92203"/>
                  </a:cubicBezTo>
                  <a:cubicBezTo>
                    <a:pt x="37063" y="92203"/>
                    <a:pt x="37367" y="92542"/>
                    <a:pt x="38278" y="92542"/>
                  </a:cubicBezTo>
                  <a:cubicBezTo>
                    <a:pt x="38582" y="92542"/>
                    <a:pt x="38582" y="92542"/>
                    <a:pt x="38582" y="92542"/>
                  </a:cubicBezTo>
                  <a:cubicBezTo>
                    <a:pt x="38886" y="92881"/>
                    <a:pt x="39189" y="92881"/>
                    <a:pt x="39189" y="93220"/>
                  </a:cubicBezTo>
                  <a:cubicBezTo>
                    <a:pt x="39493" y="93220"/>
                    <a:pt x="39797" y="93559"/>
                    <a:pt x="40101" y="93559"/>
                  </a:cubicBezTo>
                  <a:cubicBezTo>
                    <a:pt x="40405" y="93559"/>
                    <a:pt x="40405" y="93898"/>
                    <a:pt x="40405" y="93898"/>
                  </a:cubicBezTo>
                  <a:cubicBezTo>
                    <a:pt x="40405" y="93898"/>
                    <a:pt x="40708" y="93898"/>
                    <a:pt x="40708" y="93559"/>
                  </a:cubicBezTo>
                  <a:cubicBezTo>
                    <a:pt x="40708" y="93559"/>
                    <a:pt x="40708" y="93220"/>
                    <a:pt x="41012" y="93220"/>
                  </a:cubicBezTo>
                  <a:cubicBezTo>
                    <a:pt x="41012" y="93220"/>
                    <a:pt x="41316" y="93220"/>
                    <a:pt x="41620" y="93559"/>
                  </a:cubicBezTo>
                  <a:cubicBezTo>
                    <a:pt x="41620" y="93898"/>
                    <a:pt x="41924" y="93898"/>
                    <a:pt x="42227" y="94237"/>
                  </a:cubicBezTo>
                  <a:cubicBezTo>
                    <a:pt x="42835" y="94576"/>
                    <a:pt x="43139" y="94915"/>
                    <a:pt x="43443" y="95254"/>
                  </a:cubicBezTo>
                  <a:cubicBezTo>
                    <a:pt x="44050" y="95932"/>
                    <a:pt x="44050" y="95932"/>
                    <a:pt x="44354" y="95932"/>
                  </a:cubicBezTo>
                  <a:cubicBezTo>
                    <a:pt x="44658" y="95593"/>
                    <a:pt x="44962" y="95593"/>
                    <a:pt x="45265" y="95932"/>
                  </a:cubicBezTo>
                  <a:cubicBezTo>
                    <a:pt x="45265" y="95932"/>
                    <a:pt x="45569" y="95932"/>
                    <a:pt x="45569" y="95932"/>
                  </a:cubicBezTo>
                  <a:cubicBezTo>
                    <a:pt x="46177" y="96271"/>
                    <a:pt x="46177" y="96271"/>
                    <a:pt x="46481" y="95593"/>
                  </a:cubicBezTo>
                  <a:cubicBezTo>
                    <a:pt x="46784" y="95254"/>
                    <a:pt x="46784" y="95254"/>
                    <a:pt x="47088" y="94915"/>
                  </a:cubicBezTo>
                  <a:cubicBezTo>
                    <a:pt x="47392" y="94915"/>
                    <a:pt x="47392" y="94915"/>
                    <a:pt x="47392" y="94237"/>
                  </a:cubicBezTo>
                  <a:cubicBezTo>
                    <a:pt x="47392" y="94237"/>
                    <a:pt x="47392" y="93898"/>
                    <a:pt x="47392" y="93898"/>
                  </a:cubicBezTo>
                  <a:cubicBezTo>
                    <a:pt x="47392" y="93559"/>
                    <a:pt x="47392" y="93559"/>
                    <a:pt x="48000" y="93220"/>
                  </a:cubicBezTo>
                  <a:cubicBezTo>
                    <a:pt x="48000" y="92881"/>
                    <a:pt x="48000" y="92881"/>
                    <a:pt x="48000" y="92881"/>
                  </a:cubicBezTo>
                  <a:cubicBezTo>
                    <a:pt x="48000" y="92881"/>
                    <a:pt x="47696" y="92542"/>
                    <a:pt x="48303" y="92203"/>
                  </a:cubicBezTo>
                  <a:cubicBezTo>
                    <a:pt x="48303" y="92203"/>
                    <a:pt x="48303" y="92203"/>
                    <a:pt x="48303" y="92203"/>
                  </a:cubicBezTo>
                  <a:cubicBezTo>
                    <a:pt x="48303" y="92203"/>
                    <a:pt x="48303" y="92203"/>
                    <a:pt x="48303" y="92203"/>
                  </a:cubicBezTo>
                  <a:cubicBezTo>
                    <a:pt x="48607" y="92203"/>
                    <a:pt x="48607" y="92542"/>
                    <a:pt x="48911" y="93559"/>
                  </a:cubicBezTo>
                  <a:cubicBezTo>
                    <a:pt x="48911" y="93898"/>
                    <a:pt x="48911" y="93898"/>
                    <a:pt x="48911" y="93898"/>
                  </a:cubicBezTo>
                  <a:cubicBezTo>
                    <a:pt x="49215" y="94576"/>
                    <a:pt x="49215" y="94576"/>
                    <a:pt x="49518" y="94915"/>
                  </a:cubicBezTo>
                  <a:cubicBezTo>
                    <a:pt x="49822" y="95254"/>
                    <a:pt x="50126" y="95932"/>
                    <a:pt x="50126" y="96271"/>
                  </a:cubicBezTo>
                  <a:cubicBezTo>
                    <a:pt x="50126" y="96271"/>
                    <a:pt x="50126" y="96271"/>
                    <a:pt x="50126" y="96271"/>
                  </a:cubicBezTo>
                  <a:cubicBezTo>
                    <a:pt x="50430" y="96271"/>
                    <a:pt x="50430" y="96610"/>
                    <a:pt x="50430" y="96610"/>
                  </a:cubicBezTo>
                  <a:cubicBezTo>
                    <a:pt x="50430" y="96949"/>
                    <a:pt x="50430" y="96949"/>
                    <a:pt x="50126" y="97288"/>
                  </a:cubicBezTo>
                  <a:cubicBezTo>
                    <a:pt x="49518" y="97627"/>
                    <a:pt x="49215" y="97966"/>
                    <a:pt x="48911" y="98305"/>
                  </a:cubicBezTo>
                  <a:cubicBezTo>
                    <a:pt x="48911" y="98305"/>
                    <a:pt x="48911" y="98644"/>
                    <a:pt x="48911" y="98644"/>
                  </a:cubicBezTo>
                  <a:cubicBezTo>
                    <a:pt x="48911" y="98983"/>
                    <a:pt x="49215" y="98983"/>
                    <a:pt x="49215" y="98983"/>
                  </a:cubicBezTo>
                  <a:cubicBezTo>
                    <a:pt x="49518" y="99322"/>
                    <a:pt x="49822" y="99661"/>
                    <a:pt x="49822" y="100677"/>
                  </a:cubicBezTo>
                  <a:cubicBezTo>
                    <a:pt x="49822" y="100677"/>
                    <a:pt x="50126" y="101016"/>
                    <a:pt x="50126" y="101016"/>
                  </a:cubicBezTo>
                  <a:cubicBezTo>
                    <a:pt x="50126" y="101355"/>
                    <a:pt x="50126" y="101694"/>
                    <a:pt x="50126" y="101694"/>
                  </a:cubicBezTo>
                  <a:cubicBezTo>
                    <a:pt x="50126" y="102033"/>
                    <a:pt x="50126" y="102372"/>
                    <a:pt x="50734" y="102372"/>
                  </a:cubicBezTo>
                  <a:cubicBezTo>
                    <a:pt x="50734" y="102372"/>
                    <a:pt x="51037" y="102033"/>
                    <a:pt x="51037" y="101694"/>
                  </a:cubicBezTo>
                  <a:cubicBezTo>
                    <a:pt x="51037" y="101355"/>
                    <a:pt x="51341" y="101016"/>
                    <a:pt x="51341" y="101016"/>
                  </a:cubicBezTo>
                  <a:cubicBezTo>
                    <a:pt x="51645" y="101016"/>
                    <a:pt x="51645" y="100677"/>
                    <a:pt x="51645" y="100338"/>
                  </a:cubicBezTo>
                  <a:cubicBezTo>
                    <a:pt x="51949" y="100338"/>
                    <a:pt x="51949" y="100000"/>
                    <a:pt x="51949" y="100338"/>
                  </a:cubicBezTo>
                  <a:cubicBezTo>
                    <a:pt x="52253" y="100338"/>
                    <a:pt x="52253" y="100338"/>
                    <a:pt x="52253" y="100677"/>
                  </a:cubicBezTo>
                  <a:cubicBezTo>
                    <a:pt x="52253" y="100677"/>
                    <a:pt x="52556" y="101016"/>
                    <a:pt x="52556" y="101016"/>
                  </a:cubicBezTo>
                  <a:cubicBezTo>
                    <a:pt x="52556" y="101355"/>
                    <a:pt x="52556" y="101694"/>
                    <a:pt x="52860" y="102372"/>
                  </a:cubicBezTo>
                  <a:cubicBezTo>
                    <a:pt x="52860" y="102372"/>
                    <a:pt x="53164" y="102711"/>
                    <a:pt x="53164" y="102711"/>
                  </a:cubicBezTo>
                  <a:cubicBezTo>
                    <a:pt x="53468" y="103050"/>
                    <a:pt x="53468" y="103050"/>
                    <a:pt x="53468" y="103050"/>
                  </a:cubicBezTo>
                  <a:cubicBezTo>
                    <a:pt x="53772" y="103728"/>
                    <a:pt x="53468" y="104406"/>
                    <a:pt x="53468" y="104745"/>
                  </a:cubicBezTo>
                  <a:cubicBezTo>
                    <a:pt x="53164" y="105084"/>
                    <a:pt x="52860" y="105423"/>
                    <a:pt x="52860" y="105423"/>
                  </a:cubicBezTo>
                  <a:cubicBezTo>
                    <a:pt x="52556" y="105423"/>
                    <a:pt x="52556" y="105762"/>
                    <a:pt x="52556" y="106440"/>
                  </a:cubicBezTo>
                  <a:cubicBezTo>
                    <a:pt x="52556" y="106779"/>
                    <a:pt x="52556" y="106779"/>
                    <a:pt x="52860" y="106779"/>
                  </a:cubicBezTo>
                  <a:cubicBezTo>
                    <a:pt x="52860" y="107118"/>
                    <a:pt x="53164" y="107118"/>
                    <a:pt x="53164" y="107457"/>
                  </a:cubicBezTo>
                  <a:cubicBezTo>
                    <a:pt x="53468" y="107796"/>
                    <a:pt x="53468" y="107796"/>
                    <a:pt x="53772" y="108135"/>
                  </a:cubicBezTo>
                  <a:cubicBezTo>
                    <a:pt x="54075" y="108135"/>
                    <a:pt x="54075" y="108135"/>
                    <a:pt x="54075" y="108135"/>
                  </a:cubicBezTo>
                  <a:cubicBezTo>
                    <a:pt x="54379" y="108474"/>
                    <a:pt x="54075" y="108474"/>
                    <a:pt x="54075" y="108813"/>
                  </a:cubicBezTo>
                  <a:cubicBezTo>
                    <a:pt x="54075" y="108813"/>
                    <a:pt x="54075" y="108813"/>
                    <a:pt x="54075" y="108813"/>
                  </a:cubicBezTo>
                  <a:cubicBezTo>
                    <a:pt x="54075" y="108813"/>
                    <a:pt x="54075" y="108813"/>
                    <a:pt x="54075" y="108813"/>
                  </a:cubicBezTo>
                  <a:cubicBezTo>
                    <a:pt x="54075" y="108813"/>
                    <a:pt x="54379" y="108813"/>
                    <a:pt x="54987" y="108813"/>
                  </a:cubicBezTo>
                  <a:cubicBezTo>
                    <a:pt x="55291" y="108813"/>
                    <a:pt x="55291" y="108813"/>
                    <a:pt x="55594" y="109152"/>
                  </a:cubicBezTo>
                  <a:cubicBezTo>
                    <a:pt x="55594" y="109152"/>
                    <a:pt x="55898" y="109152"/>
                    <a:pt x="55898" y="109152"/>
                  </a:cubicBezTo>
                  <a:cubicBezTo>
                    <a:pt x="56810" y="109152"/>
                    <a:pt x="56810" y="110508"/>
                    <a:pt x="56810" y="111186"/>
                  </a:cubicBezTo>
                  <a:cubicBezTo>
                    <a:pt x="56810" y="111864"/>
                    <a:pt x="56810" y="112203"/>
                    <a:pt x="56506" y="112542"/>
                  </a:cubicBezTo>
                  <a:cubicBezTo>
                    <a:pt x="56506" y="112881"/>
                    <a:pt x="56506" y="112881"/>
                    <a:pt x="56506" y="112881"/>
                  </a:cubicBezTo>
                  <a:cubicBezTo>
                    <a:pt x="56506" y="112881"/>
                    <a:pt x="56810" y="112881"/>
                    <a:pt x="56810" y="112881"/>
                  </a:cubicBezTo>
                  <a:cubicBezTo>
                    <a:pt x="57113" y="113220"/>
                    <a:pt x="57417" y="113220"/>
                    <a:pt x="57417" y="113559"/>
                  </a:cubicBezTo>
                  <a:cubicBezTo>
                    <a:pt x="57417" y="113559"/>
                    <a:pt x="58025" y="113898"/>
                    <a:pt x="58329" y="114237"/>
                  </a:cubicBezTo>
                  <a:cubicBezTo>
                    <a:pt x="58329" y="114237"/>
                    <a:pt x="58632" y="114237"/>
                    <a:pt x="58936" y="114576"/>
                  </a:cubicBezTo>
                  <a:cubicBezTo>
                    <a:pt x="58936" y="114576"/>
                    <a:pt x="58936" y="114576"/>
                    <a:pt x="58936" y="114576"/>
                  </a:cubicBezTo>
                  <a:cubicBezTo>
                    <a:pt x="59240" y="114915"/>
                    <a:pt x="59240" y="115254"/>
                    <a:pt x="59544" y="114915"/>
                  </a:cubicBezTo>
                  <a:cubicBezTo>
                    <a:pt x="59544" y="114915"/>
                    <a:pt x="59544" y="114915"/>
                    <a:pt x="59544" y="114915"/>
                  </a:cubicBezTo>
                  <a:cubicBezTo>
                    <a:pt x="59544" y="114237"/>
                    <a:pt x="60151" y="113898"/>
                    <a:pt x="61063" y="113898"/>
                  </a:cubicBezTo>
                  <a:cubicBezTo>
                    <a:pt x="61063" y="113898"/>
                    <a:pt x="61367" y="113898"/>
                    <a:pt x="61367" y="113898"/>
                  </a:cubicBezTo>
                  <a:cubicBezTo>
                    <a:pt x="61367" y="114237"/>
                    <a:pt x="61367" y="114237"/>
                    <a:pt x="61367" y="114576"/>
                  </a:cubicBezTo>
                  <a:cubicBezTo>
                    <a:pt x="61367" y="114576"/>
                    <a:pt x="61367" y="114576"/>
                    <a:pt x="61367" y="114576"/>
                  </a:cubicBezTo>
                  <a:cubicBezTo>
                    <a:pt x="61670" y="114576"/>
                    <a:pt x="61670" y="114576"/>
                    <a:pt x="61670" y="114576"/>
                  </a:cubicBezTo>
                  <a:cubicBezTo>
                    <a:pt x="61670" y="114576"/>
                    <a:pt x="61974" y="114576"/>
                    <a:pt x="62278" y="115254"/>
                  </a:cubicBezTo>
                  <a:cubicBezTo>
                    <a:pt x="62582" y="115254"/>
                    <a:pt x="62582" y="115593"/>
                    <a:pt x="62582" y="115932"/>
                  </a:cubicBezTo>
                  <a:cubicBezTo>
                    <a:pt x="62886" y="116271"/>
                    <a:pt x="62886" y="116271"/>
                    <a:pt x="62886" y="116271"/>
                  </a:cubicBezTo>
                  <a:cubicBezTo>
                    <a:pt x="63189" y="116271"/>
                    <a:pt x="63493" y="116271"/>
                    <a:pt x="63493" y="116949"/>
                  </a:cubicBezTo>
                  <a:cubicBezTo>
                    <a:pt x="63493" y="117627"/>
                    <a:pt x="63493" y="117627"/>
                    <a:pt x="63797" y="117627"/>
                  </a:cubicBezTo>
                  <a:cubicBezTo>
                    <a:pt x="64101" y="117966"/>
                    <a:pt x="64101" y="117966"/>
                    <a:pt x="64405" y="117966"/>
                  </a:cubicBezTo>
                  <a:cubicBezTo>
                    <a:pt x="64405" y="118305"/>
                    <a:pt x="64708" y="118305"/>
                    <a:pt x="64708" y="118305"/>
                  </a:cubicBezTo>
                  <a:cubicBezTo>
                    <a:pt x="65012" y="118305"/>
                    <a:pt x="65620" y="118305"/>
                    <a:pt x="65620" y="118983"/>
                  </a:cubicBezTo>
                  <a:cubicBezTo>
                    <a:pt x="65620" y="119322"/>
                    <a:pt x="65924" y="119322"/>
                    <a:pt x="65924" y="119322"/>
                  </a:cubicBezTo>
                  <a:cubicBezTo>
                    <a:pt x="66227" y="119661"/>
                    <a:pt x="66531" y="119661"/>
                    <a:pt x="66531" y="119661"/>
                  </a:cubicBezTo>
                  <a:cubicBezTo>
                    <a:pt x="66531" y="119661"/>
                    <a:pt x="66531" y="119999"/>
                    <a:pt x="66835" y="119999"/>
                  </a:cubicBezTo>
                  <a:cubicBezTo>
                    <a:pt x="67139" y="119661"/>
                    <a:pt x="67746" y="119322"/>
                    <a:pt x="68050" y="119322"/>
                  </a:cubicBezTo>
                  <a:cubicBezTo>
                    <a:pt x="68050" y="119322"/>
                    <a:pt x="68354" y="119322"/>
                    <a:pt x="68354" y="118983"/>
                  </a:cubicBezTo>
                  <a:cubicBezTo>
                    <a:pt x="68354" y="118983"/>
                    <a:pt x="68658" y="118644"/>
                    <a:pt x="69265" y="118644"/>
                  </a:cubicBezTo>
                  <a:cubicBezTo>
                    <a:pt x="69265" y="118644"/>
                    <a:pt x="69569" y="118644"/>
                    <a:pt x="69873" y="118644"/>
                  </a:cubicBezTo>
                  <a:cubicBezTo>
                    <a:pt x="70177" y="118305"/>
                    <a:pt x="70481" y="118305"/>
                    <a:pt x="70784" y="118305"/>
                  </a:cubicBezTo>
                  <a:cubicBezTo>
                    <a:pt x="71392" y="118305"/>
                    <a:pt x="71696" y="117966"/>
                    <a:pt x="72000" y="117627"/>
                  </a:cubicBezTo>
                  <a:cubicBezTo>
                    <a:pt x="72000" y="117288"/>
                    <a:pt x="72000" y="116949"/>
                    <a:pt x="71392" y="116610"/>
                  </a:cubicBezTo>
                  <a:cubicBezTo>
                    <a:pt x="71392" y="116610"/>
                    <a:pt x="71392" y="116610"/>
                    <a:pt x="71392" y="116610"/>
                  </a:cubicBezTo>
                  <a:cubicBezTo>
                    <a:pt x="71088" y="116271"/>
                    <a:pt x="71088" y="115932"/>
                    <a:pt x="70784" y="115932"/>
                  </a:cubicBezTo>
                  <a:cubicBezTo>
                    <a:pt x="70481" y="115932"/>
                    <a:pt x="70481" y="115932"/>
                    <a:pt x="70481" y="115932"/>
                  </a:cubicBezTo>
                  <a:cubicBezTo>
                    <a:pt x="70481" y="115593"/>
                    <a:pt x="70177" y="115593"/>
                    <a:pt x="69873" y="115932"/>
                  </a:cubicBezTo>
                  <a:cubicBezTo>
                    <a:pt x="69569" y="115932"/>
                    <a:pt x="69265" y="115932"/>
                    <a:pt x="69265" y="115593"/>
                  </a:cubicBezTo>
                  <a:cubicBezTo>
                    <a:pt x="68962" y="115593"/>
                    <a:pt x="68962" y="115593"/>
                    <a:pt x="68962" y="115593"/>
                  </a:cubicBezTo>
                  <a:cubicBezTo>
                    <a:pt x="68962" y="114915"/>
                    <a:pt x="69569" y="113898"/>
                    <a:pt x="69569" y="113898"/>
                  </a:cubicBezTo>
                  <a:cubicBezTo>
                    <a:pt x="69873" y="113559"/>
                    <a:pt x="69873" y="113220"/>
                    <a:pt x="70177" y="112881"/>
                  </a:cubicBezTo>
                  <a:cubicBezTo>
                    <a:pt x="70481" y="112881"/>
                    <a:pt x="70481" y="112881"/>
                    <a:pt x="70784" y="112542"/>
                  </a:cubicBezTo>
                  <a:cubicBezTo>
                    <a:pt x="70784" y="112542"/>
                    <a:pt x="71088" y="112542"/>
                    <a:pt x="71696" y="112542"/>
                  </a:cubicBezTo>
                  <a:cubicBezTo>
                    <a:pt x="72000" y="112542"/>
                    <a:pt x="72303" y="112542"/>
                    <a:pt x="72607" y="112542"/>
                  </a:cubicBezTo>
                  <a:cubicBezTo>
                    <a:pt x="72911" y="112542"/>
                    <a:pt x="72911" y="112203"/>
                    <a:pt x="73215" y="111864"/>
                  </a:cubicBezTo>
                  <a:cubicBezTo>
                    <a:pt x="73215" y="111525"/>
                    <a:pt x="73518" y="111525"/>
                    <a:pt x="73518" y="111186"/>
                  </a:cubicBezTo>
                  <a:cubicBezTo>
                    <a:pt x="73822" y="110847"/>
                    <a:pt x="74126" y="110847"/>
                    <a:pt x="74126" y="110847"/>
                  </a:cubicBezTo>
                  <a:cubicBezTo>
                    <a:pt x="74430" y="110508"/>
                    <a:pt x="74734" y="110508"/>
                    <a:pt x="75037" y="110169"/>
                  </a:cubicBezTo>
                  <a:cubicBezTo>
                    <a:pt x="75037" y="110169"/>
                    <a:pt x="75037" y="109830"/>
                    <a:pt x="75037" y="109491"/>
                  </a:cubicBezTo>
                  <a:cubicBezTo>
                    <a:pt x="75037" y="109491"/>
                    <a:pt x="75037" y="109152"/>
                    <a:pt x="75037" y="108813"/>
                  </a:cubicBezTo>
                  <a:cubicBezTo>
                    <a:pt x="75341" y="108474"/>
                    <a:pt x="75645" y="108135"/>
                    <a:pt x="75645" y="108135"/>
                  </a:cubicBezTo>
                  <a:cubicBezTo>
                    <a:pt x="75645" y="108135"/>
                    <a:pt x="75341" y="107796"/>
                    <a:pt x="75037" y="107457"/>
                  </a:cubicBezTo>
                  <a:cubicBezTo>
                    <a:pt x="75037" y="107457"/>
                    <a:pt x="75037" y="107457"/>
                    <a:pt x="75037" y="107457"/>
                  </a:cubicBezTo>
                  <a:cubicBezTo>
                    <a:pt x="74734" y="107118"/>
                    <a:pt x="74734" y="107118"/>
                    <a:pt x="74734" y="106440"/>
                  </a:cubicBezTo>
                  <a:cubicBezTo>
                    <a:pt x="74734" y="105762"/>
                    <a:pt x="74734" y="105762"/>
                    <a:pt x="74734" y="105762"/>
                  </a:cubicBezTo>
                  <a:cubicBezTo>
                    <a:pt x="75037" y="105423"/>
                    <a:pt x="75037" y="105423"/>
                    <a:pt x="74734" y="105084"/>
                  </a:cubicBezTo>
                  <a:cubicBezTo>
                    <a:pt x="74734" y="104745"/>
                    <a:pt x="75037" y="104406"/>
                    <a:pt x="75341" y="104067"/>
                  </a:cubicBezTo>
                  <a:cubicBezTo>
                    <a:pt x="75341" y="104067"/>
                    <a:pt x="75341" y="104067"/>
                    <a:pt x="75341" y="104067"/>
                  </a:cubicBezTo>
                  <a:cubicBezTo>
                    <a:pt x="75037" y="103728"/>
                    <a:pt x="75341" y="103389"/>
                    <a:pt x="75341" y="103050"/>
                  </a:cubicBezTo>
                  <a:cubicBezTo>
                    <a:pt x="75341" y="102711"/>
                    <a:pt x="75645" y="102711"/>
                    <a:pt x="75341" y="102372"/>
                  </a:cubicBezTo>
                  <a:cubicBezTo>
                    <a:pt x="74734" y="102033"/>
                    <a:pt x="74734" y="101355"/>
                    <a:pt x="74734" y="101016"/>
                  </a:cubicBezTo>
                  <a:cubicBezTo>
                    <a:pt x="74734" y="100677"/>
                    <a:pt x="74734" y="100677"/>
                    <a:pt x="74734" y="100677"/>
                  </a:cubicBezTo>
                  <a:cubicBezTo>
                    <a:pt x="74734" y="100338"/>
                    <a:pt x="74430" y="99322"/>
                    <a:pt x="74126" y="99322"/>
                  </a:cubicBezTo>
                  <a:cubicBezTo>
                    <a:pt x="74126" y="98983"/>
                    <a:pt x="73822" y="98983"/>
                    <a:pt x="73822" y="98983"/>
                  </a:cubicBezTo>
                  <a:cubicBezTo>
                    <a:pt x="73518" y="99322"/>
                    <a:pt x="73215" y="99322"/>
                    <a:pt x="72911" y="98644"/>
                  </a:cubicBezTo>
                  <a:cubicBezTo>
                    <a:pt x="72911" y="97966"/>
                    <a:pt x="73215" y="97288"/>
                    <a:pt x="73518" y="96610"/>
                  </a:cubicBezTo>
                  <a:cubicBezTo>
                    <a:pt x="73822" y="96610"/>
                    <a:pt x="73822" y="96271"/>
                    <a:pt x="73518" y="95593"/>
                  </a:cubicBezTo>
                  <a:cubicBezTo>
                    <a:pt x="73518" y="95593"/>
                    <a:pt x="73518" y="95593"/>
                    <a:pt x="73518" y="95593"/>
                  </a:cubicBezTo>
                  <a:cubicBezTo>
                    <a:pt x="73215" y="95254"/>
                    <a:pt x="73215" y="95254"/>
                    <a:pt x="73215" y="94915"/>
                  </a:cubicBezTo>
                  <a:cubicBezTo>
                    <a:pt x="72911" y="94915"/>
                    <a:pt x="72607" y="94576"/>
                    <a:pt x="72607" y="94237"/>
                  </a:cubicBezTo>
                  <a:cubicBezTo>
                    <a:pt x="72303" y="93559"/>
                    <a:pt x="72911" y="93220"/>
                    <a:pt x="73215" y="92881"/>
                  </a:cubicBezTo>
                  <a:cubicBezTo>
                    <a:pt x="73215" y="92542"/>
                    <a:pt x="73215" y="92542"/>
                    <a:pt x="73215" y="92542"/>
                  </a:cubicBezTo>
                  <a:cubicBezTo>
                    <a:pt x="73215" y="92542"/>
                    <a:pt x="73518" y="92542"/>
                    <a:pt x="73518" y="92203"/>
                  </a:cubicBezTo>
                  <a:cubicBezTo>
                    <a:pt x="73518" y="91864"/>
                    <a:pt x="73518" y="91525"/>
                    <a:pt x="74126" y="91525"/>
                  </a:cubicBezTo>
                  <a:cubicBezTo>
                    <a:pt x="74430" y="91525"/>
                    <a:pt x="74430" y="91525"/>
                    <a:pt x="74430" y="91525"/>
                  </a:cubicBezTo>
                  <a:cubicBezTo>
                    <a:pt x="74734" y="91525"/>
                    <a:pt x="75037" y="91525"/>
                    <a:pt x="75341" y="91186"/>
                  </a:cubicBezTo>
                  <a:cubicBezTo>
                    <a:pt x="75341" y="91186"/>
                    <a:pt x="75645" y="90847"/>
                    <a:pt x="75645" y="90847"/>
                  </a:cubicBezTo>
                  <a:cubicBezTo>
                    <a:pt x="75645" y="90508"/>
                    <a:pt x="75645" y="90169"/>
                    <a:pt x="75949" y="90169"/>
                  </a:cubicBezTo>
                  <a:cubicBezTo>
                    <a:pt x="75645" y="89830"/>
                    <a:pt x="75341" y="89830"/>
                    <a:pt x="75037" y="89491"/>
                  </a:cubicBezTo>
                  <a:cubicBezTo>
                    <a:pt x="74734" y="89491"/>
                    <a:pt x="74430" y="88813"/>
                    <a:pt x="74430" y="88474"/>
                  </a:cubicBezTo>
                  <a:cubicBezTo>
                    <a:pt x="74430" y="88474"/>
                    <a:pt x="74430" y="88474"/>
                    <a:pt x="74430" y="88474"/>
                  </a:cubicBezTo>
                  <a:cubicBezTo>
                    <a:pt x="74126" y="88135"/>
                    <a:pt x="74126" y="87796"/>
                    <a:pt x="74126" y="87457"/>
                  </a:cubicBezTo>
                  <a:cubicBezTo>
                    <a:pt x="74430" y="87457"/>
                    <a:pt x="74734" y="87457"/>
                    <a:pt x="75037" y="87457"/>
                  </a:cubicBezTo>
                  <a:cubicBezTo>
                    <a:pt x="75341" y="87457"/>
                    <a:pt x="75341" y="87796"/>
                    <a:pt x="75341" y="87796"/>
                  </a:cubicBezTo>
                  <a:cubicBezTo>
                    <a:pt x="75341" y="88135"/>
                    <a:pt x="75341" y="88135"/>
                    <a:pt x="75645" y="88474"/>
                  </a:cubicBezTo>
                  <a:cubicBezTo>
                    <a:pt x="75645" y="88474"/>
                    <a:pt x="76253" y="88474"/>
                    <a:pt x="76556" y="88474"/>
                  </a:cubicBezTo>
                  <a:cubicBezTo>
                    <a:pt x="76860" y="88474"/>
                    <a:pt x="76860" y="88474"/>
                    <a:pt x="76860" y="88474"/>
                  </a:cubicBezTo>
                  <a:cubicBezTo>
                    <a:pt x="77164" y="88474"/>
                    <a:pt x="77164" y="88474"/>
                    <a:pt x="77164" y="88474"/>
                  </a:cubicBezTo>
                  <a:cubicBezTo>
                    <a:pt x="77468" y="88474"/>
                    <a:pt x="77468" y="88474"/>
                    <a:pt x="77772" y="88474"/>
                  </a:cubicBezTo>
                  <a:cubicBezTo>
                    <a:pt x="77772" y="88474"/>
                    <a:pt x="77772" y="88135"/>
                    <a:pt x="77772" y="88135"/>
                  </a:cubicBezTo>
                  <a:cubicBezTo>
                    <a:pt x="78075" y="87796"/>
                    <a:pt x="78075" y="87118"/>
                    <a:pt x="78379" y="87118"/>
                  </a:cubicBezTo>
                  <a:cubicBezTo>
                    <a:pt x="78683" y="86779"/>
                    <a:pt x="78683" y="86779"/>
                    <a:pt x="78683" y="86440"/>
                  </a:cubicBezTo>
                  <a:cubicBezTo>
                    <a:pt x="78683" y="86101"/>
                    <a:pt x="78683" y="86101"/>
                    <a:pt x="78683" y="86101"/>
                  </a:cubicBezTo>
                  <a:cubicBezTo>
                    <a:pt x="78683" y="86101"/>
                    <a:pt x="78683" y="86101"/>
                    <a:pt x="78683" y="86101"/>
                  </a:cubicBezTo>
                  <a:cubicBezTo>
                    <a:pt x="78683" y="86101"/>
                    <a:pt x="78683" y="86101"/>
                    <a:pt x="78683" y="86101"/>
                  </a:cubicBezTo>
                  <a:cubicBezTo>
                    <a:pt x="78987" y="85762"/>
                    <a:pt x="78987" y="85762"/>
                    <a:pt x="78987" y="85762"/>
                  </a:cubicBezTo>
                  <a:cubicBezTo>
                    <a:pt x="79594" y="85423"/>
                    <a:pt x="80202" y="85423"/>
                    <a:pt x="80506" y="85423"/>
                  </a:cubicBezTo>
                  <a:cubicBezTo>
                    <a:pt x="80810" y="85423"/>
                    <a:pt x="81113" y="85084"/>
                    <a:pt x="81113" y="85084"/>
                  </a:cubicBezTo>
                  <a:cubicBezTo>
                    <a:pt x="81417" y="85084"/>
                    <a:pt x="81721" y="85084"/>
                    <a:pt x="81721" y="85084"/>
                  </a:cubicBezTo>
                  <a:cubicBezTo>
                    <a:pt x="81721" y="85084"/>
                    <a:pt x="81721" y="85423"/>
                    <a:pt x="81721" y="85423"/>
                  </a:cubicBezTo>
                  <a:cubicBezTo>
                    <a:pt x="81721" y="86101"/>
                    <a:pt x="81721" y="86779"/>
                    <a:pt x="81721" y="87118"/>
                  </a:cubicBezTo>
                  <a:cubicBezTo>
                    <a:pt x="81721" y="87457"/>
                    <a:pt x="81417" y="87457"/>
                    <a:pt x="81113" y="87457"/>
                  </a:cubicBezTo>
                  <a:cubicBezTo>
                    <a:pt x="80810" y="87457"/>
                    <a:pt x="80506" y="87457"/>
                    <a:pt x="80506" y="87457"/>
                  </a:cubicBezTo>
                  <a:cubicBezTo>
                    <a:pt x="80506" y="87457"/>
                    <a:pt x="80506" y="87796"/>
                    <a:pt x="81113" y="88135"/>
                  </a:cubicBezTo>
                  <a:cubicBezTo>
                    <a:pt x="81113" y="88135"/>
                    <a:pt x="81113" y="88135"/>
                    <a:pt x="81113" y="88135"/>
                  </a:cubicBezTo>
                  <a:cubicBezTo>
                    <a:pt x="81417" y="88474"/>
                    <a:pt x="81721" y="88474"/>
                    <a:pt x="82025" y="88135"/>
                  </a:cubicBezTo>
                  <a:cubicBezTo>
                    <a:pt x="82025" y="88135"/>
                    <a:pt x="82329" y="88135"/>
                    <a:pt x="82329" y="88135"/>
                  </a:cubicBezTo>
                  <a:cubicBezTo>
                    <a:pt x="82632" y="88135"/>
                    <a:pt x="82632" y="88135"/>
                    <a:pt x="82632" y="88135"/>
                  </a:cubicBezTo>
                  <a:cubicBezTo>
                    <a:pt x="82632" y="88474"/>
                    <a:pt x="82632" y="88474"/>
                    <a:pt x="82632" y="88474"/>
                  </a:cubicBezTo>
                  <a:cubicBezTo>
                    <a:pt x="82632" y="88474"/>
                    <a:pt x="81721" y="89491"/>
                    <a:pt x="81113" y="89491"/>
                  </a:cubicBezTo>
                  <a:cubicBezTo>
                    <a:pt x="80506" y="89491"/>
                    <a:pt x="80202" y="89152"/>
                    <a:pt x="80202" y="89152"/>
                  </a:cubicBezTo>
                  <a:cubicBezTo>
                    <a:pt x="79898" y="88813"/>
                    <a:pt x="79898" y="88813"/>
                    <a:pt x="79898" y="88813"/>
                  </a:cubicBezTo>
                  <a:cubicBezTo>
                    <a:pt x="79898" y="88474"/>
                    <a:pt x="79594" y="88474"/>
                    <a:pt x="79594" y="88474"/>
                  </a:cubicBezTo>
                  <a:cubicBezTo>
                    <a:pt x="79291" y="88474"/>
                    <a:pt x="79291" y="88813"/>
                    <a:pt x="79291" y="88813"/>
                  </a:cubicBezTo>
                  <a:cubicBezTo>
                    <a:pt x="79291" y="88813"/>
                    <a:pt x="79291" y="88813"/>
                    <a:pt x="79291" y="88813"/>
                  </a:cubicBezTo>
                  <a:cubicBezTo>
                    <a:pt x="79594" y="88813"/>
                    <a:pt x="79898" y="89152"/>
                    <a:pt x="79898" y="89491"/>
                  </a:cubicBezTo>
                  <a:cubicBezTo>
                    <a:pt x="79898" y="89830"/>
                    <a:pt x="79898" y="90169"/>
                    <a:pt x="79898" y="90169"/>
                  </a:cubicBezTo>
                  <a:cubicBezTo>
                    <a:pt x="79594" y="90847"/>
                    <a:pt x="79594" y="90847"/>
                    <a:pt x="79898" y="91186"/>
                  </a:cubicBezTo>
                  <a:cubicBezTo>
                    <a:pt x="80202" y="91186"/>
                    <a:pt x="80506" y="91186"/>
                    <a:pt x="80506" y="91186"/>
                  </a:cubicBezTo>
                  <a:cubicBezTo>
                    <a:pt x="80810" y="91186"/>
                    <a:pt x="81113" y="91186"/>
                    <a:pt x="81113" y="91186"/>
                  </a:cubicBezTo>
                  <a:cubicBezTo>
                    <a:pt x="81417" y="91186"/>
                    <a:pt x="81417" y="91186"/>
                    <a:pt x="81417" y="91186"/>
                  </a:cubicBezTo>
                  <a:cubicBezTo>
                    <a:pt x="81721" y="91186"/>
                    <a:pt x="82025" y="91525"/>
                    <a:pt x="82329" y="91186"/>
                  </a:cubicBezTo>
                  <a:cubicBezTo>
                    <a:pt x="82632" y="91186"/>
                    <a:pt x="82632" y="91525"/>
                    <a:pt x="82936" y="91864"/>
                  </a:cubicBezTo>
                  <a:cubicBezTo>
                    <a:pt x="82936" y="91864"/>
                    <a:pt x="82936" y="91864"/>
                    <a:pt x="83240" y="92203"/>
                  </a:cubicBezTo>
                  <a:cubicBezTo>
                    <a:pt x="83240" y="92203"/>
                    <a:pt x="83544" y="91864"/>
                    <a:pt x="83848" y="91864"/>
                  </a:cubicBezTo>
                  <a:cubicBezTo>
                    <a:pt x="83848" y="91525"/>
                    <a:pt x="84455" y="91186"/>
                    <a:pt x="84759" y="91525"/>
                  </a:cubicBezTo>
                  <a:cubicBezTo>
                    <a:pt x="85063" y="91525"/>
                    <a:pt x="85367" y="91525"/>
                    <a:pt x="85670" y="91525"/>
                  </a:cubicBezTo>
                  <a:cubicBezTo>
                    <a:pt x="85670" y="91525"/>
                    <a:pt x="85670" y="91186"/>
                    <a:pt x="85670" y="90847"/>
                  </a:cubicBezTo>
                  <a:cubicBezTo>
                    <a:pt x="85670" y="90847"/>
                    <a:pt x="85670" y="90847"/>
                    <a:pt x="85670" y="90847"/>
                  </a:cubicBezTo>
                  <a:cubicBezTo>
                    <a:pt x="85974" y="90847"/>
                    <a:pt x="85974" y="90847"/>
                    <a:pt x="85974" y="90847"/>
                  </a:cubicBezTo>
                  <a:cubicBezTo>
                    <a:pt x="85974" y="90847"/>
                    <a:pt x="86278" y="90508"/>
                    <a:pt x="87189" y="90847"/>
                  </a:cubicBezTo>
                  <a:cubicBezTo>
                    <a:pt x="87493" y="90847"/>
                    <a:pt x="87493" y="90847"/>
                    <a:pt x="87493" y="90847"/>
                  </a:cubicBezTo>
                  <a:cubicBezTo>
                    <a:pt x="87493" y="90847"/>
                    <a:pt x="87797" y="90508"/>
                    <a:pt x="87797" y="90508"/>
                  </a:cubicBezTo>
                  <a:cubicBezTo>
                    <a:pt x="88101" y="90508"/>
                    <a:pt x="88101" y="90169"/>
                    <a:pt x="88405" y="90508"/>
                  </a:cubicBezTo>
                  <a:cubicBezTo>
                    <a:pt x="89012" y="90508"/>
                    <a:pt x="89012" y="91186"/>
                    <a:pt x="88708" y="91864"/>
                  </a:cubicBezTo>
                  <a:cubicBezTo>
                    <a:pt x="88708" y="91864"/>
                    <a:pt x="88708" y="91864"/>
                    <a:pt x="88708" y="92203"/>
                  </a:cubicBezTo>
                  <a:cubicBezTo>
                    <a:pt x="88708" y="92203"/>
                    <a:pt x="88708" y="92542"/>
                    <a:pt x="88708" y="92881"/>
                  </a:cubicBezTo>
                  <a:cubicBezTo>
                    <a:pt x="88708" y="92881"/>
                    <a:pt x="88708" y="93220"/>
                    <a:pt x="88708" y="93559"/>
                  </a:cubicBezTo>
                  <a:cubicBezTo>
                    <a:pt x="88708" y="93559"/>
                    <a:pt x="89012" y="93559"/>
                    <a:pt x="89012" y="93898"/>
                  </a:cubicBezTo>
                  <a:cubicBezTo>
                    <a:pt x="89316" y="93898"/>
                    <a:pt x="89316" y="93898"/>
                    <a:pt x="89316" y="93898"/>
                  </a:cubicBezTo>
                  <a:cubicBezTo>
                    <a:pt x="89316" y="93898"/>
                    <a:pt x="89316" y="93898"/>
                    <a:pt x="89316" y="93898"/>
                  </a:cubicBezTo>
                  <a:cubicBezTo>
                    <a:pt x="89620" y="94237"/>
                    <a:pt x="89620" y="94237"/>
                    <a:pt x="89620" y="94237"/>
                  </a:cubicBezTo>
                  <a:cubicBezTo>
                    <a:pt x="89620" y="94915"/>
                    <a:pt x="89620" y="94915"/>
                    <a:pt x="89620" y="95254"/>
                  </a:cubicBezTo>
                  <a:cubicBezTo>
                    <a:pt x="89620" y="95593"/>
                    <a:pt x="89316" y="95593"/>
                    <a:pt x="89316" y="95932"/>
                  </a:cubicBezTo>
                  <a:cubicBezTo>
                    <a:pt x="89316" y="96271"/>
                    <a:pt x="89012" y="96610"/>
                    <a:pt x="89012" y="96610"/>
                  </a:cubicBezTo>
                  <a:cubicBezTo>
                    <a:pt x="88708" y="96610"/>
                    <a:pt x="88708" y="96610"/>
                    <a:pt x="88405" y="96949"/>
                  </a:cubicBezTo>
                  <a:cubicBezTo>
                    <a:pt x="88101" y="97288"/>
                    <a:pt x="87797" y="96949"/>
                    <a:pt x="87493" y="96610"/>
                  </a:cubicBezTo>
                  <a:cubicBezTo>
                    <a:pt x="87189" y="96271"/>
                    <a:pt x="87189" y="96271"/>
                    <a:pt x="87189" y="96271"/>
                  </a:cubicBezTo>
                  <a:cubicBezTo>
                    <a:pt x="87189" y="96610"/>
                    <a:pt x="87189" y="96949"/>
                    <a:pt x="87189" y="97627"/>
                  </a:cubicBezTo>
                  <a:cubicBezTo>
                    <a:pt x="87189" y="97627"/>
                    <a:pt x="87189" y="97627"/>
                    <a:pt x="87189" y="97627"/>
                  </a:cubicBezTo>
                  <a:cubicBezTo>
                    <a:pt x="87189" y="97627"/>
                    <a:pt x="87189" y="97627"/>
                    <a:pt x="87189" y="97627"/>
                  </a:cubicBezTo>
                  <a:cubicBezTo>
                    <a:pt x="87493" y="97966"/>
                    <a:pt x="87797" y="98305"/>
                    <a:pt x="87797" y="98305"/>
                  </a:cubicBezTo>
                  <a:cubicBezTo>
                    <a:pt x="87797" y="98644"/>
                    <a:pt x="88101" y="98644"/>
                    <a:pt x="88708" y="98644"/>
                  </a:cubicBezTo>
                  <a:cubicBezTo>
                    <a:pt x="89012" y="98983"/>
                    <a:pt x="89012" y="98983"/>
                    <a:pt x="89012" y="98983"/>
                  </a:cubicBezTo>
                  <a:cubicBezTo>
                    <a:pt x="89012" y="98983"/>
                    <a:pt x="88405" y="100000"/>
                    <a:pt x="88101" y="100000"/>
                  </a:cubicBezTo>
                  <a:cubicBezTo>
                    <a:pt x="87797" y="100338"/>
                    <a:pt x="87797" y="101016"/>
                    <a:pt x="87797" y="101355"/>
                  </a:cubicBezTo>
                  <a:cubicBezTo>
                    <a:pt x="87797" y="101694"/>
                    <a:pt x="87797" y="101694"/>
                    <a:pt x="87797" y="102033"/>
                  </a:cubicBezTo>
                  <a:cubicBezTo>
                    <a:pt x="87797" y="102372"/>
                    <a:pt x="87797" y="102372"/>
                    <a:pt x="87797" y="102711"/>
                  </a:cubicBezTo>
                  <a:cubicBezTo>
                    <a:pt x="88101" y="102711"/>
                    <a:pt x="88101" y="102711"/>
                    <a:pt x="88101" y="103050"/>
                  </a:cubicBezTo>
                  <a:cubicBezTo>
                    <a:pt x="88101" y="103728"/>
                    <a:pt x="87797" y="104067"/>
                    <a:pt x="87493" y="104406"/>
                  </a:cubicBezTo>
                  <a:cubicBezTo>
                    <a:pt x="87189" y="104745"/>
                    <a:pt x="86886" y="104745"/>
                    <a:pt x="86886" y="104745"/>
                  </a:cubicBezTo>
                  <a:cubicBezTo>
                    <a:pt x="86582" y="104406"/>
                    <a:pt x="86278" y="104067"/>
                    <a:pt x="86278" y="104067"/>
                  </a:cubicBezTo>
                  <a:cubicBezTo>
                    <a:pt x="86278" y="103728"/>
                    <a:pt x="86278" y="103728"/>
                    <a:pt x="85670" y="103728"/>
                  </a:cubicBezTo>
                  <a:cubicBezTo>
                    <a:pt x="85367" y="103728"/>
                    <a:pt x="85367" y="103728"/>
                    <a:pt x="85063" y="104067"/>
                  </a:cubicBezTo>
                  <a:cubicBezTo>
                    <a:pt x="85063" y="104067"/>
                    <a:pt x="84759" y="104406"/>
                    <a:pt x="84151" y="104406"/>
                  </a:cubicBezTo>
                  <a:cubicBezTo>
                    <a:pt x="83544" y="104406"/>
                    <a:pt x="83544" y="104406"/>
                    <a:pt x="82936" y="104745"/>
                  </a:cubicBezTo>
                  <a:cubicBezTo>
                    <a:pt x="82936" y="105084"/>
                    <a:pt x="82936" y="105084"/>
                    <a:pt x="82936" y="105084"/>
                  </a:cubicBezTo>
                  <a:cubicBezTo>
                    <a:pt x="83240" y="105084"/>
                    <a:pt x="83544" y="105423"/>
                    <a:pt x="83848" y="105423"/>
                  </a:cubicBezTo>
                  <a:cubicBezTo>
                    <a:pt x="84151" y="105423"/>
                    <a:pt x="84455" y="106440"/>
                    <a:pt x="84455" y="106779"/>
                  </a:cubicBezTo>
                  <a:cubicBezTo>
                    <a:pt x="84455" y="107118"/>
                    <a:pt x="84455" y="107118"/>
                    <a:pt x="84455" y="107118"/>
                  </a:cubicBezTo>
                  <a:cubicBezTo>
                    <a:pt x="84759" y="107118"/>
                    <a:pt x="84759" y="106779"/>
                    <a:pt x="85063" y="106779"/>
                  </a:cubicBezTo>
                  <a:cubicBezTo>
                    <a:pt x="85367" y="106779"/>
                    <a:pt x="85670" y="107118"/>
                    <a:pt x="85670" y="107118"/>
                  </a:cubicBezTo>
                  <a:cubicBezTo>
                    <a:pt x="85974" y="107457"/>
                    <a:pt x="85974" y="107457"/>
                    <a:pt x="86278" y="107457"/>
                  </a:cubicBezTo>
                  <a:cubicBezTo>
                    <a:pt x="86278" y="107457"/>
                    <a:pt x="86278" y="107457"/>
                    <a:pt x="86278" y="107457"/>
                  </a:cubicBezTo>
                  <a:cubicBezTo>
                    <a:pt x="86278" y="107118"/>
                    <a:pt x="86278" y="106440"/>
                    <a:pt x="86278" y="106101"/>
                  </a:cubicBezTo>
                  <a:cubicBezTo>
                    <a:pt x="86278" y="106101"/>
                    <a:pt x="86278" y="106101"/>
                    <a:pt x="86278" y="105762"/>
                  </a:cubicBezTo>
                  <a:cubicBezTo>
                    <a:pt x="86278" y="105762"/>
                    <a:pt x="86278" y="105762"/>
                    <a:pt x="86582" y="105423"/>
                  </a:cubicBezTo>
                  <a:cubicBezTo>
                    <a:pt x="86582" y="105423"/>
                    <a:pt x="87189" y="105423"/>
                    <a:pt x="87493" y="105762"/>
                  </a:cubicBezTo>
                  <a:cubicBezTo>
                    <a:pt x="87797" y="105762"/>
                    <a:pt x="88101" y="106101"/>
                    <a:pt x="88405" y="106101"/>
                  </a:cubicBezTo>
                  <a:cubicBezTo>
                    <a:pt x="89012" y="106101"/>
                    <a:pt x="89012" y="106101"/>
                    <a:pt x="89316" y="105762"/>
                  </a:cubicBezTo>
                  <a:cubicBezTo>
                    <a:pt x="89316" y="105423"/>
                    <a:pt x="89620" y="105423"/>
                    <a:pt x="89620" y="105423"/>
                  </a:cubicBezTo>
                  <a:cubicBezTo>
                    <a:pt x="89924" y="105423"/>
                    <a:pt x="89924" y="105423"/>
                    <a:pt x="89924" y="105423"/>
                  </a:cubicBezTo>
                  <a:cubicBezTo>
                    <a:pt x="89924" y="105084"/>
                    <a:pt x="89924" y="105084"/>
                    <a:pt x="89924" y="104745"/>
                  </a:cubicBezTo>
                  <a:cubicBezTo>
                    <a:pt x="89924" y="104406"/>
                    <a:pt x="90227" y="104067"/>
                    <a:pt x="90835" y="103728"/>
                  </a:cubicBezTo>
                  <a:cubicBezTo>
                    <a:pt x="90835" y="103728"/>
                    <a:pt x="91139" y="103728"/>
                    <a:pt x="91139" y="103728"/>
                  </a:cubicBezTo>
                  <a:cubicBezTo>
                    <a:pt x="91443" y="103389"/>
                    <a:pt x="91443" y="103389"/>
                    <a:pt x="91443" y="103389"/>
                  </a:cubicBezTo>
                  <a:cubicBezTo>
                    <a:pt x="91746" y="103050"/>
                    <a:pt x="91746" y="102711"/>
                    <a:pt x="92050" y="102372"/>
                  </a:cubicBezTo>
                  <a:cubicBezTo>
                    <a:pt x="92354" y="102033"/>
                    <a:pt x="92354" y="102033"/>
                    <a:pt x="92354" y="101694"/>
                  </a:cubicBezTo>
                  <a:cubicBezTo>
                    <a:pt x="92354" y="101355"/>
                    <a:pt x="92354" y="101355"/>
                    <a:pt x="92658" y="101016"/>
                  </a:cubicBezTo>
                  <a:cubicBezTo>
                    <a:pt x="92658" y="101016"/>
                    <a:pt x="92658" y="100000"/>
                    <a:pt x="92658" y="99661"/>
                  </a:cubicBezTo>
                  <a:cubicBezTo>
                    <a:pt x="92658" y="99661"/>
                    <a:pt x="92658" y="99322"/>
                    <a:pt x="92658" y="99322"/>
                  </a:cubicBezTo>
                  <a:cubicBezTo>
                    <a:pt x="92658" y="98983"/>
                    <a:pt x="92658" y="98644"/>
                    <a:pt x="92658" y="98644"/>
                  </a:cubicBezTo>
                  <a:cubicBezTo>
                    <a:pt x="92962" y="98305"/>
                    <a:pt x="92962" y="98305"/>
                    <a:pt x="93265" y="98644"/>
                  </a:cubicBezTo>
                  <a:cubicBezTo>
                    <a:pt x="93569" y="98644"/>
                    <a:pt x="93569" y="98644"/>
                    <a:pt x="93569" y="98644"/>
                  </a:cubicBezTo>
                  <a:cubicBezTo>
                    <a:pt x="94177" y="98644"/>
                    <a:pt x="94177" y="99322"/>
                    <a:pt x="94177" y="99661"/>
                  </a:cubicBezTo>
                  <a:cubicBezTo>
                    <a:pt x="94177" y="100000"/>
                    <a:pt x="94177" y="100000"/>
                    <a:pt x="94177" y="100000"/>
                  </a:cubicBezTo>
                  <a:cubicBezTo>
                    <a:pt x="94177" y="100000"/>
                    <a:pt x="95088" y="100000"/>
                    <a:pt x="95392" y="100000"/>
                  </a:cubicBezTo>
                  <a:cubicBezTo>
                    <a:pt x="96000" y="100000"/>
                    <a:pt x="96911" y="100000"/>
                    <a:pt x="97518" y="100338"/>
                  </a:cubicBezTo>
                  <a:cubicBezTo>
                    <a:pt x="98126" y="100338"/>
                    <a:pt x="98126" y="100338"/>
                    <a:pt x="98430" y="100677"/>
                  </a:cubicBezTo>
                  <a:cubicBezTo>
                    <a:pt x="98430" y="100677"/>
                    <a:pt x="98430" y="100677"/>
                    <a:pt x="98734" y="101016"/>
                  </a:cubicBezTo>
                  <a:cubicBezTo>
                    <a:pt x="98734" y="101355"/>
                    <a:pt x="98734" y="101355"/>
                    <a:pt x="98734" y="101355"/>
                  </a:cubicBezTo>
                  <a:cubicBezTo>
                    <a:pt x="98734" y="101016"/>
                    <a:pt x="98734" y="101016"/>
                    <a:pt x="98734" y="101016"/>
                  </a:cubicBezTo>
                  <a:cubicBezTo>
                    <a:pt x="99037" y="100677"/>
                    <a:pt x="99037" y="100677"/>
                    <a:pt x="99037" y="100338"/>
                  </a:cubicBezTo>
                  <a:cubicBezTo>
                    <a:pt x="99341" y="100000"/>
                    <a:pt x="99645" y="99661"/>
                    <a:pt x="99949" y="98983"/>
                  </a:cubicBezTo>
                  <a:cubicBezTo>
                    <a:pt x="100556" y="98644"/>
                    <a:pt x="101164" y="98983"/>
                    <a:pt x="101468" y="98983"/>
                  </a:cubicBezTo>
                  <a:cubicBezTo>
                    <a:pt x="101468" y="99322"/>
                    <a:pt x="101468" y="99322"/>
                    <a:pt x="101164" y="100000"/>
                  </a:cubicBezTo>
                  <a:cubicBezTo>
                    <a:pt x="101164" y="100338"/>
                    <a:pt x="101164" y="100677"/>
                    <a:pt x="101164" y="100677"/>
                  </a:cubicBezTo>
                  <a:cubicBezTo>
                    <a:pt x="101164" y="101355"/>
                    <a:pt x="102379" y="101355"/>
                    <a:pt x="102379" y="101355"/>
                  </a:cubicBezTo>
                  <a:cubicBezTo>
                    <a:pt x="102379" y="101355"/>
                    <a:pt x="102379" y="101355"/>
                    <a:pt x="102379" y="101355"/>
                  </a:cubicBezTo>
                  <a:cubicBezTo>
                    <a:pt x="102379" y="101694"/>
                    <a:pt x="102379" y="101694"/>
                    <a:pt x="102379" y="101694"/>
                  </a:cubicBezTo>
                  <a:cubicBezTo>
                    <a:pt x="102379" y="102033"/>
                    <a:pt x="102987" y="102372"/>
                    <a:pt x="103291" y="102372"/>
                  </a:cubicBezTo>
                  <a:cubicBezTo>
                    <a:pt x="103291" y="102033"/>
                    <a:pt x="103291" y="102033"/>
                    <a:pt x="103291" y="102033"/>
                  </a:cubicBezTo>
                  <a:cubicBezTo>
                    <a:pt x="103291" y="102033"/>
                    <a:pt x="103291" y="102033"/>
                    <a:pt x="103291" y="102033"/>
                  </a:cubicBezTo>
                  <a:cubicBezTo>
                    <a:pt x="103291" y="101694"/>
                    <a:pt x="103594" y="101355"/>
                    <a:pt x="103594" y="101016"/>
                  </a:cubicBezTo>
                  <a:cubicBezTo>
                    <a:pt x="103594" y="100677"/>
                    <a:pt x="103594" y="100677"/>
                    <a:pt x="103594" y="100338"/>
                  </a:cubicBezTo>
                  <a:cubicBezTo>
                    <a:pt x="103594" y="100000"/>
                    <a:pt x="103594" y="100000"/>
                    <a:pt x="103594" y="100000"/>
                  </a:cubicBezTo>
                  <a:cubicBezTo>
                    <a:pt x="103898" y="99661"/>
                    <a:pt x="103898" y="99661"/>
                    <a:pt x="103594" y="99661"/>
                  </a:cubicBezTo>
                  <a:cubicBezTo>
                    <a:pt x="103291" y="99322"/>
                    <a:pt x="103291" y="99322"/>
                    <a:pt x="103291" y="99322"/>
                  </a:cubicBezTo>
                  <a:cubicBezTo>
                    <a:pt x="102987" y="99322"/>
                    <a:pt x="102683" y="98983"/>
                    <a:pt x="102683" y="98644"/>
                  </a:cubicBezTo>
                  <a:cubicBezTo>
                    <a:pt x="102683" y="98305"/>
                    <a:pt x="102683" y="97966"/>
                    <a:pt x="102683" y="97627"/>
                  </a:cubicBezTo>
                  <a:cubicBezTo>
                    <a:pt x="102683" y="97627"/>
                    <a:pt x="102987" y="97288"/>
                    <a:pt x="102987" y="96949"/>
                  </a:cubicBezTo>
                  <a:cubicBezTo>
                    <a:pt x="102987" y="96271"/>
                    <a:pt x="102683" y="95932"/>
                    <a:pt x="102683" y="95593"/>
                  </a:cubicBezTo>
                  <a:cubicBezTo>
                    <a:pt x="102379" y="95593"/>
                    <a:pt x="102379" y="95593"/>
                    <a:pt x="102379" y="95593"/>
                  </a:cubicBezTo>
                  <a:cubicBezTo>
                    <a:pt x="102379" y="94915"/>
                    <a:pt x="102379" y="94576"/>
                    <a:pt x="102683" y="94576"/>
                  </a:cubicBezTo>
                  <a:cubicBezTo>
                    <a:pt x="102683" y="94237"/>
                    <a:pt x="102987" y="94576"/>
                    <a:pt x="103291" y="94576"/>
                  </a:cubicBezTo>
                  <a:cubicBezTo>
                    <a:pt x="103594" y="95254"/>
                    <a:pt x="103898" y="95254"/>
                    <a:pt x="104202" y="95254"/>
                  </a:cubicBezTo>
                  <a:cubicBezTo>
                    <a:pt x="104506" y="95254"/>
                    <a:pt x="104506" y="95254"/>
                    <a:pt x="104506" y="95254"/>
                  </a:cubicBezTo>
                  <a:cubicBezTo>
                    <a:pt x="104810" y="95254"/>
                    <a:pt x="105113" y="95254"/>
                    <a:pt x="105113" y="95254"/>
                  </a:cubicBezTo>
                  <a:cubicBezTo>
                    <a:pt x="105113" y="95593"/>
                    <a:pt x="105417" y="95593"/>
                    <a:pt x="105417" y="95254"/>
                  </a:cubicBezTo>
                  <a:cubicBezTo>
                    <a:pt x="105721" y="95254"/>
                    <a:pt x="105721" y="94915"/>
                    <a:pt x="105721" y="94915"/>
                  </a:cubicBezTo>
                  <a:cubicBezTo>
                    <a:pt x="105721" y="94576"/>
                    <a:pt x="105721" y="94237"/>
                    <a:pt x="106025" y="94237"/>
                  </a:cubicBezTo>
                  <a:cubicBezTo>
                    <a:pt x="106025" y="93898"/>
                    <a:pt x="106025" y="93898"/>
                    <a:pt x="106025" y="93559"/>
                  </a:cubicBezTo>
                  <a:cubicBezTo>
                    <a:pt x="106025" y="93220"/>
                    <a:pt x="105721" y="92881"/>
                    <a:pt x="106025" y="92542"/>
                  </a:cubicBezTo>
                  <a:cubicBezTo>
                    <a:pt x="105721" y="92542"/>
                    <a:pt x="105721" y="92542"/>
                    <a:pt x="105721" y="92542"/>
                  </a:cubicBezTo>
                  <a:cubicBezTo>
                    <a:pt x="105721" y="92203"/>
                    <a:pt x="105417" y="91864"/>
                    <a:pt x="105417" y="91525"/>
                  </a:cubicBezTo>
                  <a:cubicBezTo>
                    <a:pt x="105417" y="91186"/>
                    <a:pt x="104506" y="90847"/>
                    <a:pt x="104506" y="90847"/>
                  </a:cubicBezTo>
                  <a:cubicBezTo>
                    <a:pt x="104202" y="90847"/>
                    <a:pt x="104202" y="90847"/>
                    <a:pt x="104202" y="90847"/>
                  </a:cubicBezTo>
                  <a:cubicBezTo>
                    <a:pt x="103594" y="91186"/>
                    <a:pt x="103291" y="91186"/>
                    <a:pt x="103291" y="90508"/>
                  </a:cubicBezTo>
                  <a:cubicBezTo>
                    <a:pt x="103291" y="90169"/>
                    <a:pt x="103291" y="90169"/>
                    <a:pt x="103291" y="90169"/>
                  </a:cubicBezTo>
                  <a:cubicBezTo>
                    <a:pt x="102987" y="89830"/>
                    <a:pt x="102987" y="89830"/>
                    <a:pt x="103291" y="89152"/>
                  </a:cubicBezTo>
                  <a:cubicBezTo>
                    <a:pt x="103291" y="89152"/>
                    <a:pt x="103594" y="88813"/>
                    <a:pt x="103594" y="88813"/>
                  </a:cubicBezTo>
                  <a:cubicBezTo>
                    <a:pt x="103898" y="88813"/>
                    <a:pt x="103898" y="88813"/>
                    <a:pt x="103898" y="88813"/>
                  </a:cubicBezTo>
                  <a:cubicBezTo>
                    <a:pt x="103898" y="88813"/>
                    <a:pt x="103898" y="88813"/>
                    <a:pt x="103898" y="88813"/>
                  </a:cubicBezTo>
                  <a:cubicBezTo>
                    <a:pt x="103594" y="88135"/>
                    <a:pt x="103594" y="87796"/>
                    <a:pt x="103594" y="87457"/>
                  </a:cubicBezTo>
                  <a:cubicBezTo>
                    <a:pt x="103594" y="87118"/>
                    <a:pt x="103594" y="86779"/>
                    <a:pt x="103898" y="86440"/>
                  </a:cubicBezTo>
                  <a:cubicBezTo>
                    <a:pt x="103898" y="86440"/>
                    <a:pt x="103898" y="86440"/>
                    <a:pt x="104202" y="86101"/>
                  </a:cubicBezTo>
                  <a:cubicBezTo>
                    <a:pt x="104202" y="85423"/>
                    <a:pt x="104810" y="85762"/>
                    <a:pt x="105113" y="85762"/>
                  </a:cubicBezTo>
                  <a:cubicBezTo>
                    <a:pt x="105417" y="85762"/>
                    <a:pt x="105721" y="85762"/>
                    <a:pt x="105721" y="85762"/>
                  </a:cubicBezTo>
                  <a:cubicBezTo>
                    <a:pt x="106025" y="85423"/>
                    <a:pt x="106025" y="85423"/>
                    <a:pt x="106025" y="85423"/>
                  </a:cubicBezTo>
                  <a:cubicBezTo>
                    <a:pt x="106329" y="85423"/>
                    <a:pt x="106632" y="85423"/>
                    <a:pt x="106936" y="85423"/>
                  </a:cubicBezTo>
                  <a:cubicBezTo>
                    <a:pt x="107240" y="85423"/>
                    <a:pt x="107848" y="85423"/>
                    <a:pt x="108151" y="85084"/>
                  </a:cubicBezTo>
                  <a:cubicBezTo>
                    <a:pt x="108455" y="85084"/>
                    <a:pt x="108455" y="85084"/>
                    <a:pt x="108455" y="85084"/>
                  </a:cubicBezTo>
                  <a:cubicBezTo>
                    <a:pt x="108759" y="84745"/>
                    <a:pt x="109063" y="84745"/>
                    <a:pt x="109367" y="84745"/>
                  </a:cubicBezTo>
                  <a:cubicBezTo>
                    <a:pt x="109670" y="84745"/>
                    <a:pt x="109670" y="84745"/>
                    <a:pt x="109974" y="85084"/>
                  </a:cubicBezTo>
                  <a:cubicBezTo>
                    <a:pt x="109974" y="85084"/>
                    <a:pt x="109974" y="85084"/>
                    <a:pt x="110278" y="85084"/>
                  </a:cubicBezTo>
                  <a:cubicBezTo>
                    <a:pt x="110582" y="85084"/>
                    <a:pt x="111189" y="85084"/>
                    <a:pt x="111189" y="84745"/>
                  </a:cubicBezTo>
                  <a:cubicBezTo>
                    <a:pt x="111493" y="84745"/>
                    <a:pt x="111189" y="84406"/>
                    <a:pt x="111189" y="84067"/>
                  </a:cubicBezTo>
                  <a:cubicBezTo>
                    <a:pt x="110886" y="83728"/>
                    <a:pt x="111189" y="83389"/>
                    <a:pt x="111493" y="83050"/>
                  </a:cubicBezTo>
                  <a:cubicBezTo>
                    <a:pt x="111493" y="82711"/>
                    <a:pt x="111493" y="82711"/>
                    <a:pt x="111493" y="82711"/>
                  </a:cubicBezTo>
                  <a:cubicBezTo>
                    <a:pt x="111493" y="82711"/>
                    <a:pt x="111493" y="82711"/>
                    <a:pt x="111189" y="82711"/>
                  </a:cubicBezTo>
                  <a:cubicBezTo>
                    <a:pt x="110582" y="82372"/>
                    <a:pt x="110582" y="82033"/>
                    <a:pt x="110582" y="81355"/>
                  </a:cubicBezTo>
                  <a:cubicBezTo>
                    <a:pt x="110582" y="81016"/>
                    <a:pt x="110582" y="81016"/>
                    <a:pt x="110582" y="81016"/>
                  </a:cubicBezTo>
                  <a:cubicBezTo>
                    <a:pt x="110582" y="81016"/>
                    <a:pt x="110582" y="80677"/>
                    <a:pt x="110582" y="80677"/>
                  </a:cubicBezTo>
                  <a:cubicBezTo>
                    <a:pt x="110886" y="80000"/>
                    <a:pt x="110886" y="79661"/>
                    <a:pt x="110278" y="79661"/>
                  </a:cubicBezTo>
                  <a:cubicBezTo>
                    <a:pt x="109974" y="79322"/>
                    <a:pt x="109670" y="80338"/>
                    <a:pt x="109670" y="80677"/>
                  </a:cubicBezTo>
                  <a:cubicBezTo>
                    <a:pt x="109670" y="81016"/>
                    <a:pt x="109367" y="81016"/>
                    <a:pt x="109367" y="81016"/>
                  </a:cubicBezTo>
                  <a:cubicBezTo>
                    <a:pt x="109063" y="81694"/>
                    <a:pt x="108455" y="82033"/>
                    <a:pt x="107848" y="81694"/>
                  </a:cubicBezTo>
                  <a:cubicBezTo>
                    <a:pt x="107544" y="81694"/>
                    <a:pt x="107544" y="81694"/>
                    <a:pt x="107544" y="81694"/>
                  </a:cubicBezTo>
                  <a:cubicBezTo>
                    <a:pt x="107240" y="81355"/>
                    <a:pt x="106936" y="81355"/>
                    <a:pt x="106632" y="81694"/>
                  </a:cubicBezTo>
                  <a:cubicBezTo>
                    <a:pt x="106329" y="82033"/>
                    <a:pt x="104506" y="82033"/>
                    <a:pt x="104506" y="82033"/>
                  </a:cubicBezTo>
                  <a:cubicBezTo>
                    <a:pt x="103898" y="82033"/>
                    <a:pt x="103291" y="81694"/>
                    <a:pt x="102987" y="81694"/>
                  </a:cubicBezTo>
                  <a:cubicBezTo>
                    <a:pt x="102683" y="81355"/>
                    <a:pt x="102683" y="81355"/>
                    <a:pt x="102683" y="81355"/>
                  </a:cubicBezTo>
                  <a:cubicBezTo>
                    <a:pt x="101772" y="81016"/>
                    <a:pt x="101468" y="80677"/>
                    <a:pt x="100860" y="80000"/>
                  </a:cubicBezTo>
                  <a:cubicBezTo>
                    <a:pt x="100556" y="80000"/>
                    <a:pt x="100253" y="80000"/>
                    <a:pt x="100253" y="79661"/>
                  </a:cubicBezTo>
                  <a:cubicBezTo>
                    <a:pt x="99949" y="79661"/>
                    <a:pt x="99645" y="79322"/>
                    <a:pt x="99341" y="79322"/>
                  </a:cubicBezTo>
                  <a:cubicBezTo>
                    <a:pt x="99341" y="78983"/>
                    <a:pt x="99037" y="78644"/>
                    <a:pt x="99037" y="78644"/>
                  </a:cubicBezTo>
                  <a:cubicBezTo>
                    <a:pt x="98734" y="78305"/>
                    <a:pt x="98734" y="77966"/>
                    <a:pt x="98734" y="77966"/>
                  </a:cubicBezTo>
                  <a:cubicBezTo>
                    <a:pt x="98430" y="77627"/>
                    <a:pt x="98430" y="77288"/>
                    <a:pt x="98430" y="76610"/>
                  </a:cubicBezTo>
                  <a:cubicBezTo>
                    <a:pt x="98430" y="76610"/>
                    <a:pt x="98430" y="76271"/>
                    <a:pt x="98430" y="76271"/>
                  </a:cubicBezTo>
                  <a:cubicBezTo>
                    <a:pt x="98126" y="75932"/>
                    <a:pt x="98126" y="75932"/>
                    <a:pt x="98126" y="75593"/>
                  </a:cubicBezTo>
                  <a:cubicBezTo>
                    <a:pt x="97822" y="75593"/>
                    <a:pt x="97822" y="75254"/>
                    <a:pt x="97822" y="74576"/>
                  </a:cubicBezTo>
                  <a:cubicBezTo>
                    <a:pt x="97822" y="73898"/>
                    <a:pt x="98126" y="73559"/>
                    <a:pt x="98430" y="72881"/>
                  </a:cubicBezTo>
                  <a:cubicBezTo>
                    <a:pt x="98734" y="72542"/>
                    <a:pt x="98734" y="72542"/>
                    <a:pt x="98734" y="72542"/>
                  </a:cubicBezTo>
                  <a:cubicBezTo>
                    <a:pt x="98734" y="72542"/>
                    <a:pt x="98734" y="72203"/>
                    <a:pt x="99037" y="71864"/>
                  </a:cubicBezTo>
                  <a:cubicBezTo>
                    <a:pt x="99037" y="71525"/>
                    <a:pt x="99037" y="71186"/>
                    <a:pt x="99645" y="70847"/>
                  </a:cubicBezTo>
                  <a:cubicBezTo>
                    <a:pt x="99949" y="70169"/>
                    <a:pt x="100556" y="70169"/>
                    <a:pt x="101164" y="70169"/>
                  </a:cubicBezTo>
                  <a:cubicBezTo>
                    <a:pt x="101468" y="70169"/>
                    <a:pt x="101468" y="70169"/>
                    <a:pt x="101468" y="70169"/>
                  </a:cubicBezTo>
                  <a:cubicBezTo>
                    <a:pt x="102075" y="70169"/>
                    <a:pt x="102379" y="69830"/>
                    <a:pt x="102683" y="69152"/>
                  </a:cubicBezTo>
                  <a:cubicBezTo>
                    <a:pt x="102683" y="68813"/>
                    <a:pt x="102987" y="68813"/>
                    <a:pt x="102987" y="68813"/>
                  </a:cubicBezTo>
                  <a:cubicBezTo>
                    <a:pt x="103291" y="68474"/>
                    <a:pt x="103291" y="68474"/>
                    <a:pt x="103291" y="67796"/>
                  </a:cubicBezTo>
                  <a:cubicBezTo>
                    <a:pt x="103291" y="67118"/>
                    <a:pt x="103594" y="66779"/>
                    <a:pt x="104202" y="66779"/>
                  </a:cubicBezTo>
                  <a:cubicBezTo>
                    <a:pt x="104506" y="66779"/>
                    <a:pt x="104506" y="66779"/>
                    <a:pt x="104506" y="66779"/>
                  </a:cubicBezTo>
                  <a:cubicBezTo>
                    <a:pt x="104810" y="66440"/>
                    <a:pt x="105113" y="66440"/>
                    <a:pt x="105417" y="66101"/>
                  </a:cubicBezTo>
                  <a:cubicBezTo>
                    <a:pt x="105721" y="65762"/>
                    <a:pt x="106025" y="65423"/>
                    <a:pt x="106329" y="65423"/>
                  </a:cubicBezTo>
                  <a:cubicBezTo>
                    <a:pt x="106632" y="65084"/>
                    <a:pt x="106936" y="65084"/>
                    <a:pt x="107240" y="65084"/>
                  </a:cubicBezTo>
                  <a:cubicBezTo>
                    <a:pt x="107240" y="64745"/>
                    <a:pt x="107544" y="64745"/>
                    <a:pt x="107848" y="64745"/>
                  </a:cubicBezTo>
                  <a:cubicBezTo>
                    <a:pt x="108151" y="64406"/>
                    <a:pt x="108455" y="64406"/>
                    <a:pt x="108455" y="64067"/>
                  </a:cubicBezTo>
                  <a:cubicBezTo>
                    <a:pt x="108759" y="64067"/>
                    <a:pt x="108759" y="63728"/>
                    <a:pt x="109063" y="63728"/>
                  </a:cubicBezTo>
                  <a:cubicBezTo>
                    <a:pt x="109367" y="63728"/>
                    <a:pt x="109367" y="63728"/>
                    <a:pt x="109367" y="63728"/>
                  </a:cubicBezTo>
                  <a:cubicBezTo>
                    <a:pt x="109670" y="63728"/>
                    <a:pt x="109670" y="63728"/>
                    <a:pt x="109670" y="63728"/>
                  </a:cubicBezTo>
                  <a:cubicBezTo>
                    <a:pt x="109670" y="63389"/>
                    <a:pt x="109974" y="63389"/>
                    <a:pt x="109974" y="63050"/>
                  </a:cubicBezTo>
                  <a:cubicBezTo>
                    <a:pt x="110278" y="62711"/>
                    <a:pt x="110278" y="62033"/>
                    <a:pt x="110886" y="61694"/>
                  </a:cubicBezTo>
                  <a:cubicBezTo>
                    <a:pt x="111189" y="61694"/>
                    <a:pt x="111797" y="61694"/>
                    <a:pt x="112405" y="61355"/>
                  </a:cubicBezTo>
                  <a:cubicBezTo>
                    <a:pt x="112708" y="61355"/>
                    <a:pt x="112708" y="61355"/>
                    <a:pt x="113012" y="61355"/>
                  </a:cubicBezTo>
                  <a:cubicBezTo>
                    <a:pt x="113012" y="61355"/>
                    <a:pt x="113316" y="61016"/>
                    <a:pt x="113620" y="61016"/>
                  </a:cubicBezTo>
                  <a:cubicBezTo>
                    <a:pt x="113924" y="60677"/>
                    <a:pt x="113924" y="60677"/>
                    <a:pt x="114227" y="60338"/>
                  </a:cubicBezTo>
                  <a:cubicBezTo>
                    <a:pt x="114227" y="60338"/>
                    <a:pt x="114227" y="60338"/>
                    <a:pt x="114227" y="60338"/>
                  </a:cubicBezTo>
                  <a:cubicBezTo>
                    <a:pt x="114227" y="60338"/>
                    <a:pt x="114227" y="60338"/>
                    <a:pt x="114227" y="60338"/>
                  </a:cubicBezTo>
                  <a:cubicBezTo>
                    <a:pt x="114531" y="60338"/>
                    <a:pt x="114531" y="60338"/>
                    <a:pt x="114531" y="60338"/>
                  </a:cubicBezTo>
                  <a:cubicBezTo>
                    <a:pt x="114531" y="60338"/>
                    <a:pt x="114531" y="60338"/>
                    <a:pt x="114531" y="60338"/>
                  </a:cubicBezTo>
                  <a:cubicBezTo>
                    <a:pt x="114835" y="60338"/>
                    <a:pt x="114835" y="59999"/>
                    <a:pt x="114835" y="59661"/>
                  </a:cubicBezTo>
                  <a:cubicBezTo>
                    <a:pt x="114835" y="59661"/>
                    <a:pt x="114835" y="59661"/>
                    <a:pt x="114835" y="59661"/>
                  </a:cubicBezTo>
                  <a:cubicBezTo>
                    <a:pt x="114835" y="59661"/>
                    <a:pt x="114835" y="59661"/>
                    <a:pt x="114835" y="59661"/>
                  </a:cubicBezTo>
                  <a:cubicBezTo>
                    <a:pt x="115139" y="59661"/>
                    <a:pt x="115139" y="59661"/>
                    <a:pt x="115139" y="59661"/>
                  </a:cubicBezTo>
                  <a:cubicBezTo>
                    <a:pt x="115746" y="59322"/>
                    <a:pt x="116354" y="59322"/>
                    <a:pt x="116962" y="58644"/>
                  </a:cubicBezTo>
                  <a:cubicBezTo>
                    <a:pt x="116962" y="58644"/>
                    <a:pt x="116962" y="58644"/>
                    <a:pt x="116962" y="58644"/>
                  </a:cubicBezTo>
                  <a:cubicBezTo>
                    <a:pt x="117265" y="57966"/>
                    <a:pt x="117569" y="57627"/>
                    <a:pt x="118177" y="57627"/>
                  </a:cubicBezTo>
                  <a:cubicBezTo>
                    <a:pt x="118481" y="57627"/>
                    <a:pt x="118481" y="57627"/>
                    <a:pt x="118481" y="57627"/>
                  </a:cubicBezTo>
                  <a:cubicBezTo>
                    <a:pt x="118784" y="57627"/>
                    <a:pt x="118784" y="57627"/>
                    <a:pt x="119088" y="57288"/>
                  </a:cubicBezTo>
                  <a:cubicBezTo>
                    <a:pt x="119088" y="57288"/>
                    <a:pt x="119392" y="56949"/>
                    <a:pt x="119696" y="56949"/>
                  </a:cubicBezTo>
                  <a:cubicBezTo>
                    <a:pt x="119392" y="56949"/>
                    <a:pt x="119392" y="56610"/>
                    <a:pt x="119392" y="56610"/>
                  </a:cubicBezTo>
                  <a:cubicBezTo>
                    <a:pt x="119392" y="56271"/>
                    <a:pt x="119392" y="56271"/>
                    <a:pt x="119392" y="56271"/>
                  </a:cubicBezTo>
                  <a:cubicBezTo>
                    <a:pt x="119088" y="55932"/>
                    <a:pt x="119088" y="55593"/>
                    <a:pt x="119392" y="55254"/>
                  </a:cubicBezTo>
                  <a:cubicBezTo>
                    <a:pt x="119392" y="55254"/>
                    <a:pt x="119696" y="55254"/>
                    <a:pt x="119696" y="54915"/>
                  </a:cubicBezTo>
                  <a:cubicBezTo>
                    <a:pt x="120000" y="54915"/>
                    <a:pt x="120000" y="54915"/>
                    <a:pt x="120000" y="54915"/>
                  </a:cubicBezTo>
                  <a:cubicBezTo>
                    <a:pt x="120000" y="54915"/>
                    <a:pt x="119696" y="54576"/>
                    <a:pt x="119392" y="54237"/>
                  </a:cubicBezTo>
                  <a:cubicBezTo>
                    <a:pt x="119088" y="54237"/>
                    <a:pt x="119088" y="54576"/>
                    <a:pt x="118784" y="54576"/>
                  </a:cubicBezTo>
                  <a:cubicBezTo>
                    <a:pt x="118784" y="54576"/>
                    <a:pt x="118481" y="54915"/>
                    <a:pt x="118177" y="54576"/>
                  </a:cubicBezTo>
                  <a:cubicBezTo>
                    <a:pt x="117873" y="54576"/>
                    <a:pt x="117569" y="54576"/>
                    <a:pt x="117569" y="54237"/>
                  </a:cubicBezTo>
                  <a:cubicBezTo>
                    <a:pt x="117265" y="54237"/>
                    <a:pt x="117265" y="54237"/>
                    <a:pt x="116354" y="54576"/>
                  </a:cubicBezTo>
                  <a:cubicBezTo>
                    <a:pt x="116050" y="54576"/>
                    <a:pt x="116050" y="54915"/>
                    <a:pt x="116050" y="54915"/>
                  </a:cubicBezTo>
                  <a:cubicBezTo>
                    <a:pt x="115746" y="55254"/>
                    <a:pt x="115746" y="55593"/>
                    <a:pt x="115139" y="55593"/>
                  </a:cubicBezTo>
                  <a:cubicBezTo>
                    <a:pt x="114835" y="55593"/>
                    <a:pt x="114531" y="55593"/>
                    <a:pt x="114531" y="55593"/>
                  </a:cubicBezTo>
                  <a:cubicBezTo>
                    <a:pt x="114227" y="55593"/>
                    <a:pt x="113924" y="55593"/>
                    <a:pt x="113620" y="55593"/>
                  </a:cubicBezTo>
                  <a:cubicBezTo>
                    <a:pt x="113620" y="55593"/>
                    <a:pt x="113316" y="55593"/>
                    <a:pt x="112708" y="56610"/>
                  </a:cubicBezTo>
                  <a:cubicBezTo>
                    <a:pt x="112708" y="56610"/>
                    <a:pt x="112708" y="56610"/>
                    <a:pt x="112708" y="56610"/>
                  </a:cubicBezTo>
                  <a:cubicBezTo>
                    <a:pt x="112708" y="56610"/>
                    <a:pt x="112405" y="56949"/>
                    <a:pt x="112405" y="56949"/>
                  </a:cubicBezTo>
                  <a:cubicBezTo>
                    <a:pt x="112405" y="56949"/>
                    <a:pt x="112101" y="56610"/>
                    <a:pt x="112405" y="55593"/>
                  </a:cubicBezTo>
                  <a:cubicBezTo>
                    <a:pt x="112405" y="55593"/>
                    <a:pt x="112405" y="55254"/>
                    <a:pt x="112405" y="54915"/>
                  </a:cubicBezTo>
                  <a:cubicBezTo>
                    <a:pt x="112405" y="54915"/>
                    <a:pt x="112405" y="54576"/>
                    <a:pt x="112405" y="54237"/>
                  </a:cubicBezTo>
                  <a:cubicBezTo>
                    <a:pt x="112405" y="54237"/>
                    <a:pt x="112708" y="53898"/>
                    <a:pt x="114227" y="54237"/>
                  </a:cubicBezTo>
                  <a:cubicBezTo>
                    <a:pt x="114531" y="54237"/>
                    <a:pt x="114531" y="54237"/>
                    <a:pt x="114531" y="54237"/>
                  </a:cubicBezTo>
                  <a:cubicBezTo>
                    <a:pt x="114835" y="54237"/>
                    <a:pt x="115139" y="53898"/>
                    <a:pt x="115443" y="53559"/>
                  </a:cubicBezTo>
                  <a:cubicBezTo>
                    <a:pt x="115443" y="53559"/>
                    <a:pt x="115746" y="53559"/>
                    <a:pt x="115746" y="53220"/>
                  </a:cubicBezTo>
                  <a:cubicBezTo>
                    <a:pt x="116050" y="53220"/>
                    <a:pt x="116050" y="53220"/>
                    <a:pt x="116050" y="52881"/>
                  </a:cubicBezTo>
                  <a:cubicBezTo>
                    <a:pt x="116050" y="52881"/>
                    <a:pt x="116050" y="52881"/>
                    <a:pt x="115443" y="52542"/>
                  </a:cubicBezTo>
                  <a:cubicBezTo>
                    <a:pt x="115139" y="52542"/>
                    <a:pt x="115139" y="52542"/>
                    <a:pt x="115139" y="52542"/>
                  </a:cubicBezTo>
                  <a:cubicBezTo>
                    <a:pt x="115139" y="52542"/>
                    <a:pt x="115139" y="52881"/>
                    <a:pt x="114531" y="52881"/>
                  </a:cubicBezTo>
                  <a:cubicBezTo>
                    <a:pt x="114227" y="52542"/>
                    <a:pt x="114227" y="52203"/>
                    <a:pt x="114227" y="51864"/>
                  </a:cubicBezTo>
                  <a:cubicBezTo>
                    <a:pt x="114227" y="51525"/>
                    <a:pt x="114227" y="51525"/>
                    <a:pt x="114227" y="51525"/>
                  </a:cubicBezTo>
                  <a:cubicBezTo>
                    <a:pt x="113924" y="51525"/>
                    <a:pt x="113924" y="51525"/>
                    <a:pt x="113924" y="51525"/>
                  </a:cubicBezTo>
                  <a:cubicBezTo>
                    <a:pt x="113620" y="51525"/>
                    <a:pt x="113620" y="51186"/>
                    <a:pt x="113316" y="51186"/>
                  </a:cubicBezTo>
                  <a:cubicBezTo>
                    <a:pt x="113316" y="50847"/>
                    <a:pt x="113316" y="50847"/>
                    <a:pt x="113316" y="50847"/>
                  </a:cubicBezTo>
                  <a:cubicBezTo>
                    <a:pt x="113316" y="50847"/>
                    <a:pt x="113620" y="50508"/>
                    <a:pt x="113924" y="50508"/>
                  </a:cubicBezTo>
                  <a:cubicBezTo>
                    <a:pt x="114227" y="50508"/>
                    <a:pt x="114531" y="50508"/>
                    <a:pt x="114531" y="50169"/>
                  </a:cubicBezTo>
                  <a:cubicBezTo>
                    <a:pt x="114835" y="49830"/>
                    <a:pt x="114835" y="49830"/>
                    <a:pt x="115139" y="49491"/>
                  </a:cubicBezTo>
                  <a:cubicBezTo>
                    <a:pt x="115139" y="49491"/>
                    <a:pt x="115139" y="49491"/>
                    <a:pt x="115139" y="48813"/>
                  </a:cubicBezTo>
                  <a:cubicBezTo>
                    <a:pt x="115139" y="48474"/>
                    <a:pt x="115139" y="48474"/>
                    <a:pt x="115139" y="48135"/>
                  </a:cubicBezTo>
                  <a:cubicBezTo>
                    <a:pt x="114835" y="48135"/>
                    <a:pt x="114835" y="47796"/>
                    <a:pt x="114835" y="47457"/>
                  </a:cubicBezTo>
                  <a:cubicBezTo>
                    <a:pt x="114835" y="47118"/>
                    <a:pt x="114531" y="46779"/>
                    <a:pt x="114531" y="46440"/>
                  </a:cubicBezTo>
                  <a:cubicBezTo>
                    <a:pt x="114227" y="46101"/>
                    <a:pt x="114227" y="46101"/>
                    <a:pt x="114227" y="46101"/>
                  </a:cubicBezTo>
                  <a:cubicBezTo>
                    <a:pt x="114227" y="46101"/>
                    <a:pt x="113924" y="46101"/>
                    <a:pt x="113924" y="46101"/>
                  </a:cubicBezTo>
                  <a:cubicBezTo>
                    <a:pt x="113620" y="46101"/>
                    <a:pt x="113316" y="45762"/>
                    <a:pt x="113316" y="45762"/>
                  </a:cubicBezTo>
                  <a:cubicBezTo>
                    <a:pt x="113012" y="45762"/>
                    <a:pt x="113012" y="45762"/>
                    <a:pt x="113012" y="45762"/>
                  </a:cubicBezTo>
                  <a:cubicBezTo>
                    <a:pt x="113012" y="45423"/>
                    <a:pt x="113012" y="45423"/>
                    <a:pt x="112708" y="45423"/>
                  </a:cubicBezTo>
                  <a:cubicBezTo>
                    <a:pt x="112405" y="45423"/>
                    <a:pt x="111797" y="46101"/>
                    <a:pt x="111797" y="46101"/>
                  </a:cubicBezTo>
                  <a:cubicBezTo>
                    <a:pt x="111797" y="46440"/>
                    <a:pt x="111797" y="46440"/>
                    <a:pt x="111797" y="46440"/>
                  </a:cubicBezTo>
                  <a:cubicBezTo>
                    <a:pt x="111797" y="46440"/>
                    <a:pt x="111797" y="46440"/>
                    <a:pt x="111797" y="46440"/>
                  </a:cubicBezTo>
                  <a:cubicBezTo>
                    <a:pt x="111797" y="46440"/>
                    <a:pt x="111797" y="46440"/>
                    <a:pt x="111797" y="46440"/>
                  </a:cubicBezTo>
                  <a:cubicBezTo>
                    <a:pt x="111493" y="46440"/>
                    <a:pt x="111493" y="46101"/>
                    <a:pt x="111189" y="45084"/>
                  </a:cubicBezTo>
                  <a:cubicBezTo>
                    <a:pt x="111189" y="45084"/>
                    <a:pt x="111189" y="45084"/>
                    <a:pt x="111189" y="44745"/>
                  </a:cubicBezTo>
                  <a:cubicBezTo>
                    <a:pt x="110886" y="44406"/>
                    <a:pt x="110886" y="44067"/>
                    <a:pt x="110886" y="43050"/>
                  </a:cubicBezTo>
                  <a:cubicBezTo>
                    <a:pt x="110886" y="43050"/>
                    <a:pt x="110886" y="42711"/>
                    <a:pt x="110886" y="42711"/>
                  </a:cubicBezTo>
                  <a:cubicBezTo>
                    <a:pt x="110582" y="42372"/>
                    <a:pt x="110582" y="42033"/>
                    <a:pt x="110886" y="41694"/>
                  </a:cubicBezTo>
                  <a:cubicBezTo>
                    <a:pt x="111189" y="41694"/>
                    <a:pt x="110886" y="41355"/>
                    <a:pt x="110886" y="41355"/>
                  </a:cubicBezTo>
                  <a:cubicBezTo>
                    <a:pt x="110886" y="41016"/>
                    <a:pt x="110582" y="40677"/>
                    <a:pt x="110886" y="40338"/>
                  </a:cubicBezTo>
                  <a:cubicBezTo>
                    <a:pt x="109670" y="40338"/>
                    <a:pt x="109670" y="40338"/>
                    <a:pt x="109670" y="40338"/>
                  </a:cubicBezTo>
                  <a:cubicBezTo>
                    <a:pt x="109063" y="40338"/>
                    <a:pt x="108759" y="40338"/>
                    <a:pt x="108455" y="40338"/>
                  </a:cubicBezTo>
                  <a:cubicBezTo>
                    <a:pt x="107544" y="40000"/>
                    <a:pt x="107240" y="40338"/>
                    <a:pt x="107240" y="40338"/>
                  </a:cubicBezTo>
                  <a:cubicBezTo>
                    <a:pt x="107240" y="40677"/>
                    <a:pt x="107240" y="40677"/>
                    <a:pt x="107544" y="40677"/>
                  </a:cubicBezTo>
                  <a:cubicBezTo>
                    <a:pt x="107848" y="41016"/>
                    <a:pt x="108151" y="41016"/>
                    <a:pt x="108151" y="41355"/>
                  </a:cubicBezTo>
                  <a:cubicBezTo>
                    <a:pt x="108455" y="42033"/>
                    <a:pt x="108455" y="42711"/>
                    <a:pt x="107848" y="43050"/>
                  </a:cubicBezTo>
                  <a:cubicBezTo>
                    <a:pt x="107848" y="43389"/>
                    <a:pt x="107848" y="43389"/>
                    <a:pt x="107544" y="43389"/>
                  </a:cubicBezTo>
                  <a:cubicBezTo>
                    <a:pt x="107544" y="43389"/>
                    <a:pt x="107544" y="43389"/>
                    <a:pt x="107544" y="43389"/>
                  </a:cubicBezTo>
                  <a:cubicBezTo>
                    <a:pt x="106936" y="43050"/>
                    <a:pt x="106936" y="42372"/>
                    <a:pt x="106936" y="42372"/>
                  </a:cubicBezTo>
                  <a:cubicBezTo>
                    <a:pt x="106632" y="42033"/>
                    <a:pt x="106632" y="42033"/>
                    <a:pt x="106632" y="42033"/>
                  </a:cubicBezTo>
                  <a:cubicBezTo>
                    <a:pt x="106632" y="42033"/>
                    <a:pt x="106632" y="41694"/>
                    <a:pt x="106632" y="41694"/>
                  </a:cubicBezTo>
                  <a:cubicBezTo>
                    <a:pt x="106632" y="41694"/>
                    <a:pt x="106632" y="41694"/>
                    <a:pt x="106632" y="41694"/>
                  </a:cubicBezTo>
                  <a:cubicBezTo>
                    <a:pt x="106329" y="42033"/>
                    <a:pt x="106329" y="42033"/>
                    <a:pt x="106329" y="42033"/>
                  </a:cubicBezTo>
                  <a:cubicBezTo>
                    <a:pt x="106329" y="42033"/>
                    <a:pt x="106329" y="42033"/>
                    <a:pt x="106329" y="42372"/>
                  </a:cubicBezTo>
                  <a:cubicBezTo>
                    <a:pt x="106329" y="42372"/>
                    <a:pt x="106329" y="42711"/>
                    <a:pt x="106025" y="42711"/>
                  </a:cubicBezTo>
                  <a:cubicBezTo>
                    <a:pt x="106025" y="42711"/>
                    <a:pt x="105721" y="42711"/>
                    <a:pt x="105417" y="42711"/>
                  </a:cubicBezTo>
                  <a:cubicBezTo>
                    <a:pt x="105113" y="42711"/>
                    <a:pt x="105113" y="42033"/>
                    <a:pt x="105113" y="41355"/>
                  </a:cubicBezTo>
                  <a:cubicBezTo>
                    <a:pt x="105113" y="41355"/>
                    <a:pt x="105113" y="41355"/>
                    <a:pt x="105113" y="41355"/>
                  </a:cubicBezTo>
                  <a:cubicBezTo>
                    <a:pt x="105113" y="41016"/>
                    <a:pt x="105113" y="41016"/>
                    <a:pt x="105113" y="41016"/>
                  </a:cubicBezTo>
                  <a:cubicBezTo>
                    <a:pt x="105113" y="40338"/>
                    <a:pt x="105113" y="40000"/>
                    <a:pt x="104810" y="39661"/>
                  </a:cubicBezTo>
                  <a:cubicBezTo>
                    <a:pt x="104810" y="39661"/>
                    <a:pt x="104810" y="39322"/>
                    <a:pt x="104810" y="39322"/>
                  </a:cubicBezTo>
                  <a:cubicBezTo>
                    <a:pt x="104810" y="38983"/>
                    <a:pt x="105113" y="38644"/>
                    <a:pt x="106025" y="38305"/>
                  </a:cubicBezTo>
                  <a:cubicBezTo>
                    <a:pt x="106025" y="38305"/>
                    <a:pt x="105721" y="37627"/>
                    <a:pt x="105721" y="37288"/>
                  </a:cubicBezTo>
                  <a:cubicBezTo>
                    <a:pt x="105721" y="36949"/>
                    <a:pt x="105721" y="36949"/>
                    <a:pt x="105721" y="36610"/>
                  </a:cubicBezTo>
                  <a:cubicBezTo>
                    <a:pt x="105721" y="36610"/>
                    <a:pt x="105721" y="36610"/>
                    <a:pt x="105721" y="36610"/>
                  </a:cubicBezTo>
                  <a:cubicBezTo>
                    <a:pt x="105721" y="35593"/>
                    <a:pt x="105721" y="35254"/>
                    <a:pt x="105113" y="35254"/>
                  </a:cubicBezTo>
                  <a:cubicBezTo>
                    <a:pt x="105113" y="34915"/>
                    <a:pt x="104810" y="34915"/>
                    <a:pt x="104810" y="34576"/>
                  </a:cubicBezTo>
                  <a:cubicBezTo>
                    <a:pt x="104810" y="34237"/>
                    <a:pt x="104810" y="33898"/>
                    <a:pt x="104506" y="33559"/>
                  </a:cubicBezTo>
                  <a:cubicBezTo>
                    <a:pt x="104202" y="33559"/>
                    <a:pt x="104202" y="33220"/>
                    <a:pt x="104202" y="32881"/>
                  </a:cubicBezTo>
                  <a:cubicBezTo>
                    <a:pt x="104202" y="32881"/>
                    <a:pt x="104202" y="32881"/>
                    <a:pt x="104202" y="32881"/>
                  </a:cubicBezTo>
                  <a:cubicBezTo>
                    <a:pt x="103898" y="32881"/>
                    <a:pt x="103898" y="32881"/>
                    <a:pt x="103898" y="32881"/>
                  </a:cubicBezTo>
                  <a:cubicBezTo>
                    <a:pt x="103594" y="33220"/>
                    <a:pt x="103594" y="33559"/>
                    <a:pt x="103594" y="33559"/>
                  </a:cubicBezTo>
                  <a:cubicBezTo>
                    <a:pt x="103291" y="33898"/>
                    <a:pt x="103291" y="34237"/>
                    <a:pt x="102683" y="34237"/>
                  </a:cubicBezTo>
                  <a:cubicBezTo>
                    <a:pt x="102379" y="34237"/>
                    <a:pt x="102379" y="34237"/>
                    <a:pt x="102075" y="34576"/>
                  </a:cubicBezTo>
                  <a:cubicBezTo>
                    <a:pt x="101772" y="34915"/>
                    <a:pt x="101772" y="35254"/>
                    <a:pt x="101468" y="35254"/>
                  </a:cubicBezTo>
                  <a:cubicBezTo>
                    <a:pt x="101468" y="35254"/>
                    <a:pt x="101468" y="35254"/>
                    <a:pt x="101164" y="35593"/>
                  </a:cubicBezTo>
                  <a:cubicBezTo>
                    <a:pt x="101164" y="35932"/>
                    <a:pt x="101164" y="36610"/>
                    <a:pt x="100860" y="36610"/>
                  </a:cubicBezTo>
                  <a:cubicBezTo>
                    <a:pt x="100556" y="36949"/>
                    <a:pt x="100253" y="36949"/>
                    <a:pt x="99949" y="36949"/>
                  </a:cubicBezTo>
                  <a:cubicBezTo>
                    <a:pt x="99949" y="36610"/>
                    <a:pt x="99645" y="36271"/>
                    <a:pt x="99645" y="35932"/>
                  </a:cubicBezTo>
                  <a:cubicBezTo>
                    <a:pt x="99645" y="35932"/>
                    <a:pt x="99341" y="35593"/>
                    <a:pt x="99341" y="35593"/>
                  </a:cubicBezTo>
                  <a:cubicBezTo>
                    <a:pt x="99037" y="35593"/>
                    <a:pt x="98734" y="35593"/>
                    <a:pt x="98734" y="34915"/>
                  </a:cubicBezTo>
                  <a:cubicBezTo>
                    <a:pt x="98734" y="34576"/>
                    <a:pt x="98430" y="34576"/>
                    <a:pt x="98430" y="34237"/>
                  </a:cubicBezTo>
                  <a:cubicBezTo>
                    <a:pt x="98126" y="34237"/>
                    <a:pt x="98126" y="34237"/>
                    <a:pt x="97822" y="33559"/>
                  </a:cubicBezTo>
                  <a:cubicBezTo>
                    <a:pt x="97822" y="33220"/>
                    <a:pt x="97518" y="33220"/>
                    <a:pt x="96911" y="33220"/>
                  </a:cubicBezTo>
                  <a:cubicBezTo>
                    <a:pt x="96911" y="33220"/>
                    <a:pt x="96607" y="33559"/>
                    <a:pt x="96607" y="33559"/>
                  </a:cubicBezTo>
                  <a:cubicBezTo>
                    <a:pt x="96911" y="33898"/>
                    <a:pt x="96911" y="33898"/>
                    <a:pt x="96911" y="33898"/>
                  </a:cubicBezTo>
                  <a:cubicBezTo>
                    <a:pt x="96911" y="33898"/>
                    <a:pt x="96911" y="33898"/>
                    <a:pt x="97215" y="33898"/>
                  </a:cubicBezTo>
                  <a:cubicBezTo>
                    <a:pt x="97215" y="33898"/>
                    <a:pt x="97518" y="34237"/>
                    <a:pt x="97518" y="34237"/>
                  </a:cubicBezTo>
                  <a:cubicBezTo>
                    <a:pt x="97518" y="34237"/>
                    <a:pt x="97518" y="34915"/>
                    <a:pt x="97518" y="35254"/>
                  </a:cubicBezTo>
                  <a:cubicBezTo>
                    <a:pt x="97215" y="35254"/>
                    <a:pt x="97215" y="35593"/>
                    <a:pt x="97215" y="35932"/>
                  </a:cubicBezTo>
                  <a:cubicBezTo>
                    <a:pt x="97215" y="35932"/>
                    <a:pt x="97215" y="35932"/>
                    <a:pt x="97215" y="35932"/>
                  </a:cubicBezTo>
                  <a:cubicBezTo>
                    <a:pt x="96911" y="36271"/>
                    <a:pt x="96607" y="35932"/>
                    <a:pt x="96303" y="35932"/>
                  </a:cubicBezTo>
                  <a:cubicBezTo>
                    <a:pt x="96303" y="35932"/>
                    <a:pt x="96000" y="35593"/>
                    <a:pt x="95696" y="35593"/>
                  </a:cubicBezTo>
                  <a:cubicBezTo>
                    <a:pt x="95088" y="35932"/>
                    <a:pt x="95088" y="35932"/>
                    <a:pt x="95088" y="36610"/>
                  </a:cubicBezTo>
                  <a:cubicBezTo>
                    <a:pt x="95088" y="36610"/>
                    <a:pt x="95088" y="36610"/>
                    <a:pt x="95088" y="36610"/>
                  </a:cubicBezTo>
                  <a:cubicBezTo>
                    <a:pt x="95088" y="36949"/>
                    <a:pt x="95088" y="37627"/>
                    <a:pt x="95088" y="37966"/>
                  </a:cubicBezTo>
                  <a:cubicBezTo>
                    <a:pt x="95088" y="37966"/>
                    <a:pt x="95088" y="38305"/>
                    <a:pt x="95088" y="38305"/>
                  </a:cubicBezTo>
                  <a:cubicBezTo>
                    <a:pt x="95392" y="38644"/>
                    <a:pt x="95392" y="38644"/>
                    <a:pt x="95088" y="39322"/>
                  </a:cubicBezTo>
                  <a:cubicBezTo>
                    <a:pt x="95088" y="39661"/>
                    <a:pt x="94481" y="39322"/>
                    <a:pt x="93569" y="39322"/>
                  </a:cubicBezTo>
                  <a:cubicBezTo>
                    <a:pt x="93569" y="39322"/>
                    <a:pt x="93265" y="38983"/>
                    <a:pt x="93265" y="38983"/>
                  </a:cubicBezTo>
                  <a:cubicBezTo>
                    <a:pt x="92658" y="38983"/>
                    <a:pt x="92354" y="38983"/>
                    <a:pt x="92050" y="38644"/>
                  </a:cubicBezTo>
                  <a:cubicBezTo>
                    <a:pt x="92050" y="38305"/>
                    <a:pt x="92050" y="38305"/>
                    <a:pt x="92050" y="38305"/>
                  </a:cubicBezTo>
                  <a:cubicBezTo>
                    <a:pt x="91746" y="37966"/>
                    <a:pt x="91746" y="36949"/>
                    <a:pt x="92050" y="36610"/>
                  </a:cubicBezTo>
                  <a:cubicBezTo>
                    <a:pt x="92354" y="36271"/>
                    <a:pt x="92354" y="35932"/>
                    <a:pt x="92050" y="35593"/>
                  </a:cubicBezTo>
                  <a:cubicBezTo>
                    <a:pt x="91746" y="34915"/>
                    <a:pt x="91746" y="34915"/>
                    <a:pt x="91746" y="34576"/>
                  </a:cubicBezTo>
                  <a:cubicBezTo>
                    <a:pt x="91746" y="34237"/>
                    <a:pt x="92050" y="34237"/>
                    <a:pt x="92050" y="34237"/>
                  </a:cubicBezTo>
                  <a:cubicBezTo>
                    <a:pt x="92050" y="34237"/>
                    <a:pt x="92050" y="34237"/>
                    <a:pt x="92050" y="34237"/>
                  </a:cubicBezTo>
                  <a:cubicBezTo>
                    <a:pt x="92354" y="33898"/>
                    <a:pt x="92354" y="33898"/>
                    <a:pt x="92354" y="33898"/>
                  </a:cubicBezTo>
                  <a:cubicBezTo>
                    <a:pt x="92354" y="33559"/>
                    <a:pt x="92354" y="32881"/>
                    <a:pt x="92354" y="32542"/>
                  </a:cubicBezTo>
                  <a:cubicBezTo>
                    <a:pt x="92354" y="32542"/>
                    <a:pt x="92354" y="32203"/>
                    <a:pt x="92354" y="31864"/>
                  </a:cubicBezTo>
                  <a:cubicBezTo>
                    <a:pt x="92354" y="31864"/>
                    <a:pt x="92050" y="31525"/>
                    <a:pt x="91746" y="31186"/>
                  </a:cubicBezTo>
                  <a:cubicBezTo>
                    <a:pt x="91443" y="30847"/>
                    <a:pt x="91443" y="30847"/>
                    <a:pt x="91443" y="30508"/>
                  </a:cubicBezTo>
                  <a:cubicBezTo>
                    <a:pt x="91139" y="30169"/>
                    <a:pt x="90835" y="30169"/>
                    <a:pt x="90531" y="30169"/>
                  </a:cubicBezTo>
                  <a:cubicBezTo>
                    <a:pt x="90227" y="30169"/>
                    <a:pt x="89924" y="29830"/>
                    <a:pt x="89924" y="29830"/>
                  </a:cubicBezTo>
                  <a:cubicBezTo>
                    <a:pt x="89620" y="29830"/>
                    <a:pt x="89620" y="29830"/>
                    <a:pt x="89620" y="29830"/>
                  </a:cubicBezTo>
                  <a:cubicBezTo>
                    <a:pt x="89316" y="29830"/>
                    <a:pt x="89012" y="29152"/>
                    <a:pt x="88708" y="28813"/>
                  </a:cubicBezTo>
                  <a:cubicBezTo>
                    <a:pt x="88708" y="28474"/>
                    <a:pt x="88708" y="28474"/>
                    <a:pt x="88708" y="28474"/>
                  </a:cubicBezTo>
                  <a:cubicBezTo>
                    <a:pt x="88405" y="28135"/>
                    <a:pt x="88405" y="28135"/>
                    <a:pt x="88405" y="28135"/>
                  </a:cubicBezTo>
                  <a:cubicBezTo>
                    <a:pt x="88101" y="27796"/>
                    <a:pt x="87797" y="27796"/>
                    <a:pt x="87797" y="27118"/>
                  </a:cubicBezTo>
                  <a:cubicBezTo>
                    <a:pt x="87797" y="26779"/>
                    <a:pt x="87189" y="26101"/>
                    <a:pt x="86886" y="25762"/>
                  </a:cubicBezTo>
                  <a:cubicBezTo>
                    <a:pt x="86582" y="25423"/>
                    <a:pt x="86582" y="24745"/>
                    <a:pt x="86582" y="24406"/>
                  </a:cubicBezTo>
                  <a:cubicBezTo>
                    <a:pt x="86582" y="24067"/>
                    <a:pt x="86582" y="24067"/>
                    <a:pt x="86582" y="24067"/>
                  </a:cubicBezTo>
                  <a:cubicBezTo>
                    <a:pt x="86582" y="23389"/>
                    <a:pt x="86582" y="22711"/>
                    <a:pt x="85974" y="22372"/>
                  </a:cubicBezTo>
                  <a:cubicBezTo>
                    <a:pt x="85974" y="22033"/>
                    <a:pt x="85974" y="22033"/>
                    <a:pt x="85974" y="21694"/>
                  </a:cubicBezTo>
                  <a:cubicBezTo>
                    <a:pt x="85974" y="21355"/>
                    <a:pt x="85974" y="21355"/>
                    <a:pt x="85670" y="21016"/>
                  </a:cubicBezTo>
                  <a:cubicBezTo>
                    <a:pt x="85367" y="20677"/>
                    <a:pt x="85367" y="20000"/>
                    <a:pt x="85367" y="19322"/>
                  </a:cubicBezTo>
                  <a:cubicBezTo>
                    <a:pt x="85367" y="19322"/>
                    <a:pt x="85367" y="18983"/>
                    <a:pt x="85367" y="18983"/>
                  </a:cubicBezTo>
                  <a:cubicBezTo>
                    <a:pt x="85367" y="18305"/>
                    <a:pt x="85367" y="17966"/>
                    <a:pt x="85063" y="17288"/>
                  </a:cubicBezTo>
                  <a:cubicBezTo>
                    <a:pt x="85063" y="17288"/>
                    <a:pt x="85063" y="17288"/>
                    <a:pt x="85063" y="17288"/>
                  </a:cubicBezTo>
                  <a:cubicBezTo>
                    <a:pt x="84759" y="16949"/>
                    <a:pt x="84759" y="16610"/>
                    <a:pt x="84759" y="16271"/>
                  </a:cubicBezTo>
                  <a:cubicBezTo>
                    <a:pt x="84759" y="15932"/>
                    <a:pt x="84455" y="15593"/>
                    <a:pt x="84151" y="15254"/>
                  </a:cubicBezTo>
                  <a:cubicBezTo>
                    <a:pt x="83848" y="15254"/>
                    <a:pt x="83848" y="14915"/>
                    <a:pt x="83544" y="14576"/>
                  </a:cubicBezTo>
                  <a:cubicBezTo>
                    <a:pt x="83544" y="14237"/>
                    <a:pt x="83240" y="14237"/>
                    <a:pt x="83240" y="14237"/>
                  </a:cubicBezTo>
                  <a:cubicBezTo>
                    <a:pt x="82936" y="13898"/>
                    <a:pt x="82936" y="13898"/>
                    <a:pt x="82936" y="13898"/>
                  </a:cubicBezTo>
                  <a:cubicBezTo>
                    <a:pt x="82632" y="13559"/>
                    <a:pt x="82632" y="13220"/>
                    <a:pt x="82025" y="13898"/>
                  </a:cubicBezTo>
                  <a:cubicBezTo>
                    <a:pt x="81721" y="14237"/>
                    <a:pt x="81113" y="14237"/>
                    <a:pt x="80506" y="14237"/>
                  </a:cubicBezTo>
                  <a:cubicBezTo>
                    <a:pt x="80506" y="14237"/>
                    <a:pt x="80202" y="14237"/>
                    <a:pt x="80202" y="14237"/>
                  </a:cubicBezTo>
                  <a:cubicBezTo>
                    <a:pt x="79594" y="14237"/>
                    <a:pt x="79291" y="13898"/>
                    <a:pt x="79291" y="13559"/>
                  </a:cubicBezTo>
                  <a:cubicBezTo>
                    <a:pt x="78987" y="13559"/>
                    <a:pt x="78683" y="13220"/>
                    <a:pt x="78683" y="13220"/>
                  </a:cubicBezTo>
                  <a:cubicBezTo>
                    <a:pt x="78075" y="13220"/>
                    <a:pt x="77772" y="12542"/>
                    <a:pt x="77468" y="12203"/>
                  </a:cubicBezTo>
                  <a:cubicBezTo>
                    <a:pt x="77468" y="12203"/>
                    <a:pt x="77468" y="11864"/>
                    <a:pt x="77468" y="11864"/>
                  </a:cubicBezTo>
                  <a:cubicBezTo>
                    <a:pt x="76860" y="11525"/>
                    <a:pt x="75949" y="11525"/>
                    <a:pt x="75645" y="11864"/>
                  </a:cubicBezTo>
                  <a:cubicBezTo>
                    <a:pt x="75341" y="11864"/>
                    <a:pt x="75037" y="12203"/>
                    <a:pt x="74734" y="12203"/>
                  </a:cubicBezTo>
                  <a:cubicBezTo>
                    <a:pt x="74430" y="12203"/>
                    <a:pt x="74430" y="12203"/>
                    <a:pt x="74126" y="12203"/>
                  </a:cubicBezTo>
                  <a:cubicBezTo>
                    <a:pt x="73822" y="12203"/>
                    <a:pt x="73518" y="12542"/>
                    <a:pt x="73518" y="12203"/>
                  </a:cubicBezTo>
                  <a:cubicBezTo>
                    <a:pt x="73215" y="12203"/>
                    <a:pt x="73215" y="11864"/>
                    <a:pt x="73215" y="11525"/>
                  </a:cubicBezTo>
                  <a:cubicBezTo>
                    <a:pt x="73215" y="11186"/>
                    <a:pt x="73215" y="11186"/>
                    <a:pt x="73215" y="11186"/>
                  </a:cubicBezTo>
                  <a:cubicBezTo>
                    <a:pt x="73215" y="11186"/>
                    <a:pt x="72911" y="11186"/>
                    <a:pt x="72911" y="10847"/>
                  </a:cubicBezTo>
                  <a:cubicBezTo>
                    <a:pt x="72607" y="10847"/>
                    <a:pt x="72303" y="10508"/>
                    <a:pt x="72303" y="9830"/>
                  </a:cubicBezTo>
                  <a:cubicBezTo>
                    <a:pt x="72303" y="9830"/>
                    <a:pt x="72607" y="9491"/>
                    <a:pt x="72911" y="9491"/>
                  </a:cubicBezTo>
                  <a:cubicBezTo>
                    <a:pt x="72911" y="9491"/>
                    <a:pt x="73215" y="9491"/>
                    <a:pt x="73215" y="9152"/>
                  </a:cubicBezTo>
                  <a:cubicBezTo>
                    <a:pt x="73215" y="9152"/>
                    <a:pt x="73215" y="9152"/>
                    <a:pt x="73215" y="9152"/>
                  </a:cubicBezTo>
                  <a:cubicBezTo>
                    <a:pt x="73215" y="8474"/>
                    <a:pt x="73215" y="8135"/>
                    <a:pt x="73215" y="7457"/>
                  </a:cubicBezTo>
                  <a:cubicBezTo>
                    <a:pt x="72911" y="6779"/>
                    <a:pt x="73822" y="6101"/>
                    <a:pt x="74126" y="6101"/>
                  </a:cubicBezTo>
                  <a:cubicBezTo>
                    <a:pt x="74430" y="5762"/>
                    <a:pt x="74430" y="5762"/>
                    <a:pt x="74734" y="6101"/>
                  </a:cubicBezTo>
                  <a:cubicBezTo>
                    <a:pt x="74734" y="6101"/>
                    <a:pt x="74734" y="6101"/>
                    <a:pt x="74734" y="6101"/>
                  </a:cubicBezTo>
                  <a:cubicBezTo>
                    <a:pt x="74734" y="5762"/>
                    <a:pt x="74734" y="5762"/>
                    <a:pt x="74734" y="5762"/>
                  </a:cubicBezTo>
                  <a:cubicBezTo>
                    <a:pt x="74734" y="5084"/>
                    <a:pt x="74126" y="5084"/>
                    <a:pt x="73518" y="5084"/>
                  </a:cubicBezTo>
                  <a:cubicBezTo>
                    <a:pt x="72607" y="5084"/>
                    <a:pt x="72607" y="5084"/>
                    <a:pt x="72607" y="5084"/>
                  </a:cubicBezTo>
                  <a:cubicBezTo>
                    <a:pt x="72000" y="5084"/>
                    <a:pt x="71696" y="4745"/>
                    <a:pt x="71696" y="4745"/>
                  </a:cubicBezTo>
                  <a:cubicBezTo>
                    <a:pt x="71696" y="4406"/>
                    <a:pt x="72000" y="4067"/>
                    <a:pt x="72303" y="3728"/>
                  </a:cubicBezTo>
                  <a:cubicBezTo>
                    <a:pt x="72607" y="3728"/>
                    <a:pt x="72607" y="3050"/>
                    <a:pt x="72607" y="3050"/>
                  </a:cubicBezTo>
                  <a:cubicBezTo>
                    <a:pt x="72911" y="2711"/>
                    <a:pt x="72911" y="2711"/>
                    <a:pt x="72911" y="2372"/>
                  </a:cubicBezTo>
                  <a:cubicBezTo>
                    <a:pt x="72911" y="2372"/>
                    <a:pt x="72911" y="2033"/>
                    <a:pt x="72911" y="1694"/>
                  </a:cubicBezTo>
                  <a:cubicBezTo>
                    <a:pt x="72607" y="1355"/>
                    <a:pt x="72607" y="1355"/>
                    <a:pt x="72607" y="1355"/>
                  </a:cubicBezTo>
                  <a:cubicBezTo>
                    <a:pt x="72303" y="1355"/>
                    <a:pt x="72303" y="1355"/>
                    <a:pt x="72000" y="1016"/>
                  </a:cubicBezTo>
                  <a:cubicBezTo>
                    <a:pt x="72000" y="1355"/>
                    <a:pt x="72000" y="1355"/>
                    <a:pt x="72000" y="1355"/>
                  </a:cubicBezTo>
                  <a:cubicBezTo>
                    <a:pt x="71696" y="1694"/>
                    <a:pt x="71392" y="1355"/>
                    <a:pt x="71088" y="1355"/>
                  </a:cubicBezTo>
                  <a:cubicBezTo>
                    <a:pt x="70784" y="1016"/>
                    <a:pt x="70177" y="1016"/>
                    <a:pt x="69873" y="1355"/>
                  </a:cubicBezTo>
                  <a:cubicBezTo>
                    <a:pt x="69569" y="1355"/>
                    <a:pt x="69569" y="1355"/>
                    <a:pt x="69265" y="1355"/>
                  </a:cubicBezTo>
                  <a:cubicBezTo>
                    <a:pt x="68962" y="1355"/>
                    <a:pt x="68962" y="1355"/>
                    <a:pt x="68658" y="1355"/>
                  </a:cubicBezTo>
                  <a:cubicBezTo>
                    <a:pt x="68658" y="1355"/>
                    <a:pt x="68354" y="1355"/>
                    <a:pt x="68050" y="1355"/>
                  </a:cubicBezTo>
                  <a:cubicBezTo>
                    <a:pt x="67746" y="1016"/>
                    <a:pt x="67746" y="1016"/>
                    <a:pt x="67443" y="1016"/>
                  </a:cubicBezTo>
                  <a:cubicBezTo>
                    <a:pt x="67139" y="677"/>
                    <a:pt x="67139" y="338"/>
                    <a:pt x="66835" y="677"/>
                  </a:cubicBezTo>
                  <a:cubicBezTo>
                    <a:pt x="66227" y="1355"/>
                    <a:pt x="65620" y="1355"/>
                    <a:pt x="65012" y="1016"/>
                  </a:cubicBezTo>
                  <a:cubicBezTo>
                    <a:pt x="64708" y="1016"/>
                    <a:pt x="64405" y="677"/>
                    <a:pt x="64101" y="677"/>
                  </a:cubicBezTo>
                  <a:cubicBezTo>
                    <a:pt x="63797" y="677"/>
                    <a:pt x="63797" y="677"/>
                    <a:pt x="63797" y="677"/>
                  </a:cubicBezTo>
                  <a:cubicBezTo>
                    <a:pt x="63797" y="338"/>
                    <a:pt x="63493" y="338"/>
                    <a:pt x="63493" y="0"/>
                  </a:cubicBezTo>
                  <a:cubicBezTo>
                    <a:pt x="63493" y="0"/>
                    <a:pt x="63493" y="0"/>
                    <a:pt x="63493" y="0"/>
                  </a:cubicBezTo>
                  <a:cubicBezTo>
                    <a:pt x="63189" y="0"/>
                    <a:pt x="62886" y="338"/>
                    <a:pt x="62582" y="338"/>
                  </a:cubicBezTo>
                  <a:cubicBezTo>
                    <a:pt x="61367" y="1355"/>
                    <a:pt x="58329" y="1694"/>
                    <a:pt x="58025" y="1694"/>
                  </a:cubicBezTo>
                  <a:cubicBezTo>
                    <a:pt x="58025" y="1355"/>
                    <a:pt x="57721" y="2033"/>
                    <a:pt x="57721" y="2033"/>
                  </a:cubicBezTo>
                  <a:cubicBezTo>
                    <a:pt x="56810" y="3389"/>
                    <a:pt x="56202" y="2711"/>
                    <a:pt x="56202" y="4406"/>
                  </a:cubicBezTo>
                  <a:cubicBezTo>
                    <a:pt x="55898" y="5423"/>
                    <a:pt x="54987" y="5762"/>
                    <a:pt x="55291" y="6779"/>
                  </a:cubicBezTo>
                  <a:cubicBezTo>
                    <a:pt x="55898" y="8813"/>
                    <a:pt x="53468" y="11186"/>
                    <a:pt x="52860" y="12542"/>
                  </a:cubicBezTo>
                  <a:cubicBezTo>
                    <a:pt x="52253" y="13559"/>
                    <a:pt x="52556" y="13898"/>
                    <a:pt x="51645" y="14915"/>
                  </a:cubicBezTo>
                  <a:cubicBezTo>
                    <a:pt x="51037" y="15932"/>
                    <a:pt x="49822" y="17627"/>
                    <a:pt x="49518" y="18644"/>
                  </a:cubicBezTo>
                  <a:cubicBezTo>
                    <a:pt x="48911" y="19322"/>
                    <a:pt x="46177" y="21016"/>
                    <a:pt x="45569" y="21016"/>
                  </a:cubicBezTo>
                  <a:cubicBezTo>
                    <a:pt x="45265" y="21016"/>
                    <a:pt x="45265" y="21016"/>
                    <a:pt x="45265" y="21016"/>
                  </a:cubicBezTo>
                  <a:cubicBezTo>
                    <a:pt x="45265" y="21016"/>
                    <a:pt x="45265" y="21355"/>
                    <a:pt x="44962" y="21694"/>
                  </a:cubicBezTo>
                  <a:cubicBezTo>
                    <a:pt x="44962" y="21355"/>
                    <a:pt x="44962" y="21355"/>
                    <a:pt x="44962" y="21355"/>
                  </a:cubicBezTo>
                  <a:cubicBezTo>
                    <a:pt x="43139" y="21016"/>
                    <a:pt x="40101" y="26440"/>
                    <a:pt x="39797" y="28135"/>
                  </a:cubicBezTo>
                  <a:cubicBezTo>
                    <a:pt x="39493" y="29830"/>
                    <a:pt x="36759" y="31864"/>
                    <a:pt x="35544" y="32542"/>
                  </a:cubicBezTo>
                  <a:cubicBezTo>
                    <a:pt x="34329" y="33898"/>
                    <a:pt x="35544" y="35932"/>
                    <a:pt x="33113" y="36949"/>
                  </a:cubicBezTo>
                  <a:cubicBezTo>
                    <a:pt x="31291" y="37627"/>
                    <a:pt x="29468" y="36949"/>
                    <a:pt x="27645" y="37288"/>
                  </a:cubicBezTo>
                  <a:cubicBezTo>
                    <a:pt x="26126" y="37966"/>
                    <a:pt x="24303" y="36949"/>
                    <a:pt x="22784" y="38305"/>
                  </a:cubicBezTo>
                  <a:cubicBezTo>
                    <a:pt x="22481" y="38644"/>
                    <a:pt x="22177" y="38305"/>
                    <a:pt x="21873" y="38644"/>
                  </a:cubicBezTo>
                  <a:cubicBezTo>
                    <a:pt x="20354" y="39661"/>
                    <a:pt x="18227" y="40000"/>
                    <a:pt x="17620" y="37288"/>
                  </a:cubicBezTo>
                  <a:cubicBezTo>
                    <a:pt x="17316" y="35593"/>
                    <a:pt x="17924" y="33220"/>
                    <a:pt x="15493" y="33220"/>
                  </a:cubicBezTo>
                  <a:cubicBezTo>
                    <a:pt x="14886" y="33220"/>
                    <a:pt x="13974" y="33898"/>
                    <a:pt x="13063" y="33898"/>
                  </a:cubicBezTo>
                  <a:cubicBezTo>
                    <a:pt x="12151" y="33898"/>
                    <a:pt x="12151" y="35593"/>
                    <a:pt x="10936" y="35254"/>
                  </a:cubicBezTo>
                  <a:cubicBezTo>
                    <a:pt x="10329" y="35254"/>
                    <a:pt x="8202" y="42033"/>
                    <a:pt x="6075" y="42033"/>
                  </a:cubicBezTo>
                  <a:cubicBezTo>
                    <a:pt x="5468" y="42033"/>
                    <a:pt x="5772" y="43050"/>
                    <a:pt x="5164" y="43389"/>
                  </a:cubicBezTo>
                  <a:cubicBezTo>
                    <a:pt x="4253" y="44745"/>
                    <a:pt x="3341" y="44406"/>
                    <a:pt x="2430" y="45762"/>
                  </a:cubicBezTo>
                  <a:cubicBezTo>
                    <a:pt x="303" y="48474"/>
                    <a:pt x="0" y="47796"/>
                    <a:pt x="0" y="51864"/>
                  </a:cubicBezTo>
                  <a:cubicBezTo>
                    <a:pt x="0" y="55932"/>
                    <a:pt x="1215" y="54915"/>
                    <a:pt x="4860" y="57627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5" name="Google Shape;1605;p349"/>
            <p:cNvSpPr/>
            <p:nvPr/>
          </p:nvSpPr>
          <p:spPr>
            <a:xfrm>
              <a:off x="3094040" y="1562101"/>
              <a:ext cx="544500" cy="54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04383"/>
                  </a:moveTo>
                  <a:cubicBezTo>
                    <a:pt x="827" y="105205"/>
                    <a:pt x="827" y="105205"/>
                    <a:pt x="827" y="105205"/>
                  </a:cubicBezTo>
                  <a:cubicBezTo>
                    <a:pt x="827" y="105205"/>
                    <a:pt x="827" y="106027"/>
                    <a:pt x="1655" y="106027"/>
                  </a:cubicBezTo>
                  <a:cubicBezTo>
                    <a:pt x="1655" y="106027"/>
                    <a:pt x="1655" y="106027"/>
                    <a:pt x="1655" y="106027"/>
                  </a:cubicBezTo>
                  <a:cubicBezTo>
                    <a:pt x="2482" y="106849"/>
                    <a:pt x="3310" y="106849"/>
                    <a:pt x="4137" y="106849"/>
                  </a:cubicBezTo>
                  <a:cubicBezTo>
                    <a:pt x="5793" y="107671"/>
                    <a:pt x="7448" y="107671"/>
                    <a:pt x="8275" y="106849"/>
                  </a:cubicBezTo>
                  <a:cubicBezTo>
                    <a:pt x="9931" y="105205"/>
                    <a:pt x="10758" y="106027"/>
                    <a:pt x="11586" y="106849"/>
                  </a:cubicBezTo>
                  <a:cubicBezTo>
                    <a:pt x="11586" y="106849"/>
                    <a:pt x="12413" y="106849"/>
                    <a:pt x="12413" y="107671"/>
                  </a:cubicBezTo>
                  <a:cubicBezTo>
                    <a:pt x="13241" y="107671"/>
                    <a:pt x="14068" y="107671"/>
                    <a:pt x="14068" y="107671"/>
                  </a:cubicBezTo>
                  <a:cubicBezTo>
                    <a:pt x="14896" y="107671"/>
                    <a:pt x="14896" y="107671"/>
                    <a:pt x="15724" y="107671"/>
                  </a:cubicBezTo>
                  <a:cubicBezTo>
                    <a:pt x="16551" y="107671"/>
                    <a:pt x="16551" y="107671"/>
                    <a:pt x="17379" y="107671"/>
                  </a:cubicBezTo>
                  <a:cubicBezTo>
                    <a:pt x="18206" y="107671"/>
                    <a:pt x="19862" y="106849"/>
                    <a:pt x="20689" y="107671"/>
                  </a:cubicBezTo>
                  <a:cubicBezTo>
                    <a:pt x="22344" y="108493"/>
                    <a:pt x="22344" y="108493"/>
                    <a:pt x="22344" y="107671"/>
                  </a:cubicBezTo>
                  <a:cubicBezTo>
                    <a:pt x="23172" y="107671"/>
                    <a:pt x="23172" y="107671"/>
                    <a:pt x="23172" y="106849"/>
                  </a:cubicBezTo>
                  <a:cubicBezTo>
                    <a:pt x="23172" y="106027"/>
                    <a:pt x="23172" y="104383"/>
                    <a:pt x="24000" y="103561"/>
                  </a:cubicBezTo>
                  <a:cubicBezTo>
                    <a:pt x="24827" y="103561"/>
                    <a:pt x="24827" y="103561"/>
                    <a:pt x="25655" y="103561"/>
                  </a:cubicBezTo>
                  <a:cubicBezTo>
                    <a:pt x="25655" y="103561"/>
                    <a:pt x="25655" y="103561"/>
                    <a:pt x="25655" y="103561"/>
                  </a:cubicBezTo>
                  <a:cubicBezTo>
                    <a:pt x="28965" y="104383"/>
                    <a:pt x="29793" y="104383"/>
                    <a:pt x="29793" y="104383"/>
                  </a:cubicBezTo>
                  <a:cubicBezTo>
                    <a:pt x="29793" y="103561"/>
                    <a:pt x="33103" y="101917"/>
                    <a:pt x="33931" y="101917"/>
                  </a:cubicBezTo>
                  <a:cubicBezTo>
                    <a:pt x="33931" y="101917"/>
                    <a:pt x="33931" y="101917"/>
                    <a:pt x="33931" y="101917"/>
                  </a:cubicBezTo>
                  <a:cubicBezTo>
                    <a:pt x="35586" y="101917"/>
                    <a:pt x="37241" y="102739"/>
                    <a:pt x="38068" y="103561"/>
                  </a:cubicBezTo>
                  <a:cubicBezTo>
                    <a:pt x="38068" y="103561"/>
                    <a:pt x="38896" y="103561"/>
                    <a:pt x="39724" y="103561"/>
                  </a:cubicBezTo>
                  <a:cubicBezTo>
                    <a:pt x="41379" y="105205"/>
                    <a:pt x="41379" y="105205"/>
                    <a:pt x="41379" y="105205"/>
                  </a:cubicBezTo>
                  <a:cubicBezTo>
                    <a:pt x="42206" y="106027"/>
                    <a:pt x="42206" y="106027"/>
                    <a:pt x="42206" y="106849"/>
                  </a:cubicBezTo>
                  <a:cubicBezTo>
                    <a:pt x="43034" y="106849"/>
                    <a:pt x="43034" y="106849"/>
                    <a:pt x="43034" y="106849"/>
                  </a:cubicBezTo>
                  <a:cubicBezTo>
                    <a:pt x="43034" y="106027"/>
                    <a:pt x="43034" y="106027"/>
                    <a:pt x="43862" y="106027"/>
                  </a:cubicBezTo>
                  <a:cubicBezTo>
                    <a:pt x="43862" y="106027"/>
                    <a:pt x="43862" y="106027"/>
                    <a:pt x="43862" y="106027"/>
                  </a:cubicBezTo>
                  <a:cubicBezTo>
                    <a:pt x="44689" y="106849"/>
                    <a:pt x="44689" y="107671"/>
                    <a:pt x="44689" y="107671"/>
                  </a:cubicBezTo>
                  <a:cubicBezTo>
                    <a:pt x="44689" y="109315"/>
                    <a:pt x="45517" y="109315"/>
                    <a:pt x="45517" y="109315"/>
                  </a:cubicBezTo>
                  <a:cubicBezTo>
                    <a:pt x="46344" y="110136"/>
                    <a:pt x="47172" y="109315"/>
                    <a:pt x="47172" y="109315"/>
                  </a:cubicBezTo>
                  <a:cubicBezTo>
                    <a:pt x="48000" y="109315"/>
                    <a:pt x="48827" y="108493"/>
                    <a:pt x="49655" y="109315"/>
                  </a:cubicBezTo>
                  <a:cubicBezTo>
                    <a:pt x="49655" y="109315"/>
                    <a:pt x="49655" y="109315"/>
                    <a:pt x="49655" y="110136"/>
                  </a:cubicBezTo>
                  <a:cubicBezTo>
                    <a:pt x="49655" y="114246"/>
                    <a:pt x="49655" y="114246"/>
                    <a:pt x="49655" y="114246"/>
                  </a:cubicBezTo>
                  <a:cubicBezTo>
                    <a:pt x="49655" y="115068"/>
                    <a:pt x="49655" y="115068"/>
                    <a:pt x="49655" y="115068"/>
                  </a:cubicBezTo>
                  <a:cubicBezTo>
                    <a:pt x="49655" y="115890"/>
                    <a:pt x="49655" y="117534"/>
                    <a:pt x="50482" y="118356"/>
                  </a:cubicBezTo>
                  <a:cubicBezTo>
                    <a:pt x="50482" y="118356"/>
                    <a:pt x="50482" y="118356"/>
                    <a:pt x="50482" y="118356"/>
                  </a:cubicBezTo>
                  <a:cubicBezTo>
                    <a:pt x="52137" y="119178"/>
                    <a:pt x="52965" y="119999"/>
                    <a:pt x="52965" y="119999"/>
                  </a:cubicBezTo>
                  <a:cubicBezTo>
                    <a:pt x="54620" y="119178"/>
                    <a:pt x="54620" y="119178"/>
                    <a:pt x="54620" y="117534"/>
                  </a:cubicBezTo>
                  <a:cubicBezTo>
                    <a:pt x="54620" y="115890"/>
                    <a:pt x="55448" y="115068"/>
                    <a:pt x="57103" y="114246"/>
                  </a:cubicBezTo>
                  <a:cubicBezTo>
                    <a:pt x="58758" y="114246"/>
                    <a:pt x="58758" y="114246"/>
                    <a:pt x="58758" y="113424"/>
                  </a:cubicBezTo>
                  <a:cubicBezTo>
                    <a:pt x="58758" y="112602"/>
                    <a:pt x="58758" y="112602"/>
                    <a:pt x="58758" y="111780"/>
                  </a:cubicBezTo>
                  <a:cubicBezTo>
                    <a:pt x="58758" y="110958"/>
                    <a:pt x="59586" y="110958"/>
                    <a:pt x="59586" y="110136"/>
                  </a:cubicBezTo>
                  <a:cubicBezTo>
                    <a:pt x="60413" y="110136"/>
                    <a:pt x="61241" y="110136"/>
                    <a:pt x="62068" y="110958"/>
                  </a:cubicBezTo>
                  <a:cubicBezTo>
                    <a:pt x="62068" y="110958"/>
                    <a:pt x="62068" y="110958"/>
                    <a:pt x="62068" y="110958"/>
                  </a:cubicBezTo>
                  <a:cubicBezTo>
                    <a:pt x="63724" y="110958"/>
                    <a:pt x="63724" y="110958"/>
                    <a:pt x="64551" y="110136"/>
                  </a:cubicBezTo>
                  <a:cubicBezTo>
                    <a:pt x="65379" y="110136"/>
                    <a:pt x="65379" y="110136"/>
                    <a:pt x="66206" y="110136"/>
                  </a:cubicBezTo>
                  <a:cubicBezTo>
                    <a:pt x="67034" y="110136"/>
                    <a:pt x="67862" y="110136"/>
                    <a:pt x="68689" y="109315"/>
                  </a:cubicBezTo>
                  <a:cubicBezTo>
                    <a:pt x="69517" y="109315"/>
                    <a:pt x="70344" y="109315"/>
                    <a:pt x="71172" y="109315"/>
                  </a:cubicBezTo>
                  <a:cubicBezTo>
                    <a:pt x="72000" y="109315"/>
                    <a:pt x="72827" y="110136"/>
                    <a:pt x="73655" y="110136"/>
                  </a:cubicBezTo>
                  <a:cubicBezTo>
                    <a:pt x="73655" y="110136"/>
                    <a:pt x="74482" y="110136"/>
                    <a:pt x="75310" y="110958"/>
                  </a:cubicBezTo>
                  <a:cubicBezTo>
                    <a:pt x="75310" y="110958"/>
                    <a:pt x="76137" y="110958"/>
                    <a:pt x="76137" y="110958"/>
                  </a:cubicBezTo>
                  <a:cubicBezTo>
                    <a:pt x="76965" y="111780"/>
                    <a:pt x="78620" y="111780"/>
                    <a:pt x="79448" y="111780"/>
                  </a:cubicBezTo>
                  <a:cubicBezTo>
                    <a:pt x="79448" y="111780"/>
                    <a:pt x="80275" y="111780"/>
                    <a:pt x="80275" y="111780"/>
                  </a:cubicBezTo>
                  <a:cubicBezTo>
                    <a:pt x="81103" y="111780"/>
                    <a:pt x="82758" y="111780"/>
                    <a:pt x="82758" y="111780"/>
                  </a:cubicBezTo>
                  <a:cubicBezTo>
                    <a:pt x="83586" y="110958"/>
                    <a:pt x="83586" y="110958"/>
                    <a:pt x="83586" y="110136"/>
                  </a:cubicBezTo>
                  <a:cubicBezTo>
                    <a:pt x="83586" y="109315"/>
                    <a:pt x="83586" y="108493"/>
                    <a:pt x="84413" y="108493"/>
                  </a:cubicBezTo>
                  <a:cubicBezTo>
                    <a:pt x="85241" y="107671"/>
                    <a:pt x="85241" y="106849"/>
                    <a:pt x="85241" y="106027"/>
                  </a:cubicBezTo>
                  <a:cubicBezTo>
                    <a:pt x="86068" y="105205"/>
                    <a:pt x="86068" y="104383"/>
                    <a:pt x="86896" y="103561"/>
                  </a:cubicBezTo>
                  <a:cubicBezTo>
                    <a:pt x="87724" y="102739"/>
                    <a:pt x="87724" y="101917"/>
                    <a:pt x="87724" y="101095"/>
                  </a:cubicBezTo>
                  <a:cubicBezTo>
                    <a:pt x="87724" y="100273"/>
                    <a:pt x="87724" y="99452"/>
                    <a:pt x="88551" y="98630"/>
                  </a:cubicBezTo>
                  <a:cubicBezTo>
                    <a:pt x="88551" y="97808"/>
                    <a:pt x="88551" y="97808"/>
                    <a:pt x="88551" y="96986"/>
                  </a:cubicBezTo>
                  <a:cubicBezTo>
                    <a:pt x="89379" y="96164"/>
                    <a:pt x="89379" y="94520"/>
                    <a:pt x="91862" y="95342"/>
                  </a:cubicBezTo>
                  <a:cubicBezTo>
                    <a:pt x="91862" y="95342"/>
                    <a:pt x="92689" y="95342"/>
                    <a:pt x="92689" y="95342"/>
                  </a:cubicBezTo>
                  <a:cubicBezTo>
                    <a:pt x="93517" y="96164"/>
                    <a:pt x="94344" y="96164"/>
                    <a:pt x="95172" y="96164"/>
                  </a:cubicBezTo>
                  <a:cubicBezTo>
                    <a:pt x="95172" y="96164"/>
                    <a:pt x="95172" y="96164"/>
                    <a:pt x="95172" y="96164"/>
                  </a:cubicBezTo>
                  <a:cubicBezTo>
                    <a:pt x="95172" y="94520"/>
                    <a:pt x="95172" y="94520"/>
                    <a:pt x="95172" y="94520"/>
                  </a:cubicBezTo>
                  <a:cubicBezTo>
                    <a:pt x="96000" y="94520"/>
                    <a:pt x="96827" y="94520"/>
                    <a:pt x="96827" y="95342"/>
                  </a:cubicBezTo>
                  <a:cubicBezTo>
                    <a:pt x="97655" y="96164"/>
                    <a:pt x="97655" y="96164"/>
                    <a:pt x="97655" y="96164"/>
                  </a:cubicBezTo>
                  <a:cubicBezTo>
                    <a:pt x="97655" y="96986"/>
                    <a:pt x="98482" y="97808"/>
                    <a:pt x="98482" y="97808"/>
                  </a:cubicBezTo>
                  <a:cubicBezTo>
                    <a:pt x="99310" y="98630"/>
                    <a:pt x="100137" y="98630"/>
                    <a:pt x="100965" y="97808"/>
                  </a:cubicBezTo>
                  <a:cubicBezTo>
                    <a:pt x="100965" y="97808"/>
                    <a:pt x="100965" y="97808"/>
                    <a:pt x="100965" y="96986"/>
                  </a:cubicBezTo>
                  <a:cubicBezTo>
                    <a:pt x="100965" y="96164"/>
                    <a:pt x="101793" y="95342"/>
                    <a:pt x="101793" y="94520"/>
                  </a:cubicBezTo>
                  <a:cubicBezTo>
                    <a:pt x="101793" y="93698"/>
                    <a:pt x="102620" y="93698"/>
                    <a:pt x="102620" y="92876"/>
                  </a:cubicBezTo>
                  <a:cubicBezTo>
                    <a:pt x="102620" y="92876"/>
                    <a:pt x="101793" y="92054"/>
                    <a:pt x="101793" y="92054"/>
                  </a:cubicBezTo>
                  <a:cubicBezTo>
                    <a:pt x="100965" y="91232"/>
                    <a:pt x="100137" y="90410"/>
                    <a:pt x="100137" y="90410"/>
                  </a:cubicBezTo>
                  <a:cubicBezTo>
                    <a:pt x="100137" y="89589"/>
                    <a:pt x="100965" y="89589"/>
                    <a:pt x="100965" y="89589"/>
                  </a:cubicBezTo>
                  <a:cubicBezTo>
                    <a:pt x="100965" y="89589"/>
                    <a:pt x="101793" y="89589"/>
                    <a:pt x="101793" y="89589"/>
                  </a:cubicBezTo>
                  <a:cubicBezTo>
                    <a:pt x="103448" y="88767"/>
                    <a:pt x="105103" y="88767"/>
                    <a:pt x="105103" y="87945"/>
                  </a:cubicBezTo>
                  <a:cubicBezTo>
                    <a:pt x="105103" y="85479"/>
                    <a:pt x="105103" y="85479"/>
                    <a:pt x="106758" y="85479"/>
                  </a:cubicBezTo>
                  <a:cubicBezTo>
                    <a:pt x="106758" y="85479"/>
                    <a:pt x="107586" y="85479"/>
                    <a:pt x="108413" y="85479"/>
                  </a:cubicBezTo>
                  <a:cubicBezTo>
                    <a:pt x="108413" y="84657"/>
                    <a:pt x="109241" y="84657"/>
                    <a:pt x="109241" y="84657"/>
                  </a:cubicBezTo>
                  <a:cubicBezTo>
                    <a:pt x="110068" y="84657"/>
                    <a:pt x="112551" y="84657"/>
                    <a:pt x="113379" y="83835"/>
                  </a:cubicBezTo>
                  <a:cubicBezTo>
                    <a:pt x="113379" y="83835"/>
                    <a:pt x="113379" y="83835"/>
                    <a:pt x="113379" y="83835"/>
                  </a:cubicBezTo>
                  <a:cubicBezTo>
                    <a:pt x="113379" y="83835"/>
                    <a:pt x="113379" y="83835"/>
                    <a:pt x="113379" y="83835"/>
                  </a:cubicBezTo>
                  <a:cubicBezTo>
                    <a:pt x="113379" y="83013"/>
                    <a:pt x="113379" y="83013"/>
                    <a:pt x="113379" y="83013"/>
                  </a:cubicBezTo>
                  <a:cubicBezTo>
                    <a:pt x="113379" y="82191"/>
                    <a:pt x="113379" y="81369"/>
                    <a:pt x="113379" y="81369"/>
                  </a:cubicBezTo>
                  <a:cubicBezTo>
                    <a:pt x="112551" y="80547"/>
                    <a:pt x="115034" y="78904"/>
                    <a:pt x="117517" y="77260"/>
                  </a:cubicBezTo>
                  <a:cubicBezTo>
                    <a:pt x="118344" y="77260"/>
                    <a:pt x="119172" y="76438"/>
                    <a:pt x="120000" y="76438"/>
                  </a:cubicBezTo>
                  <a:cubicBezTo>
                    <a:pt x="119172" y="75616"/>
                    <a:pt x="118344" y="73150"/>
                    <a:pt x="116689" y="72328"/>
                  </a:cubicBezTo>
                  <a:cubicBezTo>
                    <a:pt x="115862" y="72328"/>
                    <a:pt x="115034" y="71506"/>
                    <a:pt x="114206" y="69863"/>
                  </a:cubicBezTo>
                  <a:cubicBezTo>
                    <a:pt x="114206" y="69863"/>
                    <a:pt x="114206" y="69863"/>
                    <a:pt x="114206" y="69863"/>
                  </a:cubicBezTo>
                  <a:cubicBezTo>
                    <a:pt x="114206" y="69863"/>
                    <a:pt x="114206" y="69863"/>
                    <a:pt x="114206" y="69863"/>
                  </a:cubicBezTo>
                  <a:cubicBezTo>
                    <a:pt x="112551" y="70684"/>
                    <a:pt x="110896" y="70684"/>
                    <a:pt x="110896" y="69863"/>
                  </a:cubicBezTo>
                  <a:cubicBezTo>
                    <a:pt x="110068" y="69863"/>
                    <a:pt x="110068" y="69863"/>
                    <a:pt x="110068" y="69863"/>
                  </a:cubicBezTo>
                  <a:cubicBezTo>
                    <a:pt x="110068" y="68219"/>
                    <a:pt x="110068" y="67397"/>
                    <a:pt x="107586" y="67397"/>
                  </a:cubicBezTo>
                  <a:cubicBezTo>
                    <a:pt x="107586" y="67397"/>
                    <a:pt x="106758" y="67397"/>
                    <a:pt x="105931" y="67397"/>
                  </a:cubicBezTo>
                  <a:cubicBezTo>
                    <a:pt x="105103" y="68219"/>
                    <a:pt x="104275" y="68219"/>
                    <a:pt x="103448" y="68219"/>
                  </a:cubicBezTo>
                  <a:cubicBezTo>
                    <a:pt x="103448" y="68219"/>
                    <a:pt x="103448" y="68219"/>
                    <a:pt x="103448" y="67397"/>
                  </a:cubicBezTo>
                  <a:cubicBezTo>
                    <a:pt x="103448" y="66575"/>
                    <a:pt x="103448" y="65753"/>
                    <a:pt x="103448" y="65753"/>
                  </a:cubicBezTo>
                  <a:cubicBezTo>
                    <a:pt x="103448" y="64931"/>
                    <a:pt x="103448" y="64109"/>
                    <a:pt x="103448" y="63287"/>
                  </a:cubicBezTo>
                  <a:cubicBezTo>
                    <a:pt x="103448" y="63287"/>
                    <a:pt x="103448" y="62465"/>
                    <a:pt x="103448" y="61643"/>
                  </a:cubicBezTo>
                  <a:cubicBezTo>
                    <a:pt x="103448" y="60821"/>
                    <a:pt x="103448" y="59999"/>
                    <a:pt x="103448" y="59178"/>
                  </a:cubicBezTo>
                  <a:cubicBezTo>
                    <a:pt x="103448" y="59178"/>
                    <a:pt x="103448" y="59178"/>
                    <a:pt x="103448" y="58356"/>
                  </a:cubicBezTo>
                  <a:cubicBezTo>
                    <a:pt x="103448" y="57534"/>
                    <a:pt x="104275" y="55890"/>
                    <a:pt x="104275" y="55068"/>
                  </a:cubicBezTo>
                  <a:cubicBezTo>
                    <a:pt x="103448" y="55068"/>
                    <a:pt x="103448" y="55068"/>
                    <a:pt x="103448" y="55068"/>
                  </a:cubicBezTo>
                  <a:cubicBezTo>
                    <a:pt x="103448" y="55068"/>
                    <a:pt x="102620" y="55068"/>
                    <a:pt x="101793" y="55068"/>
                  </a:cubicBezTo>
                  <a:cubicBezTo>
                    <a:pt x="99310" y="55068"/>
                    <a:pt x="99310" y="55068"/>
                    <a:pt x="99310" y="54246"/>
                  </a:cubicBezTo>
                  <a:cubicBezTo>
                    <a:pt x="98482" y="53424"/>
                    <a:pt x="98482" y="53424"/>
                    <a:pt x="97655" y="52602"/>
                  </a:cubicBezTo>
                  <a:cubicBezTo>
                    <a:pt x="97655" y="52602"/>
                    <a:pt x="96827" y="52602"/>
                    <a:pt x="96827" y="51780"/>
                  </a:cubicBezTo>
                  <a:cubicBezTo>
                    <a:pt x="96827" y="50958"/>
                    <a:pt x="96000" y="50958"/>
                    <a:pt x="96000" y="50958"/>
                  </a:cubicBezTo>
                  <a:cubicBezTo>
                    <a:pt x="95172" y="50136"/>
                    <a:pt x="94344" y="49315"/>
                    <a:pt x="94344" y="47671"/>
                  </a:cubicBezTo>
                  <a:cubicBezTo>
                    <a:pt x="94344" y="46849"/>
                    <a:pt x="94344" y="46849"/>
                    <a:pt x="94344" y="46849"/>
                  </a:cubicBezTo>
                  <a:cubicBezTo>
                    <a:pt x="93517" y="46027"/>
                    <a:pt x="92689" y="46849"/>
                    <a:pt x="91862" y="47671"/>
                  </a:cubicBezTo>
                  <a:cubicBezTo>
                    <a:pt x="91862" y="48493"/>
                    <a:pt x="91862" y="48493"/>
                    <a:pt x="91862" y="48493"/>
                  </a:cubicBezTo>
                  <a:cubicBezTo>
                    <a:pt x="91862" y="49315"/>
                    <a:pt x="91034" y="50958"/>
                    <a:pt x="89379" y="50136"/>
                  </a:cubicBezTo>
                  <a:cubicBezTo>
                    <a:pt x="89379" y="50136"/>
                    <a:pt x="88551" y="50136"/>
                    <a:pt x="88551" y="50136"/>
                  </a:cubicBezTo>
                  <a:cubicBezTo>
                    <a:pt x="87724" y="50136"/>
                    <a:pt x="86896" y="50136"/>
                    <a:pt x="86896" y="49315"/>
                  </a:cubicBezTo>
                  <a:cubicBezTo>
                    <a:pt x="86068" y="49315"/>
                    <a:pt x="85241" y="47671"/>
                    <a:pt x="85241" y="46849"/>
                  </a:cubicBezTo>
                  <a:cubicBezTo>
                    <a:pt x="84413" y="46849"/>
                    <a:pt x="84413" y="46849"/>
                    <a:pt x="84413" y="46849"/>
                  </a:cubicBezTo>
                  <a:cubicBezTo>
                    <a:pt x="84413" y="46027"/>
                    <a:pt x="84413" y="45205"/>
                    <a:pt x="83586" y="44383"/>
                  </a:cubicBezTo>
                  <a:cubicBezTo>
                    <a:pt x="83586" y="43561"/>
                    <a:pt x="83586" y="43561"/>
                    <a:pt x="83586" y="43561"/>
                  </a:cubicBezTo>
                  <a:cubicBezTo>
                    <a:pt x="83586" y="41917"/>
                    <a:pt x="83586" y="41917"/>
                    <a:pt x="81931" y="41095"/>
                  </a:cubicBezTo>
                  <a:cubicBezTo>
                    <a:pt x="81103" y="40273"/>
                    <a:pt x="81103" y="40273"/>
                    <a:pt x="81103" y="40273"/>
                  </a:cubicBezTo>
                  <a:cubicBezTo>
                    <a:pt x="81103" y="39452"/>
                    <a:pt x="81103" y="39452"/>
                    <a:pt x="81103" y="39452"/>
                  </a:cubicBezTo>
                  <a:cubicBezTo>
                    <a:pt x="81103" y="39452"/>
                    <a:pt x="81103" y="39452"/>
                    <a:pt x="81103" y="39452"/>
                  </a:cubicBezTo>
                  <a:cubicBezTo>
                    <a:pt x="81103" y="38630"/>
                    <a:pt x="80275" y="37808"/>
                    <a:pt x="80275" y="37808"/>
                  </a:cubicBezTo>
                  <a:cubicBezTo>
                    <a:pt x="78620" y="36164"/>
                    <a:pt x="78620" y="35342"/>
                    <a:pt x="77793" y="32876"/>
                  </a:cubicBezTo>
                  <a:cubicBezTo>
                    <a:pt x="77793" y="32876"/>
                    <a:pt x="77793" y="32876"/>
                    <a:pt x="77793" y="32876"/>
                  </a:cubicBezTo>
                  <a:cubicBezTo>
                    <a:pt x="77793" y="32876"/>
                    <a:pt x="77793" y="32876"/>
                    <a:pt x="77793" y="32876"/>
                  </a:cubicBezTo>
                  <a:cubicBezTo>
                    <a:pt x="77793" y="31232"/>
                    <a:pt x="76965" y="30410"/>
                    <a:pt x="77793" y="29589"/>
                  </a:cubicBezTo>
                  <a:cubicBezTo>
                    <a:pt x="78620" y="27945"/>
                    <a:pt x="78620" y="27945"/>
                    <a:pt x="78620" y="25479"/>
                  </a:cubicBezTo>
                  <a:cubicBezTo>
                    <a:pt x="78620" y="25479"/>
                    <a:pt x="78620" y="25479"/>
                    <a:pt x="78620" y="25479"/>
                  </a:cubicBezTo>
                  <a:cubicBezTo>
                    <a:pt x="78620" y="24657"/>
                    <a:pt x="77793" y="23013"/>
                    <a:pt x="77793" y="23013"/>
                  </a:cubicBezTo>
                  <a:cubicBezTo>
                    <a:pt x="76137" y="23013"/>
                    <a:pt x="75310" y="23013"/>
                    <a:pt x="75310" y="22191"/>
                  </a:cubicBezTo>
                  <a:cubicBezTo>
                    <a:pt x="75310" y="22191"/>
                    <a:pt x="75310" y="21369"/>
                    <a:pt x="75310" y="21369"/>
                  </a:cubicBezTo>
                  <a:cubicBezTo>
                    <a:pt x="74482" y="21369"/>
                    <a:pt x="74482" y="21369"/>
                    <a:pt x="74482" y="21369"/>
                  </a:cubicBezTo>
                  <a:cubicBezTo>
                    <a:pt x="73655" y="20547"/>
                    <a:pt x="72827" y="20547"/>
                    <a:pt x="72000" y="20547"/>
                  </a:cubicBezTo>
                  <a:cubicBezTo>
                    <a:pt x="69517" y="20547"/>
                    <a:pt x="67862" y="18904"/>
                    <a:pt x="67862" y="17260"/>
                  </a:cubicBezTo>
                  <a:cubicBezTo>
                    <a:pt x="67862" y="15616"/>
                    <a:pt x="67862" y="14794"/>
                    <a:pt x="67862" y="13150"/>
                  </a:cubicBezTo>
                  <a:cubicBezTo>
                    <a:pt x="67862" y="13150"/>
                    <a:pt x="67862" y="13150"/>
                    <a:pt x="67862" y="12328"/>
                  </a:cubicBezTo>
                  <a:cubicBezTo>
                    <a:pt x="68689" y="11506"/>
                    <a:pt x="68689" y="9863"/>
                    <a:pt x="69517" y="9863"/>
                  </a:cubicBezTo>
                  <a:cubicBezTo>
                    <a:pt x="70344" y="9041"/>
                    <a:pt x="70344" y="9041"/>
                    <a:pt x="71172" y="8219"/>
                  </a:cubicBezTo>
                  <a:cubicBezTo>
                    <a:pt x="71172" y="8219"/>
                    <a:pt x="71172" y="7397"/>
                    <a:pt x="72000" y="6575"/>
                  </a:cubicBezTo>
                  <a:cubicBezTo>
                    <a:pt x="72827" y="5753"/>
                    <a:pt x="73655" y="5753"/>
                    <a:pt x="74482" y="5753"/>
                  </a:cubicBezTo>
                  <a:cubicBezTo>
                    <a:pt x="74482" y="5753"/>
                    <a:pt x="75310" y="5753"/>
                    <a:pt x="75310" y="4931"/>
                  </a:cubicBezTo>
                  <a:cubicBezTo>
                    <a:pt x="76137" y="4931"/>
                    <a:pt x="76137" y="4931"/>
                    <a:pt x="76137" y="4931"/>
                  </a:cubicBezTo>
                  <a:cubicBezTo>
                    <a:pt x="76965" y="4109"/>
                    <a:pt x="76965" y="4109"/>
                    <a:pt x="76965" y="2465"/>
                  </a:cubicBezTo>
                  <a:cubicBezTo>
                    <a:pt x="76965" y="2465"/>
                    <a:pt x="76965" y="821"/>
                    <a:pt x="76137" y="0"/>
                  </a:cubicBezTo>
                  <a:cubicBezTo>
                    <a:pt x="76137" y="0"/>
                    <a:pt x="75310" y="821"/>
                    <a:pt x="74482" y="821"/>
                  </a:cubicBezTo>
                  <a:cubicBezTo>
                    <a:pt x="73655" y="1643"/>
                    <a:pt x="72827" y="2465"/>
                    <a:pt x="72000" y="3287"/>
                  </a:cubicBezTo>
                  <a:cubicBezTo>
                    <a:pt x="71172" y="3287"/>
                    <a:pt x="71172" y="3287"/>
                    <a:pt x="70344" y="4109"/>
                  </a:cubicBezTo>
                  <a:cubicBezTo>
                    <a:pt x="69517" y="4109"/>
                    <a:pt x="69517" y="4109"/>
                    <a:pt x="69517" y="4109"/>
                  </a:cubicBezTo>
                  <a:cubicBezTo>
                    <a:pt x="69517" y="4109"/>
                    <a:pt x="69517" y="4109"/>
                    <a:pt x="69517" y="4109"/>
                  </a:cubicBezTo>
                  <a:cubicBezTo>
                    <a:pt x="68689" y="5753"/>
                    <a:pt x="67034" y="5753"/>
                    <a:pt x="66206" y="6575"/>
                  </a:cubicBezTo>
                  <a:cubicBezTo>
                    <a:pt x="66206" y="7397"/>
                    <a:pt x="65379" y="8219"/>
                    <a:pt x="65379" y="8219"/>
                  </a:cubicBezTo>
                  <a:cubicBezTo>
                    <a:pt x="64551" y="9041"/>
                    <a:pt x="64551" y="9041"/>
                    <a:pt x="64551" y="9041"/>
                  </a:cubicBezTo>
                  <a:cubicBezTo>
                    <a:pt x="64551" y="9863"/>
                    <a:pt x="64551" y="9863"/>
                    <a:pt x="63724" y="9863"/>
                  </a:cubicBezTo>
                  <a:cubicBezTo>
                    <a:pt x="63724" y="9863"/>
                    <a:pt x="63724" y="9863"/>
                    <a:pt x="63724" y="9863"/>
                  </a:cubicBezTo>
                  <a:cubicBezTo>
                    <a:pt x="62896" y="9041"/>
                    <a:pt x="62896" y="9041"/>
                    <a:pt x="62896" y="9041"/>
                  </a:cubicBezTo>
                  <a:cubicBezTo>
                    <a:pt x="62896" y="9041"/>
                    <a:pt x="62896" y="9041"/>
                    <a:pt x="62896" y="9041"/>
                  </a:cubicBezTo>
                  <a:cubicBezTo>
                    <a:pt x="62896" y="8219"/>
                    <a:pt x="62896" y="7397"/>
                    <a:pt x="62068" y="7397"/>
                  </a:cubicBezTo>
                  <a:cubicBezTo>
                    <a:pt x="61241" y="6575"/>
                    <a:pt x="61241" y="6575"/>
                    <a:pt x="61241" y="6575"/>
                  </a:cubicBezTo>
                  <a:cubicBezTo>
                    <a:pt x="61241" y="7397"/>
                    <a:pt x="61241" y="7397"/>
                    <a:pt x="61241" y="7397"/>
                  </a:cubicBezTo>
                  <a:cubicBezTo>
                    <a:pt x="60413" y="7397"/>
                    <a:pt x="59586" y="8219"/>
                    <a:pt x="59586" y="7397"/>
                  </a:cubicBezTo>
                  <a:cubicBezTo>
                    <a:pt x="58758" y="7397"/>
                    <a:pt x="58758" y="7397"/>
                    <a:pt x="57931" y="6575"/>
                  </a:cubicBezTo>
                  <a:cubicBezTo>
                    <a:pt x="57931" y="6575"/>
                    <a:pt x="57931" y="6575"/>
                    <a:pt x="57103" y="6575"/>
                  </a:cubicBezTo>
                  <a:cubicBezTo>
                    <a:pt x="57103" y="5753"/>
                    <a:pt x="56275" y="4931"/>
                    <a:pt x="55448" y="4931"/>
                  </a:cubicBezTo>
                  <a:cubicBezTo>
                    <a:pt x="55448" y="4931"/>
                    <a:pt x="55448" y="4931"/>
                    <a:pt x="55448" y="4931"/>
                  </a:cubicBezTo>
                  <a:cubicBezTo>
                    <a:pt x="55448" y="4931"/>
                    <a:pt x="55448" y="4931"/>
                    <a:pt x="55448" y="5753"/>
                  </a:cubicBezTo>
                  <a:cubicBezTo>
                    <a:pt x="55448" y="9041"/>
                    <a:pt x="52965" y="9041"/>
                    <a:pt x="52137" y="9041"/>
                  </a:cubicBezTo>
                  <a:cubicBezTo>
                    <a:pt x="51310" y="9863"/>
                    <a:pt x="51310" y="9863"/>
                    <a:pt x="51310" y="9863"/>
                  </a:cubicBezTo>
                  <a:cubicBezTo>
                    <a:pt x="52965" y="10684"/>
                    <a:pt x="55448" y="10684"/>
                    <a:pt x="56275" y="13150"/>
                  </a:cubicBezTo>
                  <a:cubicBezTo>
                    <a:pt x="57931" y="15616"/>
                    <a:pt x="57103" y="19726"/>
                    <a:pt x="54620" y="21369"/>
                  </a:cubicBezTo>
                  <a:cubicBezTo>
                    <a:pt x="54620" y="21369"/>
                    <a:pt x="53793" y="21369"/>
                    <a:pt x="53793" y="22191"/>
                  </a:cubicBezTo>
                  <a:cubicBezTo>
                    <a:pt x="52137" y="23013"/>
                    <a:pt x="46344" y="24657"/>
                    <a:pt x="45517" y="23013"/>
                  </a:cubicBezTo>
                  <a:cubicBezTo>
                    <a:pt x="44689" y="21369"/>
                    <a:pt x="42206" y="23835"/>
                    <a:pt x="40551" y="23835"/>
                  </a:cubicBezTo>
                  <a:cubicBezTo>
                    <a:pt x="39724" y="23835"/>
                    <a:pt x="38896" y="27123"/>
                    <a:pt x="36413" y="27123"/>
                  </a:cubicBezTo>
                  <a:cubicBezTo>
                    <a:pt x="34758" y="27123"/>
                    <a:pt x="26482" y="31232"/>
                    <a:pt x="26482" y="32876"/>
                  </a:cubicBezTo>
                  <a:cubicBezTo>
                    <a:pt x="26482" y="36164"/>
                    <a:pt x="24827" y="36986"/>
                    <a:pt x="24827" y="39452"/>
                  </a:cubicBezTo>
                  <a:cubicBezTo>
                    <a:pt x="24827" y="40273"/>
                    <a:pt x="24827" y="40273"/>
                    <a:pt x="24827" y="40273"/>
                  </a:cubicBezTo>
                  <a:cubicBezTo>
                    <a:pt x="25655" y="41917"/>
                    <a:pt x="28137" y="43561"/>
                    <a:pt x="28137" y="46027"/>
                  </a:cubicBezTo>
                  <a:cubicBezTo>
                    <a:pt x="28137" y="46849"/>
                    <a:pt x="28965" y="47671"/>
                    <a:pt x="28965" y="48493"/>
                  </a:cubicBezTo>
                  <a:cubicBezTo>
                    <a:pt x="28965" y="50958"/>
                    <a:pt x="25655" y="52602"/>
                    <a:pt x="25655" y="59178"/>
                  </a:cubicBezTo>
                  <a:cubicBezTo>
                    <a:pt x="25655" y="63287"/>
                    <a:pt x="34758" y="59999"/>
                    <a:pt x="30620" y="64109"/>
                  </a:cubicBezTo>
                  <a:cubicBezTo>
                    <a:pt x="30620" y="64931"/>
                    <a:pt x="24827" y="65753"/>
                    <a:pt x="21517" y="67397"/>
                  </a:cubicBezTo>
                  <a:cubicBezTo>
                    <a:pt x="17379" y="70684"/>
                    <a:pt x="18206" y="75616"/>
                    <a:pt x="14896" y="78082"/>
                  </a:cubicBezTo>
                  <a:cubicBezTo>
                    <a:pt x="12413" y="79726"/>
                    <a:pt x="9103" y="83013"/>
                    <a:pt x="7448" y="85479"/>
                  </a:cubicBezTo>
                  <a:cubicBezTo>
                    <a:pt x="4137" y="87945"/>
                    <a:pt x="3310" y="88767"/>
                    <a:pt x="1655" y="92876"/>
                  </a:cubicBezTo>
                  <a:cubicBezTo>
                    <a:pt x="827" y="97808"/>
                    <a:pt x="9931" y="97808"/>
                    <a:pt x="0" y="104383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6" name="Google Shape;1606;p349"/>
          <p:cNvSpPr txBox="1"/>
          <p:nvPr/>
        </p:nvSpPr>
        <p:spPr>
          <a:xfrm>
            <a:off x="1657275" y="3240275"/>
            <a:ext cx="5501100" cy="3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&gt;35%</a:t>
            </a: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Banked Population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b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7" name="Google Shape;1607;p349"/>
          <p:cNvSpPr txBox="1"/>
          <p:nvPr/>
        </p:nvSpPr>
        <p:spPr>
          <a:xfrm>
            <a:off x="1657275" y="880275"/>
            <a:ext cx="3000000" cy="18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1.59</a:t>
            </a:r>
            <a:r>
              <a:rPr lang="en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out of 10 </a:t>
            </a:r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ICT Development Index put India </a:t>
            </a:r>
            <a:r>
              <a:rPr lang="en" sz="1500">
                <a:latin typeface="Century Gothic"/>
                <a:ea typeface="Century Gothic"/>
                <a:cs typeface="Century Gothic"/>
                <a:sym typeface="Century Gothic"/>
              </a:rPr>
              <a:t>118</a:t>
            </a: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 in the world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08" name="Google Shape;1608;p349"/>
          <p:cNvSpPr txBox="1"/>
          <p:nvPr/>
        </p:nvSpPr>
        <p:spPr>
          <a:xfrm>
            <a:off x="1657275" y="2031938"/>
            <a:ext cx="3000000" cy="18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61% </a:t>
            </a:r>
            <a:endParaRPr sz="21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Mobile coverage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09" name="Google Shape;1609;p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00" y="2435150"/>
            <a:ext cx="1241275" cy="12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3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307" y="3864044"/>
            <a:ext cx="881050" cy="8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1" name="Google Shape;1611;p349"/>
          <p:cNvSpPr txBox="1">
            <a:spLocks noGrp="1"/>
          </p:cNvSpPr>
          <p:nvPr>
            <p:ph type="sldNum" idx="12"/>
          </p:nvPr>
        </p:nvSpPr>
        <p:spPr>
          <a:xfrm>
            <a:off x="8305800" y="4793688"/>
            <a:ext cx="381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</a:t>
            </a:fld>
            <a:endParaRPr/>
          </a:p>
        </p:txBody>
      </p:sp>
      <p:sp>
        <p:nvSpPr>
          <p:cNvPr id="1612" name="Google Shape;1612;p349"/>
          <p:cNvSpPr txBox="1"/>
          <p:nvPr/>
        </p:nvSpPr>
        <p:spPr>
          <a:xfrm>
            <a:off x="5720150" y="1285792"/>
            <a:ext cx="3000000" cy="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5%</a:t>
            </a:r>
            <a:r>
              <a:rPr lang="en" sz="2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Payments Adoption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3" name="Google Shape;1613;p349"/>
          <p:cNvSpPr txBox="1"/>
          <p:nvPr/>
        </p:nvSpPr>
        <p:spPr>
          <a:xfrm>
            <a:off x="5723525" y="2560792"/>
            <a:ext cx="3000000" cy="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million </a:t>
            </a:r>
            <a:endParaRPr sz="21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Tax-paying businesses serving a 1 billion+ people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4" name="Google Shape;1614;p349"/>
          <p:cNvSpPr txBox="1"/>
          <p:nvPr/>
        </p:nvSpPr>
        <p:spPr>
          <a:xfrm>
            <a:off x="5723525" y="3917380"/>
            <a:ext cx="3000000" cy="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20-30% </a:t>
            </a:r>
            <a:endParaRPr sz="2100">
              <a:solidFill>
                <a:schemeClr val="accent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Leakages across govt schemes, eg LPG</a:t>
            </a: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15" name="Google Shape;1615;p349"/>
          <p:cNvSpPr/>
          <p:nvPr/>
        </p:nvSpPr>
        <p:spPr>
          <a:xfrm>
            <a:off x="150" y="207450"/>
            <a:ext cx="9144000" cy="82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349"/>
          <p:cNvSpPr txBox="1"/>
          <p:nvPr/>
        </p:nvSpPr>
        <p:spPr>
          <a:xfrm>
            <a:off x="52913" y="302704"/>
            <a:ext cx="88944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Russo One"/>
                <a:ea typeface="Russo One"/>
                <a:cs typeface="Russo One"/>
                <a:sym typeface="Russo One"/>
              </a:rPr>
              <a:t>In 2008, India was lagging on various indicators</a:t>
            </a:r>
            <a:endParaRPr sz="2700"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1617" name="Google Shape;1617;p3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1628" y="2572800"/>
            <a:ext cx="881050" cy="8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3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1628" y="1326643"/>
            <a:ext cx="705275" cy="705311"/>
          </a:xfrm>
          <a:prstGeom prst="rect">
            <a:avLst/>
          </a:prstGeom>
          <a:noFill/>
          <a:ln>
            <a:noFill/>
          </a:ln>
        </p:spPr>
      </p:pic>
      <p:sp>
        <p:nvSpPr>
          <p:cNvPr id="1619" name="Google Shape;1619;p349"/>
          <p:cNvSpPr/>
          <p:nvPr/>
        </p:nvSpPr>
        <p:spPr>
          <a:xfrm>
            <a:off x="748489" y="1417725"/>
            <a:ext cx="881100" cy="829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8873" y="95172"/>
                </a:moveTo>
                <a:cubicBezTo>
                  <a:pt x="105620" y="95172"/>
                  <a:pt x="102710" y="96677"/>
                  <a:pt x="100827" y="98934"/>
                </a:cubicBezTo>
                <a:cubicBezTo>
                  <a:pt x="61112" y="68275"/>
                  <a:pt x="61112" y="68275"/>
                  <a:pt x="61112" y="68275"/>
                </a:cubicBezTo>
                <a:cubicBezTo>
                  <a:pt x="63166" y="65642"/>
                  <a:pt x="64194" y="62068"/>
                  <a:pt x="64194" y="58307"/>
                </a:cubicBezTo>
                <a:cubicBezTo>
                  <a:pt x="64194" y="57366"/>
                  <a:pt x="64194" y="56426"/>
                  <a:pt x="64022" y="55673"/>
                </a:cubicBezTo>
                <a:cubicBezTo>
                  <a:pt x="74636" y="52664"/>
                  <a:pt x="74636" y="52664"/>
                  <a:pt x="74636" y="52664"/>
                </a:cubicBezTo>
                <a:cubicBezTo>
                  <a:pt x="76176" y="57366"/>
                  <a:pt x="80285" y="60752"/>
                  <a:pt x="85249" y="60752"/>
                </a:cubicBezTo>
                <a:cubicBezTo>
                  <a:pt x="91412" y="60752"/>
                  <a:pt x="96376" y="55297"/>
                  <a:pt x="96376" y="48338"/>
                </a:cubicBezTo>
                <a:cubicBezTo>
                  <a:pt x="96376" y="41567"/>
                  <a:pt x="91412" y="36112"/>
                  <a:pt x="85249" y="36112"/>
                </a:cubicBezTo>
                <a:cubicBezTo>
                  <a:pt x="78915" y="36112"/>
                  <a:pt x="73951" y="41567"/>
                  <a:pt x="73951" y="48338"/>
                </a:cubicBezTo>
                <a:cubicBezTo>
                  <a:pt x="73951" y="49090"/>
                  <a:pt x="73951" y="49655"/>
                  <a:pt x="74122" y="50219"/>
                </a:cubicBezTo>
                <a:cubicBezTo>
                  <a:pt x="63509" y="53040"/>
                  <a:pt x="63509" y="53040"/>
                  <a:pt x="63509" y="53040"/>
                </a:cubicBezTo>
                <a:cubicBezTo>
                  <a:pt x="62310" y="49278"/>
                  <a:pt x="59914" y="46081"/>
                  <a:pt x="56833" y="44200"/>
                </a:cubicBezTo>
                <a:cubicBezTo>
                  <a:pt x="65392" y="24075"/>
                  <a:pt x="65392" y="24075"/>
                  <a:pt x="65392" y="24075"/>
                </a:cubicBezTo>
                <a:cubicBezTo>
                  <a:pt x="66590" y="24451"/>
                  <a:pt x="67788" y="24639"/>
                  <a:pt x="68987" y="24639"/>
                </a:cubicBezTo>
                <a:cubicBezTo>
                  <a:pt x="75320" y="24639"/>
                  <a:pt x="80285" y="19184"/>
                  <a:pt x="80285" y="12413"/>
                </a:cubicBezTo>
                <a:cubicBezTo>
                  <a:pt x="80285" y="5454"/>
                  <a:pt x="75320" y="0"/>
                  <a:pt x="68987" y="0"/>
                </a:cubicBezTo>
                <a:cubicBezTo>
                  <a:pt x="62824" y="0"/>
                  <a:pt x="57860" y="5454"/>
                  <a:pt x="57860" y="12413"/>
                </a:cubicBezTo>
                <a:cubicBezTo>
                  <a:pt x="57860" y="16739"/>
                  <a:pt x="59914" y="20689"/>
                  <a:pt x="63166" y="22946"/>
                </a:cubicBezTo>
                <a:cubicBezTo>
                  <a:pt x="54607" y="43072"/>
                  <a:pt x="54607" y="43072"/>
                  <a:pt x="54607" y="43072"/>
                </a:cubicBezTo>
                <a:cubicBezTo>
                  <a:pt x="52895" y="42319"/>
                  <a:pt x="51184" y="41943"/>
                  <a:pt x="49300" y="41943"/>
                </a:cubicBezTo>
                <a:cubicBezTo>
                  <a:pt x="42796" y="41943"/>
                  <a:pt x="37146" y="46645"/>
                  <a:pt x="35263" y="53228"/>
                </a:cubicBezTo>
                <a:cubicBezTo>
                  <a:pt x="22253" y="50031"/>
                  <a:pt x="22253" y="50031"/>
                  <a:pt x="22253" y="50031"/>
                </a:cubicBezTo>
                <a:cubicBezTo>
                  <a:pt x="22425" y="49467"/>
                  <a:pt x="22425" y="48902"/>
                  <a:pt x="22425" y="48338"/>
                </a:cubicBezTo>
                <a:cubicBezTo>
                  <a:pt x="22425" y="41567"/>
                  <a:pt x="17460" y="36112"/>
                  <a:pt x="11126" y="36112"/>
                </a:cubicBezTo>
                <a:cubicBezTo>
                  <a:pt x="4964" y="36112"/>
                  <a:pt x="0" y="41567"/>
                  <a:pt x="0" y="48338"/>
                </a:cubicBezTo>
                <a:cubicBezTo>
                  <a:pt x="0" y="55297"/>
                  <a:pt x="4964" y="60752"/>
                  <a:pt x="11126" y="60752"/>
                </a:cubicBezTo>
                <a:cubicBezTo>
                  <a:pt x="16091" y="60752"/>
                  <a:pt x="20199" y="57366"/>
                  <a:pt x="21740" y="52664"/>
                </a:cubicBezTo>
                <a:cubicBezTo>
                  <a:pt x="34579" y="55862"/>
                  <a:pt x="34579" y="55862"/>
                  <a:pt x="34579" y="55862"/>
                </a:cubicBezTo>
                <a:cubicBezTo>
                  <a:pt x="34407" y="56614"/>
                  <a:pt x="34407" y="57554"/>
                  <a:pt x="34407" y="58307"/>
                </a:cubicBezTo>
                <a:cubicBezTo>
                  <a:pt x="34407" y="64514"/>
                  <a:pt x="37489" y="69780"/>
                  <a:pt x="42111" y="72601"/>
                </a:cubicBezTo>
                <a:cubicBezTo>
                  <a:pt x="35948" y="88777"/>
                  <a:pt x="35948" y="88777"/>
                  <a:pt x="35948" y="88777"/>
                </a:cubicBezTo>
                <a:cubicBezTo>
                  <a:pt x="35263" y="88589"/>
                  <a:pt x="34407" y="88401"/>
                  <a:pt x="33552" y="88401"/>
                </a:cubicBezTo>
                <a:cubicBezTo>
                  <a:pt x="27389" y="88401"/>
                  <a:pt x="22425" y="94043"/>
                  <a:pt x="22425" y="100815"/>
                </a:cubicBezTo>
                <a:cubicBezTo>
                  <a:pt x="22425" y="107586"/>
                  <a:pt x="27389" y="113228"/>
                  <a:pt x="33552" y="113228"/>
                </a:cubicBezTo>
                <a:cubicBezTo>
                  <a:pt x="39714" y="113228"/>
                  <a:pt x="44850" y="107586"/>
                  <a:pt x="44850" y="100815"/>
                </a:cubicBezTo>
                <a:cubicBezTo>
                  <a:pt x="44850" y="95924"/>
                  <a:pt x="42111" y="91598"/>
                  <a:pt x="38345" y="89529"/>
                </a:cubicBezTo>
                <a:cubicBezTo>
                  <a:pt x="44336" y="73730"/>
                  <a:pt x="44336" y="73730"/>
                  <a:pt x="44336" y="73730"/>
                </a:cubicBezTo>
                <a:cubicBezTo>
                  <a:pt x="45877" y="74482"/>
                  <a:pt x="47589" y="74670"/>
                  <a:pt x="49300" y="74670"/>
                </a:cubicBezTo>
                <a:cubicBezTo>
                  <a:pt x="53238" y="74670"/>
                  <a:pt x="56833" y="72978"/>
                  <a:pt x="59572" y="70344"/>
                </a:cubicBezTo>
                <a:cubicBezTo>
                  <a:pt x="99286" y="101003"/>
                  <a:pt x="99286" y="101003"/>
                  <a:pt x="99286" y="101003"/>
                </a:cubicBezTo>
                <a:cubicBezTo>
                  <a:pt x="98259" y="102884"/>
                  <a:pt x="97574" y="105141"/>
                  <a:pt x="97574" y="107586"/>
                </a:cubicBezTo>
                <a:cubicBezTo>
                  <a:pt x="97574" y="114357"/>
                  <a:pt x="102539" y="120000"/>
                  <a:pt x="108873" y="120000"/>
                </a:cubicBezTo>
                <a:cubicBezTo>
                  <a:pt x="115035" y="120000"/>
                  <a:pt x="120000" y="114357"/>
                  <a:pt x="120000" y="107586"/>
                </a:cubicBezTo>
                <a:cubicBezTo>
                  <a:pt x="120000" y="100815"/>
                  <a:pt x="115035" y="95172"/>
                  <a:pt x="108873" y="95172"/>
                </a:cubicBezTo>
                <a:close/>
                <a:moveTo>
                  <a:pt x="85249" y="38746"/>
                </a:moveTo>
                <a:cubicBezTo>
                  <a:pt x="90042" y="38746"/>
                  <a:pt x="93980" y="43072"/>
                  <a:pt x="93980" y="48338"/>
                </a:cubicBezTo>
                <a:cubicBezTo>
                  <a:pt x="93980" y="53793"/>
                  <a:pt x="90042" y="58119"/>
                  <a:pt x="85249" y="58119"/>
                </a:cubicBezTo>
                <a:cubicBezTo>
                  <a:pt x="81141" y="58119"/>
                  <a:pt x="77546" y="54921"/>
                  <a:pt x="76690" y="50783"/>
                </a:cubicBezTo>
                <a:cubicBezTo>
                  <a:pt x="76690" y="50783"/>
                  <a:pt x="76690" y="50783"/>
                  <a:pt x="76690" y="50783"/>
                </a:cubicBezTo>
                <a:cubicBezTo>
                  <a:pt x="76690" y="50783"/>
                  <a:pt x="76690" y="50783"/>
                  <a:pt x="76690" y="50783"/>
                </a:cubicBezTo>
                <a:cubicBezTo>
                  <a:pt x="76519" y="50031"/>
                  <a:pt x="76348" y="49278"/>
                  <a:pt x="76348" y="48338"/>
                </a:cubicBezTo>
                <a:cubicBezTo>
                  <a:pt x="76348" y="43072"/>
                  <a:pt x="80285" y="38746"/>
                  <a:pt x="85249" y="38746"/>
                </a:cubicBezTo>
                <a:close/>
                <a:moveTo>
                  <a:pt x="60256" y="12413"/>
                </a:moveTo>
                <a:cubicBezTo>
                  <a:pt x="60256" y="6959"/>
                  <a:pt x="64194" y="2633"/>
                  <a:pt x="68987" y="2633"/>
                </a:cubicBezTo>
                <a:cubicBezTo>
                  <a:pt x="73951" y="2633"/>
                  <a:pt x="77888" y="6959"/>
                  <a:pt x="77888" y="12413"/>
                </a:cubicBezTo>
                <a:cubicBezTo>
                  <a:pt x="77888" y="17680"/>
                  <a:pt x="73951" y="22006"/>
                  <a:pt x="68987" y="22006"/>
                </a:cubicBezTo>
                <a:cubicBezTo>
                  <a:pt x="64194" y="22006"/>
                  <a:pt x="60256" y="17680"/>
                  <a:pt x="60256" y="12413"/>
                </a:cubicBezTo>
                <a:close/>
                <a:moveTo>
                  <a:pt x="11126" y="58119"/>
                </a:moveTo>
                <a:cubicBezTo>
                  <a:pt x="6333" y="58119"/>
                  <a:pt x="2396" y="53793"/>
                  <a:pt x="2396" y="48338"/>
                </a:cubicBezTo>
                <a:cubicBezTo>
                  <a:pt x="2396" y="43072"/>
                  <a:pt x="6333" y="38746"/>
                  <a:pt x="11126" y="38746"/>
                </a:cubicBezTo>
                <a:cubicBezTo>
                  <a:pt x="16091" y="38746"/>
                  <a:pt x="20028" y="43072"/>
                  <a:pt x="20028" y="48338"/>
                </a:cubicBezTo>
                <a:cubicBezTo>
                  <a:pt x="20028" y="53793"/>
                  <a:pt x="16091" y="58119"/>
                  <a:pt x="11126" y="58119"/>
                </a:cubicBezTo>
                <a:close/>
                <a:moveTo>
                  <a:pt x="42453" y="100815"/>
                </a:moveTo>
                <a:cubicBezTo>
                  <a:pt x="42453" y="106081"/>
                  <a:pt x="38516" y="110595"/>
                  <a:pt x="33552" y="110595"/>
                </a:cubicBezTo>
                <a:cubicBezTo>
                  <a:pt x="28758" y="110595"/>
                  <a:pt x="24821" y="106081"/>
                  <a:pt x="24821" y="100815"/>
                </a:cubicBezTo>
                <a:cubicBezTo>
                  <a:pt x="24821" y="95548"/>
                  <a:pt x="28758" y="91034"/>
                  <a:pt x="33552" y="91034"/>
                </a:cubicBezTo>
                <a:cubicBezTo>
                  <a:pt x="38516" y="91034"/>
                  <a:pt x="42453" y="95548"/>
                  <a:pt x="42453" y="100815"/>
                </a:cubicBezTo>
                <a:close/>
                <a:moveTo>
                  <a:pt x="36804" y="58307"/>
                </a:moveTo>
                <a:cubicBezTo>
                  <a:pt x="36804" y="50783"/>
                  <a:pt x="42453" y="44576"/>
                  <a:pt x="49300" y="44576"/>
                </a:cubicBezTo>
                <a:cubicBezTo>
                  <a:pt x="56319" y="44576"/>
                  <a:pt x="61797" y="50783"/>
                  <a:pt x="61797" y="58307"/>
                </a:cubicBezTo>
                <a:cubicBezTo>
                  <a:pt x="61797" y="66018"/>
                  <a:pt x="56319" y="72037"/>
                  <a:pt x="49300" y="72037"/>
                </a:cubicBezTo>
                <a:cubicBezTo>
                  <a:pt x="42453" y="72037"/>
                  <a:pt x="36804" y="66018"/>
                  <a:pt x="36804" y="58307"/>
                </a:cubicBezTo>
                <a:close/>
                <a:moveTo>
                  <a:pt x="108873" y="117366"/>
                </a:moveTo>
                <a:cubicBezTo>
                  <a:pt x="103908" y="117366"/>
                  <a:pt x="99971" y="112852"/>
                  <a:pt x="99971" y="107586"/>
                </a:cubicBezTo>
                <a:cubicBezTo>
                  <a:pt x="99971" y="102319"/>
                  <a:pt x="103908" y="97805"/>
                  <a:pt x="108873" y="97805"/>
                </a:cubicBezTo>
                <a:cubicBezTo>
                  <a:pt x="113666" y="97805"/>
                  <a:pt x="117603" y="102319"/>
                  <a:pt x="117603" y="107586"/>
                </a:cubicBezTo>
                <a:cubicBezTo>
                  <a:pt x="117603" y="112852"/>
                  <a:pt x="113666" y="117366"/>
                  <a:pt x="108873" y="1173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20" name="Google Shape;1620;p3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7413" y="3918496"/>
            <a:ext cx="829475" cy="94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p365"/>
          <p:cNvSpPr/>
          <p:nvPr/>
        </p:nvSpPr>
        <p:spPr>
          <a:xfrm>
            <a:off x="6658225" y="0"/>
            <a:ext cx="5229000" cy="5143500"/>
          </a:xfrm>
          <a:prstGeom prst="parallelogram">
            <a:avLst>
              <a:gd name="adj" fmla="val 0"/>
            </a:avLst>
          </a:prstGeom>
          <a:solidFill>
            <a:srgbClr val="EFEFEF">
              <a:alpha val="6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365"/>
          <p:cNvSpPr txBox="1"/>
          <p:nvPr/>
        </p:nvSpPr>
        <p:spPr>
          <a:xfrm>
            <a:off x="6594325" y="2886775"/>
            <a:ext cx="25230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More transactions per month on UPI in 18 months than on Credit and Debit Cards after nearly 40 years! </a:t>
            </a:r>
            <a:endParaRPr sz="17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026" name="Google Shape;2026;p365"/>
          <p:cNvSpPr txBox="1"/>
          <p:nvPr/>
        </p:nvSpPr>
        <p:spPr>
          <a:xfrm>
            <a:off x="213308" y="173699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CC0000"/>
                </a:solidFill>
                <a:latin typeface="Dosis"/>
                <a:ea typeface="Dosis"/>
                <a:cs typeface="Dosis"/>
                <a:sym typeface="Dosis"/>
              </a:rPr>
              <a:t>UPI is the fastest growing digital payments platform globally</a:t>
            </a:r>
            <a:endParaRPr sz="2000" b="1">
              <a:solidFill>
                <a:srgbClr val="CC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2027" name="Google Shape;2027;p3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5312" y="4579803"/>
            <a:ext cx="1346038" cy="63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28" name="Google Shape;2028;p365"/>
          <p:cNvSpPr/>
          <p:nvPr/>
        </p:nvSpPr>
        <p:spPr>
          <a:xfrm>
            <a:off x="5917527" y="1317475"/>
            <a:ext cx="740700" cy="312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029" name="Google Shape;2029;p365"/>
          <p:cNvSpPr txBox="1">
            <a:spLocks noGrp="1"/>
          </p:cNvSpPr>
          <p:nvPr>
            <p:ph type="subTitle" idx="1"/>
          </p:nvPr>
        </p:nvSpPr>
        <p:spPr>
          <a:xfrm>
            <a:off x="0" y="4770550"/>
            <a:ext cx="32001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RBI website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2031" name="Google Shape;2031;p3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sz="1300">
              <a:solidFill>
                <a:schemeClr val="tx1"/>
              </a:solidFill>
            </a:endParaRPr>
          </a:p>
        </p:txBody>
      </p:sp>
      <p:pic>
        <p:nvPicPr>
          <p:cNvPr id="2032" name="Google Shape;2032;p365"/>
          <p:cNvPicPr preferRelativeResize="0"/>
          <p:nvPr/>
        </p:nvPicPr>
        <p:blipFill rotWithShape="1">
          <a:blip r:embed="rId4">
            <a:alphaModFix/>
          </a:blip>
          <a:srcRect l="1650" r="-1649"/>
          <a:stretch/>
        </p:blipFill>
        <p:spPr>
          <a:xfrm>
            <a:off x="215950" y="837612"/>
            <a:ext cx="6409575" cy="3825737"/>
          </a:xfrm>
          <a:prstGeom prst="rect">
            <a:avLst/>
          </a:prstGeom>
          <a:noFill/>
          <a:ln>
            <a:noFill/>
          </a:ln>
        </p:spPr>
      </p:pic>
      <p:sp>
        <p:nvSpPr>
          <p:cNvPr id="2033" name="Google Shape;2033;p365"/>
          <p:cNvSpPr txBox="1"/>
          <p:nvPr/>
        </p:nvSpPr>
        <p:spPr>
          <a:xfrm>
            <a:off x="6658225" y="400050"/>
            <a:ext cx="2523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799</a:t>
            </a:r>
            <a:r>
              <a:rPr lang="en" sz="3000" b="1" dirty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1800" b="1" dirty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Mn </a:t>
            </a:r>
            <a:r>
              <a:rPr lang="en" sz="1800" dirty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Txns &amp; </a:t>
            </a:r>
            <a:endParaRPr sz="1800" dirty="0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19 B</a:t>
            </a:r>
            <a:r>
              <a:rPr lang="en" sz="1800" b="1" dirty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$</a:t>
            </a:r>
            <a:r>
              <a:rPr lang="en" sz="1800" dirty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 in </a:t>
            </a:r>
            <a:r>
              <a:rPr lang="en-IN" sz="1800" dirty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Mar</a:t>
            </a:r>
            <a:r>
              <a:rPr lang="en" sz="1800" dirty="0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 2019 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EED4278-10AA-4603-B01D-6B4F03D8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57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6" name="Google Shape;2076;p36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80" r="2579" b="832"/>
          <a:stretch/>
        </p:blipFill>
        <p:spPr>
          <a:xfrm>
            <a:off x="3611913" y="0"/>
            <a:ext cx="5924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Google Shape;2077;p367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sz="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8" name="Google Shape;2078;p367"/>
          <p:cNvSpPr/>
          <p:nvPr/>
        </p:nvSpPr>
        <p:spPr>
          <a:xfrm>
            <a:off x="3248003" y="0"/>
            <a:ext cx="340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9" name="Google Shape;2079;p367"/>
          <p:cNvSpPr txBox="1"/>
          <p:nvPr/>
        </p:nvSpPr>
        <p:spPr>
          <a:xfrm>
            <a:off x="4113003" y="4421075"/>
            <a:ext cx="233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unique digital biometric identity with open access of nearly a Billion users</a:t>
            </a:r>
            <a:endParaRPr sz="1100"/>
          </a:p>
        </p:txBody>
      </p:sp>
      <p:sp>
        <p:nvSpPr>
          <p:cNvPr id="2080" name="Google Shape;2080;p367"/>
          <p:cNvSpPr/>
          <p:nvPr/>
        </p:nvSpPr>
        <p:spPr>
          <a:xfrm>
            <a:off x="3077550" y="981673"/>
            <a:ext cx="1271400" cy="3900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367"/>
          <p:cNvSpPr txBox="1"/>
          <p:nvPr/>
        </p:nvSpPr>
        <p:spPr>
          <a:xfrm>
            <a:off x="4113000" y="4173825"/>
            <a:ext cx="2748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IDENTITY LAYER</a:t>
            </a:r>
            <a:endParaRPr sz="1100"/>
          </a:p>
        </p:txBody>
      </p:sp>
      <p:sp>
        <p:nvSpPr>
          <p:cNvPr id="2082" name="Google Shape;2082;p367"/>
          <p:cNvSpPr txBox="1"/>
          <p:nvPr/>
        </p:nvSpPr>
        <p:spPr>
          <a:xfrm>
            <a:off x="4113004" y="3651475"/>
            <a:ext cx="233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Rapidly growing base of paperless systems with billions of artifacts</a:t>
            </a:r>
            <a:endParaRPr sz="1100"/>
          </a:p>
        </p:txBody>
      </p:sp>
      <p:sp>
        <p:nvSpPr>
          <p:cNvPr id="2083" name="Google Shape;2083;p367"/>
          <p:cNvSpPr txBox="1"/>
          <p:nvPr/>
        </p:nvSpPr>
        <p:spPr>
          <a:xfrm>
            <a:off x="4113003" y="3404225"/>
            <a:ext cx="24120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AUTH LAYER</a:t>
            </a:r>
            <a:endParaRPr sz="1100"/>
          </a:p>
        </p:txBody>
      </p:sp>
      <p:sp>
        <p:nvSpPr>
          <p:cNvPr id="2084" name="Google Shape;2084;p367"/>
          <p:cNvSpPr txBox="1"/>
          <p:nvPr/>
        </p:nvSpPr>
        <p:spPr>
          <a:xfrm>
            <a:off x="4113003" y="2784650"/>
            <a:ext cx="22596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Game changing electronic payment systems and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transition to cashless</a:t>
            </a:r>
            <a:endParaRPr sz="1100"/>
          </a:p>
        </p:txBody>
      </p:sp>
      <p:sp>
        <p:nvSpPr>
          <p:cNvPr id="2085" name="Google Shape;2085;p367"/>
          <p:cNvSpPr txBox="1"/>
          <p:nvPr/>
        </p:nvSpPr>
        <p:spPr>
          <a:xfrm>
            <a:off x="4113000" y="2537400"/>
            <a:ext cx="26805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PAYMENTS LAYER</a:t>
            </a:r>
            <a:endParaRPr sz="1100"/>
          </a:p>
        </p:txBody>
      </p:sp>
      <p:sp>
        <p:nvSpPr>
          <p:cNvPr id="2086" name="Google Shape;2086;p367"/>
          <p:cNvSpPr txBox="1"/>
          <p:nvPr/>
        </p:nvSpPr>
        <p:spPr>
          <a:xfrm>
            <a:off x="4113004" y="2001789"/>
            <a:ext cx="24120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Online electronic signature service &amp; a digital locker for documents</a:t>
            </a:r>
            <a:endParaRPr sz="1100"/>
          </a:p>
        </p:txBody>
      </p:sp>
      <p:sp>
        <p:nvSpPr>
          <p:cNvPr id="2087" name="Google Shape;2087;p367"/>
          <p:cNvSpPr txBox="1"/>
          <p:nvPr/>
        </p:nvSpPr>
        <p:spPr>
          <a:xfrm>
            <a:off x="4113000" y="1741877"/>
            <a:ext cx="2640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PAPERLESS LAYER</a:t>
            </a:r>
            <a:endParaRPr sz="1100"/>
          </a:p>
        </p:txBody>
      </p:sp>
      <p:sp>
        <p:nvSpPr>
          <p:cNvPr id="2088" name="Google Shape;2088;p367"/>
          <p:cNvSpPr/>
          <p:nvPr/>
        </p:nvSpPr>
        <p:spPr>
          <a:xfrm>
            <a:off x="3572531" y="3462196"/>
            <a:ext cx="290700" cy="29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cubicBezTo>
                  <a:pt x="26875" y="0"/>
                  <a:pt x="0" y="26875"/>
                  <a:pt x="0" y="60000"/>
                </a:cubicBezTo>
                <a:cubicBezTo>
                  <a:pt x="0" y="93125"/>
                  <a:pt x="26875" y="120000"/>
                  <a:pt x="60000" y="120000"/>
                </a:cubicBezTo>
                <a:cubicBezTo>
                  <a:pt x="93125" y="120000"/>
                  <a:pt x="120000" y="93125"/>
                  <a:pt x="120000" y="60000"/>
                </a:cubicBezTo>
                <a:cubicBezTo>
                  <a:pt x="120000" y="26875"/>
                  <a:pt x="93125" y="0"/>
                  <a:pt x="60000" y="0"/>
                </a:cubicBezTo>
                <a:close/>
                <a:moveTo>
                  <a:pt x="92187" y="27812"/>
                </a:moveTo>
                <a:cubicBezTo>
                  <a:pt x="92187" y="27812"/>
                  <a:pt x="92187" y="27812"/>
                  <a:pt x="92187" y="27812"/>
                </a:cubicBezTo>
                <a:cubicBezTo>
                  <a:pt x="92187" y="27812"/>
                  <a:pt x="92187" y="27812"/>
                  <a:pt x="92187" y="27812"/>
                </a:cubicBezTo>
                <a:close/>
                <a:moveTo>
                  <a:pt x="14375" y="60000"/>
                </a:moveTo>
                <a:cubicBezTo>
                  <a:pt x="14375" y="34687"/>
                  <a:pt x="34687" y="14375"/>
                  <a:pt x="60000" y="14375"/>
                </a:cubicBezTo>
                <a:cubicBezTo>
                  <a:pt x="70937" y="14375"/>
                  <a:pt x="80937" y="18125"/>
                  <a:pt x="88750" y="24687"/>
                </a:cubicBezTo>
                <a:cubicBezTo>
                  <a:pt x="24687" y="88750"/>
                  <a:pt x="24687" y="88750"/>
                  <a:pt x="24687" y="88750"/>
                </a:cubicBezTo>
                <a:cubicBezTo>
                  <a:pt x="18125" y="80937"/>
                  <a:pt x="14375" y="70937"/>
                  <a:pt x="14375" y="60000"/>
                </a:cubicBezTo>
                <a:close/>
                <a:moveTo>
                  <a:pt x="27500" y="92187"/>
                </a:moveTo>
                <a:cubicBezTo>
                  <a:pt x="27500" y="92187"/>
                  <a:pt x="27500" y="92187"/>
                  <a:pt x="27500" y="92187"/>
                </a:cubicBezTo>
                <a:cubicBezTo>
                  <a:pt x="27500" y="92187"/>
                  <a:pt x="27500" y="92187"/>
                  <a:pt x="27500" y="92187"/>
                </a:cubicBezTo>
                <a:close/>
                <a:moveTo>
                  <a:pt x="60000" y="105625"/>
                </a:moveTo>
                <a:cubicBezTo>
                  <a:pt x="49062" y="105625"/>
                  <a:pt x="39062" y="101875"/>
                  <a:pt x="30937" y="95312"/>
                </a:cubicBezTo>
                <a:cubicBezTo>
                  <a:pt x="95312" y="30937"/>
                  <a:pt x="95312" y="30937"/>
                  <a:pt x="95312" y="30937"/>
                </a:cubicBezTo>
                <a:cubicBezTo>
                  <a:pt x="101562" y="39062"/>
                  <a:pt x="105625" y="49062"/>
                  <a:pt x="105625" y="60000"/>
                </a:cubicBezTo>
                <a:cubicBezTo>
                  <a:pt x="105625" y="85312"/>
                  <a:pt x="85000" y="105625"/>
                  <a:pt x="60000" y="1056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9" name="Google Shape;2089;p367"/>
          <p:cNvSpPr/>
          <p:nvPr/>
        </p:nvSpPr>
        <p:spPr>
          <a:xfrm>
            <a:off x="3663673" y="2573365"/>
            <a:ext cx="145200" cy="228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29774"/>
                </a:moveTo>
                <a:cubicBezTo>
                  <a:pt x="120000" y="37894"/>
                  <a:pt x="120000" y="37894"/>
                  <a:pt x="120000" y="37894"/>
                </a:cubicBezTo>
                <a:cubicBezTo>
                  <a:pt x="120000" y="38796"/>
                  <a:pt x="120000" y="39699"/>
                  <a:pt x="120000" y="39699"/>
                </a:cubicBezTo>
                <a:cubicBezTo>
                  <a:pt x="118571" y="40601"/>
                  <a:pt x="117142" y="40601"/>
                  <a:pt x="115714" y="40601"/>
                </a:cubicBezTo>
                <a:cubicBezTo>
                  <a:pt x="94285" y="40601"/>
                  <a:pt x="94285" y="40601"/>
                  <a:pt x="94285" y="40601"/>
                </a:cubicBezTo>
                <a:cubicBezTo>
                  <a:pt x="91428" y="48721"/>
                  <a:pt x="85714" y="55939"/>
                  <a:pt x="75714" y="60451"/>
                </a:cubicBezTo>
                <a:cubicBezTo>
                  <a:pt x="67142" y="65864"/>
                  <a:pt x="54285" y="69473"/>
                  <a:pt x="38571" y="70375"/>
                </a:cubicBezTo>
                <a:cubicBezTo>
                  <a:pt x="54285" y="80300"/>
                  <a:pt x="74285" y="95639"/>
                  <a:pt x="101428" y="116390"/>
                </a:cubicBezTo>
                <a:cubicBezTo>
                  <a:pt x="101428" y="117293"/>
                  <a:pt x="102857" y="118195"/>
                  <a:pt x="101428" y="119097"/>
                </a:cubicBezTo>
                <a:cubicBezTo>
                  <a:pt x="100000" y="120000"/>
                  <a:pt x="100000" y="120000"/>
                  <a:pt x="97142" y="120000"/>
                </a:cubicBezTo>
                <a:cubicBezTo>
                  <a:pt x="71428" y="120000"/>
                  <a:pt x="71428" y="120000"/>
                  <a:pt x="71428" y="120000"/>
                </a:cubicBezTo>
                <a:cubicBezTo>
                  <a:pt x="70000" y="120000"/>
                  <a:pt x="68571" y="120000"/>
                  <a:pt x="67142" y="119097"/>
                </a:cubicBezTo>
                <a:cubicBezTo>
                  <a:pt x="40000" y="98345"/>
                  <a:pt x="17142" y="82105"/>
                  <a:pt x="0" y="70375"/>
                </a:cubicBezTo>
                <a:cubicBezTo>
                  <a:pt x="0" y="70375"/>
                  <a:pt x="0" y="69473"/>
                  <a:pt x="0" y="68571"/>
                </a:cubicBezTo>
                <a:cubicBezTo>
                  <a:pt x="0" y="57744"/>
                  <a:pt x="0" y="57744"/>
                  <a:pt x="0" y="57744"/>
                </a:cubicBezTo>
                <a:cubicBezTo>
                  <a:pt x="0" y="56842"/>
                  <a:pt x="0" y="56842"/>
                  <a:pt x="0" y="55939"/>
                </a:cubicBezTo>
                <a:cubicBezTo>
                  <a:pt x="1428" y="55037"/>
                  <a:pt x="2857" y="55037"/>
                  <a:pt x="4285" y="55037"/>
                </a:cubicBezTo>
                <a:cubicBezTo>
                  <a:pt x="18571" y="55037"/>
                  <a:pt x="18571" y="55037"/>
                  <a:pt x="18571" y="55037"/>
                </a:cubicBezTo>
                <a:cubicBezTo>
                  <a:pt x="30000" y="55037"/>
                  <a:pt x="40000" y="54135"/>
                  <a:pt x="47142" y="51428"/>
                </a:cubicBezTo>
                <a:cubicBezTo>
                  <a:pt x="54285" y="48721"/>
                  <a:pt x="60000" y="45112"/>
                  <a:pt x="61428" y="40601"/>
                </a:cubicBezTo>
                <a:cubicBezTo>
                  <a:pt x="4285" y="40601"/>
                  <a:pt x="4285" y="40601"/>
                  <a:pt x="4285" y="40601"/>
                </a:cubicBezTo>
                <a:cubicBezTo>
                  <a:pt x="2857" y="40601"/>
                  <a:pt x="1428" y="40601"/>
                  <a:pt x="0" y="39699"/>
                </a:cubicBezTo>
                <a:cubicBezTo>
                  <a:pt x="0" y="39699"/>
                  <a:pt x="0" y="38796"/>
                  <a:pt x="0" y="37894"/>
                </a:cubicBezTo>
                <a:cubicBezTo>
                  <a:pt x="0" y="29774"/>
                  <a:pt x="0" y="29774"/>
                  <a:pt x="0" y="29774"/>
                </a:cubicBezTo>
                <a:cubicBezTo>
                  <a:pt x="0" y="28872"/>
                  <a:pt x="0" y="27969"/>
                  <a:pt x="0" y="27067"/>
                </a:cubicBezTo>
                <a:cubicBezTo>
                  <a:pt x="1428" y="27067"/>
                  <a:pt x="2857" y="27067"/>
                  <a:pt x="4285" y="27067"/>
                </a:cubicBezTo>
                <a:cubicBezTo>
                  <a:pt x="60000" y="27067"/>
                  <a:pt x="60000" y="27067"/>
                  <a:pt x="60000" y="27067"/>
                </a:cubicBezTo>
                <a:cubicBezTo>
                  <a:pt x="54285" y="19849"/>
                  <a:pt x="42857" y="17142"/>
                  <a:pt x="22857" y="17142"/>
                </a:cubicBezTo>
                <a:cubicBezTo>
                  <a:pt x="4285" y="17142"/>
                  <a:pt x="4285" y="17142"/>
                  <a:pt x="4285" y="17142"/>
                </a:cubicBezTo>
                <a:cubicBezTo>
                  <a:pt x="2857" y="17142"/>
                  <a:pt x="1428" y="17142"/>
                  <a:pt x="0" y="16240"/>
                </a:cubicBezTo>
                <a:cubicBezTo>
                  <a:pt x="0" y="15338"/>
                  <a:pt x="0" y="15338"/>
                  <a:pt x="0" y="14436"/>
                </a:cubicBezTo>
                <a:cubicBezTo>
                  <a:pt x="0" y="2706"/>
                  <a:pt x="0" y="2706"/>
                  <a:pt x="0" y="2706"/>
                </a:cubicBezTo>
                <a:cubicBezTo>
                  <a:pt x="0" y="1804"/>
                  <a:pt x="0" y="1804"/>
                  <a:pt x="0" y="902"/>
                </a:cubicBezTo>
                <a:cubicBezTo>
                  <a:pt x="1428" y="902"/>
                  <a:pt x="2857" y="0"/>
                  <a:pt x="4285" y="0"/>
                </a:cubicBezTo>
                <a:cubicBezTo>
                  <a:pt x="115714" y="0"/>
                  <a:pt x="115714" y="0"/>
                  <a:pt x="115714" y="0"/>
                </a:cubicBezTo>
                <a:cubicBezTo>
                  <a:pt x="117142" y="0"/>
                  <a:pt x="118571" y="902"/>
                  <a:pt x="118571" y="902"/>
                </a:cubicBezTo>
                <a:cubicBezTo>
                  <a:pt x="120000" y="1804"/>
                  <a:pt x="120000" y="1804"/>
                  <a:pt x="120000" y="2706"/>
                </a:cubicBezTo>
                <a:cubicBezTo>
                  <a:pt x="120000" y="11729"/>
                  <a:pt x="120000" y="11729"/>
                  <a:pt x="120000" y="11729"/>
                </a:cubicBezTo>
                <a:cubicBezTo>
                  <a:pt x="120000" y="12631"/>
                  <a:pt x="120000" y="13533"/>
                  <a:pt x="118571" y="13533"/>
                </a:cubicBezTo>
                <a:cubicBezTo>
                  <a:pt x="118571" y="14436"/>
                  <a:pt x="117142" y="14436"/>
                  <a:pt x="115714" y="14436"/>
                </a:cubicBezTo>
                <a:cubicBezTo>
                  <a:pt x="84285" y="14436"/>
                  <a:pt x="84285" y="14436"/>
                  <a:pt x="84285" y="14436"/>
                </a:cubicBezTo>
                <a:cubicBezTo>
                  <a:pt x="88571" y="18045"/>
                  <a:pt x="91428" y="21654"/>
                  <a:pt x="92857" y="27067"/>
                </a:cubicBezTo>
                <a:cubicBezTo>
                  <a:pt x="115714" y="27067"/>
                  <a:pt x="115714" y="27067"/>
                  <a:pt x="115714" y="27067"/>
                </a:cubicBezTo>
                <a:cubicBezTo>
                  <a:pt x="117142" y="27067"/>
                  <a:pt x="118571" y="27067"/>
                  <a:pt x="120000" y="27067"/>
                </a:cubicBezTo>
                <a:cubicBezTo>
                  <a:pt x="120000" y="27969"/>
                  <a:pt x="120000" y="28872"/>
                  <a:pt x="120000" y="297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0" name="Google Shape;2090;p367"/>
          <p:cNvSpPr/>
          <p:nvPr/>
        </p:nvSpPr>
        <p:spPr>
          <a:xfrm>
            <a:off x="3611921" y="1796473"/>
            <a:ext cx="248700" cy="251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724" y="30410"/>
                </a:moveTo>
                <a:cubicBezTo>
                  <a:pt x="117517" y="39452"/>
                  <a:pt x="120000" y="49315"/>
                  <a:pt x="120000" y="59999"/>
                </a:cubicBezTo>
                <a:cubicBezTo>
                  <a:pt x="120000" y="70684"/>
                  <a:pt x="117517" y="80547"/>
                  <a:pt x="111724" y="89589"/>
                </a:cubicBezTo>
                <a:cubicBezTo>
                  <a:pt x="106758" y="99452"/>
                  <a:pt x="99310" y="106027"/>
                  <a:pt x="90206" y="111780"/>
                </a:cubicBezTo>
                <a:cubicBezTo>
                  <a:pt x="81103" y="116712"/>
                  <a:pt x="70344" y="119999"/>
                  <a:pt x="59586" y="119999"/>
                </a:cubicBezTo>
                <a:cubicBezTo>
                  <a:pt x="48827" y="119999"/>
                  <a:pt x="38896" y="116712"/>
                  <a:pt x="29793" y="111780"/>
                </a:cubicBezTo>
                <a:cubicBezTo>
                  <a:pt x="20689" y="106027"/>
                  <a:pt x="13241" y="99452"/>
                  <a:pt x="7448" y="89589"/>
                </a:cubicBezTo>
                <a:cubicBezTo>
                  <a:pt x="2482" y="80547"/>
                  <a:pt x="0" y="70684"/>
                  <a:pt x="0" y="59999"/>
                </a:cubicBezTo>
                <a:cubicBezTo>
                  <a:pt x="0" y="49315"/>
                  <a:pt x="2482" y="39452"/>
                  <a:pt x="7448" y="30410"/>
                </a:cubicBezTo>
                <a:cubicBezTo>
                  <a:pt x="13241" y="20547"/>
                  <a:pt x="20689" y="13972"/>
                  <a:pt x="29793" y="8219"/>
                </a:cubicBezTo>
                <a:cubicBezTo>
                  <a:pt x="38896" y="3287"/>
                  <a:pt x="48827" y="0"/>
                  <a:pt x="59586" y="0"/>
                </a:cubicBezTo>
                <a:cubicBezTo>
                  <a:pt x="70344" y="0"/>
                  <a:pt x="81103" y="3287"/>
                  <a:pt x="90206" y="8219"/>
                </a:cubicBezTo>
                <a:cubicBezTo>
                  <a:pt x="99310" y="13972"/>
                  <a:pt x="106758" y="20547"/>
                  <a:pt x="111724" y="30410"/>
                </a:cubicBezTo>
                <a:close/>
                <a:moveTo>
                  <a:pt x="100137" y="47671"/>
                </a:moveTo>
                <a:cubicBezTo>
                  <a:pt x="100137" y="46027"/>
                  <a:pt x="100137" y="44383"/>
                  <a:pt x="98482" y="43561"/>
                </a:cubicBezTo>
                <a:cubicBezTo>
                  <a:pt x="91862" y="36986"/>
                  <a:pt x="91862" y="36986"/>
                  <a:pt x="91862" y="36986"/>
                </a:cubicBezTo>
                <a:cubicBezTo>
                  <a:pt x="91034" y="36164"/>
                  <a:pt x="89379" y="35342"/>
                  <a:pt x="88551" y="35342"/>
                </a:cubicBezTo>
                <a:cubicBezTo>
                  <a:pt x="86896" y="35342"/>
                  <a:pt x="85241" y="36164"/>
                  <a:pt x="84413" y="36986"/>
                </a:cubicBezTo>
                <a:cubicBezTo>
                  <a:pt x="52965" y="68219"/>
                  <a:pt x="52965" y="68219"/>
                  <a:pt x="52965" y="68219"/>
                </a:cubicBezTo>
                <a:cubicBezTo>
                  <a:pt x="34758" y="50958"/>
                  <a:pt x="34758" y="50958"/>
                  <a:pt x="34758" y="50958"/>
                </a:cubicBezTo>
                <a:cubicBezTo>
                  <a:pt x="33931" y="50136"/>
                  <a:pt x="33103" y="49315"/>
                  <a:pt x="31448" y="49315"/>
                </a:cubicBezTo>
                <a:cubicBezTo>
                  <a:pt x="29793" y="49315"/>
                  <a:pt x="28965" y="50136"/>
                  <a:pt x="28137" y="50958"/>
                </a:cubicBezTo>
                <a:cubicBezTo>
                  <a:pt x="20689" y="57534"/>
                  <a:pt x="20689" y="57534"/>
                  <a:pt x="20689" y="57534"/>
                </a:cubicBezTo>
                <a:cubicBezTo>
                  <a:pt x="19862" y="59178"/>
                  <a:pt x="19862" y="59999"/>
                  <a:pt x="19862" y="61643"/>
                </a:cubicBezTo>
                <a:cubicBezTo>
                  <a:pt x="19862" y="62465"/>
                  <a:pt x="19862" y="64109"/>
                  <a:pt x="20689" y="64931"/>
                </a:cubicBezTo>
                <a:cubicBezTo>
                  <a:pt x="48827" y="92876"/>
                  <a:pt x="48827" y="92876"/>
                  <a:pt x="48827" y="92876"/>
                </a:cubicBezTo>
                <a:cubicBezTo>
                  <a:pt x="50482" y="93698"/>
                  <a:pt x="51310" y="94520"/>
                  <a:pt x="52965" y="94520"/>
                </a:cubicBezTo>
                <a:cubicBezTo>
                  <a:pt x="53793" y="94520"/>
                  <a:pt x="55448" y="93698"/>
                  <a:pt x="56275" y="92876"/>
                </a:cubicBezTo>
                <a:cubicBezTo>
                  <a:pt x="98482" y="50958"/>
                  <a:pt x="98482" y="50958"/>
                  <a:pt x="98482" y="50958"/>
                </a:cubicBezTo>
                <a:cubicBezTo>
                  <a:pt x="100137" y="50136"/>
                  <a:pt x="100137" y="48493"/>
                  <a:pt x="100137" y="4767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1" name="Google Shape;2091;p367"/>
          <p:cNvPicPr preferRelativeResize="0"/>
          <p:nvPr/>
        </p:nvPicPr>
        <p:blipFill rotWithShape="1">
          <a:blip r:embed="rId4">
            <a:alphaModFix/>
          </a:blip>
          <a:srcRect b="19878"/>
          <a:stretch/>
        </p:blipFill>
        <p:spPr>
          <a:xfrm>
            <a:off x="3509226" y="4240049"/>
            <a:ext cx="408216" cy="210416"/>
          </a:xfrm>
          <a:prstGeom prst="rect">
            <a:avLst/>
          </a:prstGeom>
          <a:noFill/>
          <a:ln>
            <a:noFill/>
          </a:ln>
        </p:spPr>
      </p:pic>
      <p:sp>
        <p:nvSpPr>
          <p:cNvPr id="2094" name="Google Shape;2094;p367"/>
          <p:cNvSpPr txBox="1"/>
          <p:nvPr/>
        </p:nvSpPr>
        <p:spPr>
          <a:xfrm>
            <a:off x="327338" y="1209806"/>
            <a:ext cx="2914800" cy="26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India’s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Digital DNA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Powered at scale by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India Stack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368"/>
          <p:cNvSpPr/>
          <p:nvPr/>
        </p:nvSpPr>
        <p:spPr>
          <a:xfrm>
            <a:off x="150" y="207450"/>
            <a:ext cx="9144000" cy="8298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368"/>
          <p:cNvSpPr txBox="1"/>
          <p:nvPr/>
        </p:nvSpPr>
        <p:spPr>
          <a:xfrm>
            <a:off x="7950" y="359850"/>
            <a:ext cx="90537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Digital Locker - eliminating paper!</a:t>
            </a:r>
            <a:endParaRPr sz="24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pic>
        <p:nvPicPr>
          <p:cNvPr id="2101" name="Google Shape;2101;p368" descr="Digilocker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75" y="1398100"/>
            <a:ext cx="4101376" cy="3083320"/>
          </a:xfrm>
          <a:prstGeom prst="rect">
            <a:avLst/>
          </a:prstGeom>
          <a:noFill/>
          <a:ln>
            <a:noFill/>
          </a:ln>
        </p:spPr>
      </p:pic>
      <p:sp>
        <p:nvSpPr>
          <p:cNvPr id="2102" name="Google Shape;2102;p368"/>
          <p:cNvSpPr txBox="1">
            <a:spLocks noGrp="1"/>
          </p:cNvSpPr>
          <p:nvPr>
            <p:ph type="body" idx="1"/>
          </p:nvPr>
        </p:nvSpPr>
        <p:spPr>
          <a:xfrm>
            <a:off x="5783250" y="1545974"/>
            <a:ext cx="2859900" cy="29199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Machine-readable documents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Digitally protected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2.3 Bn documents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issued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3" name="Google Shape;2103;p368"/>
          <p:cNvSpPr txBox="1">
            <a:spLocks noGrp="1"/>
          </p:cNvSpPr>
          <p:nvPr>
            <p:ph type="subTitle" idx="4294967295"/>
          </p:nvPr>
        </p:nvSpPr>
        <p:spPr>
          <a:xfrm>
            <a:off x="0" y="4770550"/>
            <a:ext cx="3200100" cy="3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https://digilocker.gov.in</a:t>
            </a:r>
            <a:endParaRPr sz="1000">
              <a:solidFill>
                <a:srgbClr val="999999"/>
              </a:solidFill>
            </a:endParaRPr>
          </a:p>
        </p:txBody>
      </p:sp>
      <p:pic>
        <p:nvPicPr>
          <p:cNvPr id="2104" name="Google Shape;2104;p368" descr="open Loc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735" y="1723725"/>
            <a:ext cx="378463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5" name="Google Shape;2105;p368"/>
          <p:cNvSpPr txBox="1"/>
          <p:nvPr/>
        </p:nvSpPr>
        <p:spPr>
          <a:xfrm>
            <a:off x="2154697" y="2041125"/>
            <a:ext cx="10647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Economica"/>
                <a:ea typeface="Economica"/>
                <a:cs typeface="Economica"/>
                <a:sym typeface="Economica"/>
              </a:rPr>
              <a:t>Multi-provider Digital Locker Ecosystem</a:t>
            </a:r>
            <a:endParaRPr sz="1400" b="1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106" name="Google Shape;2106;p368" descr="repay loan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265" y="2104713"/>
            <a:ext cx="378475" cy="324407"/>
          </a:xfrm>
          <a:prstGeom prst="rect">
            <a:avLst/>
          </a:prstGeom>
          <a:noFill/>
          <a:ln>
            <a:noFill/>
          </a:ln>
        </p:spPr>
      </p:pic>
      <p:sp>
        <p:nvSpPr>
          <p:cNvPr id="2107" name="Google Shape;2107;p368"/>
          <p:cNvSpPr txBox="1"/>
          <p:nvPr/>
        </p:nvSpPr>
        <p:spPr>
          <a:xfrm>
            <a:off x="354758" y="2381783"/>
            <a:ext cx="8043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Economica"/>
                <a:ea typeface="Economica"/>
                <a:cs typeface="Economica"/>
                <a:sym typeface="Economica"/>
              </a:rPr>
              <a:t>Issuer</a:t>
            </a:r>
            <a:endParaRPr sz="1600" b="1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108" name="Google Shape;2108;p368" descr="Pay Loa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5424" y="2104716"/>
            <a:ext cx="410900" cy="3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9" name="Google Shape;2109;p368"/>
          <p:cNvSpPr txBox="1"/>
          <p:nvPr/>
        </p:nvSpPr>
        <p:spPr>
          <a:xfrm>
            <a:off x="4278453" y="2410675"/>
            <a:ext cx="9126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Economica"/>
                <a:ea typeface="Economica"/>
                <a:cs typeface="Economica"/>
                <a:sym typeface="Economica"/>
              </a:rPr>
              <a:t>Requestor</a:t>
            </a:r>
            <a:endParaRPr sz="1500" b="1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110" name="Google Shape;2110;p368" descr="b'ness presentation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39013" y="4145414"/>
            <a:ext cx="548700" cy="303229"/>
          </a:xfrm>
          <a:prstGeom prst="rect">
            <a:avLst/>
          </a:prstGeom>
          <a:noFill/>
          <a:ln>
            <a:noFill/>
          </a:ln>
        </p:spPr>
      </p:pic>
      <p:sp>
        <p:nvSpPr>
          <p:cNvPr id="2111" name="Google Shape;2111;p368"/>
          <p:cNvSpPr txBox="1"/>
          <p:nvPr/>
        </p:nvSpPr>
        <p:spPr>
          <a:xfrm>
            <a:off x="2252067" y="4388220"/>
            <a:ext cx="9126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Economica"/>
                <a:ea typeface="Economica"/>
                <a:cs typeface="Economica"/>
                <a:sym typeface="Economica"/>
              </a:rPr>
              <a:t>Users</a:t>
            </a:r>
            <a:endParaRPr sz="1600" b="1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112" name="Google Shape;2112;p368"/>
          <p:cNvSpPr txBox="1"/>
          <p:nvPr/>
        </p:nvSpPr>
        <p:spPr>
          <a:xfrm>
            <a:off x="648000" y="1621875"/>
            <a:ext cx="1210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conomica"/>
                <a:ea typeface="Economica"/>
                <a:cs typeface="Economica"/>
                <a:sym typeface="Economica"/>
              </a:rPr>
              <a:t>Issues </a:t>
            </a:r>
            <a:br>
              <a:rPr lang="en" sz="1200">
                <a:latin typeface="Economica"/>
                <a:ea typeface="Economica"/>
                <a:cs typeface="Economica"/>
                <a:sym typeface="Economica"/>
              </a:rPr>
            </a:br>
            <a:r>
              <a:rPr lang="en" sz="1200">
                <a:latin typeface="Economica"/>
                <a:ea typeface="Economica"/>
                <a:cs typeface="Economica"/>
                <a:sym typeface="Economica"/>
              </a:rPr>
              <a:t>Documents Digitally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113" name="Google Shape;2113;p368"/>
          <p:cNvSpPr txBox="1"/>
          <p:nvPr/>
        </p:nvSpPr>
        <p:spPr>
          <a:xfrm>
            <a:off x="3583351" y="1621875"/>
            <a:ext cx="11502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conomica"/>
                <a:ea typeface="Economica"/>
                <a:cs typeface="Economica"/>
                <a:sym typeface="Economica"/>
              </a:rPr>
              <a:t>Accesses Documents Online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114" name="Google Shape;2114;p3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33108" y="3702025"/>
            <a:ext cx="629386" cy="6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Google Shape;2115;p368"/>
          <p:cNvSpPr txBox="1"/>
          <p:nvPr/>
        </p:nvSpPr>
        <p:spPr>
          <a:xfrm>
            <a:off x="1406375" y="3576113"/>
            <a:ext cx="1758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conomica"/>
                <a:ea typeface="Economica"/>
                <a:cs typeface="Economica"/>
                <a:sym typeface="Economica"/>
              </a:rPr>
              <a:t>Approves 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conomica"/>
                <a:ea typeface="Economica"/>
                <a:cs typeface="Economica"/>
                <a:sym typeface="Economica"/>
              </a:rPr>
              <a:t>Access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116" name="Google Shape;2116;p368"/>
          <p:cNvSpPr txBox="1"/>
          <p:nvPr/>
        </p:nvSpPr>
        <p:spPr>
          <a:xfrm>
            <a:off x="3872701" y="4329025"/>
            <a:ext cx="11502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conomica"/>
                <a:ea typeface="Economica"/>
                <a:cs typeface="Economica"/>
                <a:sym typeface="Economica"/>
              </a:rPr>
              <a:t>No Physical Papers 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Economica"/>
                <a:ea typeface="Economica"/>
                <a:cs typeface="Economica"/>
                <a:sym typeface="Economica"/>
              </a:rPr>
              <a:t>No Fake Documents</a:t>
            </a:r>
            <a:endParaRPr sz="12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3" name="Google Shape;2123;p36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80" r="2579" b="832"/>
          <a:stretch/>
        </p:blipFill>
        <p:spPr>
          <a:xfrm>
            <a:off x="3611913" y="0"/>
            <a:ext cx="5924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369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sz="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5" name="Google Shape;2125;p369"/>
          <p:cNvSpPr/>
          <p:nvPr/>
        </p:nvSpPr>
        <p:spPr>
          <a:xfrm>
            <a:off x="3248003" y="0"/>
            <a:ext cx="340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6" name="Google Shape;2126;p369"/>
          <p:cNvSpPr txBox="1"/>
          <p:nvPr/>
        </p:nvSpPr>
        <p:spPr>
          <a:xfrm>
            <a:off x="4113003" y="4421075"/>
            <a:ext cx="233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unique digital biometric identity with open access of nearly a Billion users</a:t>
            </a:r>
            <a:endParaRPr sz="1100"/>
          </a:p>
        </p:txBody>
      </p:sp>
      <p:sp>
        <p:nvSpPr>
          <p:cNvPr id="2127" name="Google Shape;2127;p369"/>
          <p:cNvSpPr/>
          <p:nvPr/>
        </p:nvSpPr>
        <p:spPr>
          <a:xfrm>
            <a:off x="3077556" y="145488"/>
            <a:ext cx="1271400" cy="4736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8" name="Google Shape;2128;p369"/>
          <p:cNvSpPr txBox="1"/>
          <p:nvPr/>
        </p:nvSpPr>
        <p:spPr>
          <a:xfrm>
            <a:off x="4113000" y="4173825"/>
            <a:ext cx="2748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IDENTITY LAYER</a:t>
            </a:r>
            <a:endParaRPr sz="1100"/>
          </a:p>
        </p:txBody>
      </p:sp>
      <p:sp>
        <p:nvSpPr>
          <p:cNvPr id="2129" name="Google Shape;2129;p369"/>
          <p:cNvSpPr txBox="1"/>
          <p:nvPr/>
        </p:nvSpPr>
        <p:spPr>
          <a:xfrm>
            <a:off x="4113004" y="3651475"/>
            <a:ext cx="233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Rapidly growing base of paperless systems with billions of artifacts</a:t>
            </a:r>
            <a:endParaRPr sz="1100"/>
          </a:p>
        </p:txBody>
      </p:sp>
      <p:sp>
        <p:nvSpPr>
          <p:cNvPr id="2130" name="Google Shape;2130;p369"/>
          <p:cNvSpPr txBox="1"/>
          <p:nvPr/>
        </p:nvSpPr>
        <p:spPr>
          <a:xfrm>
            <a:off x="4113003" y="3404225"/>
            <a:ext cx="24120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AUTH LAYER</a:t>
            </a:r>
            <a:endParaRPr sz="1100"/>
          </a:p>
        </p:txBody>
      </p:sp>
      <p:sp>
        <p:nvSpPr>
          <p:cNvPr id="2131" name="Google Shape;2131;p369"/>
          <p:cNvSpPr txBox="1"/>
          <p:nvPr/>
        </p:nvSpPr>
        <p:spPr>
          <a:xfrm>
            <a:off x="4113003" y="2784650"/>
            <a:ext cx="22596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Game changing electronic payment systems and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transition to cashless</a:t>
            </a:r>
            <a:endParaRPr sz="1100"/>
          </a:p>
        </p:txBody>
      </p:sp>
      <p:sp>
        <p:nvSpPr>
          <p:cNvPr id="2132" name="Google Shape;2132;p369"/>
          <p:cNvSpPr txBox="1"/>
          <p:nvPr/>
        </p:nvSpPr>
        <p:spPr>
          <a:xfrm>
            <a:off x="4113000" y="2537400"/>
            <a:ext cx="26805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PAYMENTS LAYER</a:t>
            </a:r>
            <a:endParaRPr sz="1100"/>
          </a:p>
        </p:txBody>
      </p:sp>
      <p:sp>
        <p:nvSpPr>
          <p:cNvPr id="2133" name="Google Shape;2133;p369"/>
          <p:cNvSpPr txBox="1"/>
          <p:nvPr/>
        </p:nvSpPr>
        <p:spPr>
          <a:xfrm>
            <a:off x="4113004" y="2001789"/>
            <a:ext cx="24120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Online electronic signature service &amp; a digital locker for documents</a:t>
            </a:r>
            <a:endParaRPr sz="1100"/>
          </a:p>
        </p:txBody>
      </p:sp>
      <p:sp>
        <p:nvSpPr>
          <p:cNvPr id="2134" name="Google Shape;2134;p369"/>
          <p:cNvSpPr txBox="1"/>
          <p:nvPr/>
        </p:nvSpPr>
        <p:spPr>
          <a:xfrm>
            <a:off x="4113000" y="1741877"/>
            <a:ext cx="2640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PAPERLESS LAYER</a:t>
            </a:r>
            <a:endParaRPr sz="1100"/>
          </a:p>
        </p:txBody>
      </p:sp>
      <p:sp>
        <p:nvSpPr>
          <p:cNvPr id="2135" name="Google Shape;2135;p369"/>
          <p:cNvSpPr txBox="1"/>
          <p:nvPr/>
        </p:nvSpPr>
        <p:spPr>
          <a:xfrm>
            <a:off x="4113000" y="1074625"/>
            <a:ext cx="2488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Provides a modern privacy-enhancing data sharing framework based on electronic consent</a:t>
            </a:r>
            <a:endParaRPr sz="1100"/>
          </a:p>
        </p:txBody>
      </p:sp>
      <p:sp>
        <p:nvSpPr>
          <p:cNvPr id="2136" name="Google Shape;2136;p369"/>
          <p:cNvSpPr txBox="1"/>
          <p:nvPr/>
        </p:nvSpPr>
        <p:spPr>
          <a:xfrm>
            <a:off x="4112999" y="827375"/>
            <a:ext cx="2640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CONSENT LAYER</a:t>
            </a:r>
            <a:endParaRPr sz="1100"/>
          </a:p>
        </p:txBody>
      </p:sp>
      <p:sp>
        <p:nvSpPr>
          <p:cNvPr id="2137" name="Google Shape;2137;p369"/>
          <p:cNvSpPr/>
          <p:nvPr/>
        </p:nvSpPr>
        <p:spPr>
          <a:xfrm>
            <a:off x="3572531" y="3462196"/>
            <a:ext cx="290700" cy="29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cubicBezTo>
                  <a:pt x="26875" y="0"/>
                  <a:pt x="0" y="26875"/>
                  <a:pt x="0" y="60000"/>
                </a:cubicBezTo>
                <a:cubicBezTo>
                  <a:pt x="0" y="93125"/>
                  <a:pt x="26875" y="120000"/>
                  <a:pt x="60000" y="120000"/>
                </a:cubicBezTo>
                <a:cubicBezTo>
                  <a:pt x="93125" y="120000"/>
                  <a:pt x="120000" y="93125"/>
                  <a:pt x="120000" y="60000"/>
                </a:cubicBezTo>
                <a:cubicBezTo>
                  <a:pt x="120000" y="26875"/>
                  <a:pt x="93125" y="0"/>
                  <a:pt x="60000" y="0"/>
                </a:cubicBezTo>
                <a:close/>
                <a:moveTo>
                  <a:pt x="92187" y="27812"/>
                </a:moveTo>
                <a:cubicBezTo>
                  <a:pt x="92187" y="27812"/>
                  <a:pt x="92187" y="27812"/>
                  <a:pt x="92187" y="27812"/>
                </a:cubicBezTo>
                <a:cubicBezTo>
                  <a:pt x="92187" y="27812"/>
                  <a:pt x="92187" y="27812"/>
                  <a:pt x="92187" y="27812"/>
                </a:cubicBezTo>
                <a:close/>
                <a:moveTo>
                  <a:pt x="14375" y="60000"/>
                </a:moveTo>
                <a:cubicBezTo>
                  <a:pt x="14375" y="34687"/>
                  <a:pt x="34687" y="14375"/>
                  <a:pt x="60000" y="14375"/>
                </a:cubicBezTo>
                <a:cubicBezTo>
                  <a:pt x="70937" y="14375"/>
                  <a:pt x="80937" y="18125"/>
                  <a:pt x="88750" y="24687"/>
                </a:cubicBezTo>
                <a:cubicBezTo>
                  <a:pt x="24687" y="88750"/>
                  <a:pt x="24687" y="88750"/>
                  <a:pt x="24687" y="88750"/>
                </a:cubicBezTo>
                <a:cubicBezTo>
                  <a:pt x="18125" y="80937"/>
                  <a:pt x="14375" y="70937"/>
                  <a:pt x="14375" y="60000"/>
                </a:cubicBezTo>
                <a:close/>
                <a:moveTo>
                  <a:pt x="27500" y="92187"/>
                </a:moveTo>
                <a:cubicBezTo>
                  <a:pt x="27500" y="92187"/>
                  <a:pt x="27500" y="92187"/>
                  <a:pt x="27500" y="92187"/>
                </a:cubicBezTo>
                <a:cubicBezTo>
                  <a:pt x="27500" y="92187"/>
                  <a:pt x="27500" y="92187"/>
                  <a:pt x="27500" y="92187"/>
                </a:cubicBezTo>
                <a:close/>
                <a:moveTo>
                  <a:pt x="60000" y="105625"/>
                </a:moveTo>
                <a:cubicBezTo>
                  <a:pt x="49062" y="105625"/>
                  <a:pt x="39062" y="101875"/>
                  <a:pt x="30937" y="95312"/>
                </a:cubicBezTo>
                <a:cubicBezTo>
                  <a:pt x="95312" y="30937"/>
                  <a:pt x="95312" y="30937"/>
                  <a:pt x="95312" y="30937"/>
                </a:cubicBezTo>
                <a:cubicBezTo>
                  <a:pt x="101562" y="39062"/>
                  <a:pt x="105625" y="49062"/>
                  <a:pt x="105625" y="60000"/>
                </a:cubicBezTo>
                <a:cubicBezTo>
                  <a:pt x="105625" y="85312"/>
                  <a:pt x="85000" y="105625"/>
                  <a:pt x="60000" y="1056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8" name="Google Shape;2138;p369"/>
          <p:cNvSpPr/>
          <p:nvPr/>
        </p:nvSpPr>
        <p:spPr>
          <a:xfrm>
            <a:off x="3663673" y="2573365"/>
            <a:ext cx="145200" cy="228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29774"/>
                </a:moveTo>
                <a:cubicBezTo>
                  <a:pt x="120000" y="37894"/>
                  <a:pt x="120000" y="37894"/>
                  <a:pt x="120000" y="37894"/>
                </a:cubicBezTo>
                <a:cubicBezTo>
                  <a:pt x="120000" y="38796"/>
                  <a:pt x="120000" y="39699"/>
                  <a:pt x="120000" y="39699"/>
                </a:cubicBezTo>
                <a:cubicBezTo>
                  <a:pt x="118571" y="40601"/>
                  <a:pt x="117142" y="40601"/>
                  <a:pt x="115714" y="40601"/>
                </a:cubicBezTo>
                <a:cubicBezTo>
                  <a:pt x="94285" y="40601"/>
                  <a:pt x="94285" y="40601"/>
                  <a:pt x="94285" y="40601"/>
                </a:cubicBezTo>
                <a:cubicBezTo>
                  <a:pt x="91428" y="48721"/>
                  <a:pt x="85714" y="55939"/>
                  <a:pt x="75714" y="60451"/>
                </a:cubicBezTo>
                <a:cubicBezTo>
                  <a:pt x="67142" y="65864"/>
                  <a:pt x="54285" y="69473"/>
                  <a:pt x="38571" y="70375"/>
                </a:cubicBezTo>
                <a:cubicBezTo>
                  <a:pt x="54285" y="80300"/>
                  <a:pt x="74285" y="95639"/>
                  <a:pt x="101428" y="116390"/>
                </a:cubicBezTo>
                <a:cubicBezTo>
                  <a:pt x="101428" y="117293"/>
                  <a:pt x="102857" y="118195"/>
                  <a:pt x="101428" y="119097"/>
                </a:cubicBezTo>
                <a:cubicBezTo>
                  <a:pt x="100000" y="120000"/>
                  <a:pt x="100000" y="120000"/>
                  <a:pt x="97142" y="120000"/>
                </a:cubicBezTo>
                <a:cubicBezTo>
                  <a:pt x="71428" y="120000"/>
                  <a:pt x="71428" y="120000"/>
                  <a:pt x="71428" y="120000"/>
                </a:cubicBezTo>
                <a:cubicBezTo>
                  <a:pt x="70000" y="120000"/>
                  <a:pt x="68571" y="120000"/>
                  <a:pt x="67142" y="119097"/>
                </a:cubicBezTo>
                <a:cubicBezTo>
                  <a:pt x="40000" y="98345"/>
                  <a:pt x="17142" y="82105"/>
                  <a:pt x="0" y="70375"/>
                </a:cubicBezTo>
                <a:cubicBezTo>
                  <a:pt x="0" y="70375"/>
                  <a:pt x="0" y="69473"/>
                  <a:pt x="0" y="68571"/>
                </a:cubicBezTo>
                <a:cubicBezTo>
                  <a:pt x="0" y="57744"/>
                  <a:pt x="0" y="57744"/>
                  <a:pt x="0" y="57744"/>
                </a:cubicBezTo>
                <a:cubicBezTo>
                  <a:pt x="0" y="56842"/>
                  <a:pt x="0" y="56842"/>
                  <a:pt x="0" y="55939"/>
                </a:cubicBezTo>
                <a:cubicBezTo>
                  <a:pt x="1428" y="55037"/>
                  <a:pt x="2857" y="55037"/>
                  <a:pt x="4285" y="55037"/>
                </a:cubicBezTo>
                <a:cubicBezTo>
                  <a:pt x="18571" y="55037"/>
                  <a:pt x="18571" y="55037"/>
                  <a:pt x="18571" y="55037"/>
                </a:cubicBezTo>
                <a:cubicBezTo>
                  <a:pt x="30000" y="55037"/>
                  <a:pt x="40000" y="54135"/>
                  <a:pt x="47142" y="51428"/>
                </a:cubicBezTo>
                <a:cubicBezTo>
                  <a:pt x="54285" y="48721"/>
                  <a:pt x="60000" y="45112"/>
                  <a:pt x="61428" y="40601"/>
                </a:cubicBezTo>
                <a:cubicBezTo>
                  <a:pt x="4285" y="40601"/>
                  <a:pt x="4285" y="40601"/>
                  <a:pt x="4285" y="40601"/>
                </a:cubicBezTo>
                <a:cubicBezTo>
                  <a:pt x="2857" y="40601"/>
                  <a:pt x="1428" y="40601"/>
                  <a:pt x="0" y="39699"/>
                </a:cubicBezTo>
                <a:cubicBezTo>
                  <a:pt x="0" y="39699"/>
                  <a:pt x="0" y="38796"/>
                  <a:pt x="0" y="37894"/>
                </a:cubicBezTo>
                <a:cubicBezTo>
                  <a:pt x="0" y="29774"/>
                  <a:pt x="0" y="29774"/>
                  <a:pt x="0" y="29774"/>
                </a:cubicBezTo>
                <a:cubicBezTo>
                  <a:pt x="0" y="28872"/>
                  <a:pt x="0" y="27969"/>
                  <a:pt x="0" y="27067"/>
                </a:cubicBezTo>
                <a:cubicBezTo>
                  <a:pt x="1428" y="27067"/>
                  <a:pt x="2857" y="27067"/>
                  <a:pt x="4285" y="27067"/>
                </a:cubicBezTo>
                <a:cubicBezTo>
                  <a:pt x="60000" y="27067"/>
                  <a:pt x="60000" y="27067"/>
                  <a:pt x="60000" y="27067"/>
                </a:cubicBezTo>
                <a:cubicBezTo>
                  <a:pt x="54285" y="19849"/>
                  <a:pt x="42857" y="17142"/>
                  <a:pt x="22857" y="17142"/>
                </a:cubicBezTo>
                <a:cubicBezTo>
                  <a:pt x="4285" y="17142"/>
                  <a:pt x="4285" y="17142"/>
                  <a:pt x="4285" y="17142"/>
                </a:cubicBezTo>
                <a:cubicBezTo>
                  <a:pt x="2857" y="17142"/>
                  <a:pt x="1428" y="17142"/>
                  <a:pt x="0" y="16240"/>
                </a:cubicBezTo>
                <a:cubicBezTo>
                  <a:pt x="0" y="15338"/>
                  <a:pt x="0" y="15338"/>
                  <a:pt x="0" y="14436"/>
                </a:cubicBezTo>
                <a:cubicBezTo>
                  <a:pt x="0" y="2706"/>
                  <a:pt x="0" y="2706"/>
                  <a:pt x="0" y="2706"/>
                </a:cubicBezTo>
                <a:cubicBezTo>
                  <a:pt x="0" y="1804"/>
                  <a:pt x="0" y="1804"/>
                  <a:pt x="0" y="902"/>
                </a:cubicBezTo>
                <a:cubicBezTo>
                  <a:pt x="1428" y="902"/>
                  <a:pt x="2857" y="0"/>
                  <a:pt x="4285" y="0"/>
                </a:cubicBezTo>
                <a:cubicBezTo>
                  <a:pt x="115714" y="0"/>
                  <a:pt x="115714" y="0"/>
                  <a:pt x="115714" y="0"/>
                </a:cubicBezTo>
                <a:cubicBezTo>
                  <a:pt x="117142" y="0"/>
                  <a:pt x="118571" y="902"/>
                  <a:pt x="118571" y="902"/>
                </a:cubicBezTo>
                <a:cubicBezTo>
                  <a:pt x="120000" y="1804"/>
                  <a:pt x="120000" y="1804"/>
                  <a:pt x="120000" y="2706"/>
                </a:cubicBezTo>
                <a:cubicBezTo>
                  <a:pt x="120000" y="11729"/>
                  <a:pt x="120000" y="11729"/>
                  <a:pt x="120000" y="11729"/>
                </a:cubicBezTo>
                <a:cubicBezTo>
                  <a:pt x="120000" y="12631"/>
                  <a:pt x="120000" y="13533"/>
                  <a:pt x="118571" y="13533"/>
                </a:cubicBezTo>
                <a:cubicBezTo>
                  <a:pt x="118571" y="14436"/>
                  <a:pt x="117142" y="14436"/>
                  <a:pt x="115714" y="14436"/>
                </a:cubicBezTo>
                <a:cubicBezTo>
                  <a:pt x="84285" y="14436"/>
                  <a:pt x="84285" y="14436"/>
                  <a:pt x="84285" y="14436"/>
                </a:cubicBezTo>
                <a:cubicBezTo>
                  <a:pt x="88571" y="18045"/>
                  <a:pt x="91428" y="21654"/>
                  <a:pt x="92857" y="27067"/>
                </a:cubicBezTo>
                <a:cubicBezTo>
                  <a:pt x="115714" y="27067"/>
                  <a:pt x="115714" y="27067"/>
                  <a:pt x="115714" y="27067"/>
                </a:cubicBezTo>
                <a:cubicBezTo>
                  <a:pt x="117142" y="27067"/>
                  <a:pt x="118571" y="27067"/>
                  <a:pt x="120000" y="27067"/>
                </a:cubicBezTo>
                <a:cubicBezTo>
                  <a:pt x="120000" y="27969"/>
                  <a:pt x="120000" y="28872"/>
                  <a:pt x="120000" y="297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9" name="Google Shape;2139;p369"/>
          <p:cNvSpPr/>
          <p:nvPr/>
        </p:nvSpPr>
        <p:spPr>
          <a:xfrm>
            <a:off x="3611921" y="1796473"/>
            <a:ext cx="248700" cy="251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724" y="30410"/>
                </a:moveTo>
                <a:cubicBezTo>
                  <a:pt x="117517" y="39452"/>
                  <a:pt x="120000" y="49315"/>
                  <a:pt x="120000" y="59999"/>
                </a:cubicBezTo>
                <a:cubicBezTo>
                  <a:pt x="120000" y="70684"/>
                  <a:pt x="117517" y="80547"/>
                  <a:pt x="111724" y="89589"/>
                </a:cubicBezTo>
                <a:cubicBezTo>
                  <a:pt x="106758" y="99452"/>
                  <a:pt x="99310" y="106027"/>
                  <a:pt x="90206" y="111780"/>
                </a:cubicBezTo>
                <a:cubicBezTo>
                  <a:pt x="81103" y="116712"/>
                  <a:pt x="70344" y="119999"/>
                  <a:pt x="59586" y="119999"/>
                </a:cubicBezTo>
                <a:cubicBezTo>
                  <a:pt x="48827" y="119999"/>
                  <a:pt x="38896" y="116712"/>
                  <a:pt x="29793" y="111780"/>
                </a:cubicBezTo>
                <a:cubicBezTo>
                  <a:pt x="20689" y="106027"/>
                  <a:pt x="13241" y="99452"/>
                  <a:pt x="7448" y="89589"/>
                </a:cubicBezTo>
                <a:cubicBezTo>
                  <a:pt x="2482" y="80547"/>
                  <a:pt x="0" y="70684"/>
                  <a:pt x="0" y="59999"/>
                </a:cubicBezTo>
                <a:cubicBezTo>
                  <a:pt x="0" y="49315"/>
                  <a:pt x="2482" y="39452"/>
                  <a:pt x="7448" y="30410"/>
                </a:cubicBezTo>
                <a:cubicBezTo>
                  <a:pt x="13241" y="20547"/>
                  <a:pt x="20689" y="13972"/>
                  <a:pt x="29793" y="8219"/>
                </a:cubicBezTo>
                <a:cubicBezTo>
                  <a:pt x="38896" y="3287"/>
                  <a:pt x="48827" y="0"/>
                  <a:pt x="59586" y="0"/>
                </a:cubicBezTo>
                <a:cubicBezTo>
                  <a:pt x="70344" y="0"/>
                  <a:pt x="81103" y="3287"/>
                  <a:pt x="90206" y="8219"/>
                </a:cubicBezTo>
                <a:cubicBezTo>
                  <a:pt x="99310" y="13972"/>
                  <a:pt x="106758" y="20547"/>
                  <a:pt x="111724" y="30410"/>
                </a:cubicBezTo>
                <a:close/>
                <a:moveTo>
                  <a:pt x="100137" y="47671"/>
                </a:moveTo>
                <a:cubicBezTo>
                  <a:pt x="100137" y="46027"/>
                  <a:pt x="100137" y="44383"/>
                  <a:pt x="98482" y="43561"/>
                </a:cubicBezTo>
                <a:cubicBezTo>
                  <a:pt x="91862" y="36986"/>
                  <a:pt x="91862" y="36986"/>
                  <a:pt x="91862" y="36986"/>
                </a:cubicBezTo>
                <a:cubicBezTo>
                  <a:pt x="91034" y="36164"/>
                  <a:pt x="89379" y="35342"/>
                  <a:pt x="88551" y="35342"/>
                </a:cubicBezTo>
                <a:cubicBezTo>
                  <a:pt x="86896" y="35342"/>
                  <a:pt x="85241" y="36164"/>
                  <a:pt x="84413" y="36986"/>
                </a:cubicBezTo>
                <a:cubicBezTo>
                  <a:pt x="52965" y="68219"/>
                  <a:pt x="52965" y="68219"/>
                  <a:pt x="52965" y="68219"/>
                </a:cubicBezTo>
                <a:cubicBezTo>
                  <a:pt x="34758" y="50958"/>
                  <a:pt x="34758" y="50958"/>
                  <a:pt x="34758" y="50958"/>
                </a:cubicBezTo>
                <a:cubicBezTo>
                  <a:pt x="33931" y="50136"/>
                  <a:pt x="33103" y="49315"/>
                  <a:pt x="31448" y="49315"/>
                </a:cubicBezTo>
                <a:cubicBezTo>
                  <a:pt x="29793" y="49315"/>
                  <a:pt x="28965" y="50136"/>
                  <a:pt x="28137" y="50958"/>
                </a:cubicBezTo>
                <a:cubicBezTo>
                  <a:pt x="20689" y="57534"/>
                  <a:pt x="20689" y="57534"/>
                  <a:pt x="20689" y="57534"/>
                </a:cubicBezTo>
                <a:cubicBezTo>
                  <a:pt x="19862" y="59178"/>
                  <a:pt x="19862" y="59999"/>
                  <a:pt x="19862" y="61643"/>
                </a:cubicBezTo>
                <a:cubicBezTo>
                  <a:pt x="19862" y="62465"/>
                  <a:pt x="19862" y="64109"/>
                  <a:pt x="20689" y="64931"/>
                </a:cubicBezTo>
                <a:cubicBezTo>
                  <a:pt x="48827" y="92876"/>
                  <a:pt x="48827" y="92876"/>
                  <a:pt x="48827" y="92876"/>
                </a:cubicBezTo>
                <a:cubicBezTo>
                  <a:pt x="50482" y="93698"/>
                  <a:pt x="51310" y="94520"/>
                  <a:pt x="52965" y="94520"/>
                </a:cubicBezTo>
                <a:cubicBezTo>
                  <a:pt x="53793" y="94520"/>
                  <a:pt x="55448" y="93698"/>
                  <a:pt x="56275" y="92876"/>
                </a:cubicBezTo>
                <a:cubicBezTo>
                  <a:pt x="98482" y="50958"/>
                  <a:pt x="98482" y="50958"/>
                  <a:pt x="98482" y="50958"/>
                </a:cubicBezTo>
                <a:cubicBezTo>
                  <a:pt x="100137" y="50136"/>
                  <a:pt x="100137" y="48493"/>
                  <a:pt x="100137" y="4767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0" name="Google Shape;2140;p369"/>
          <p:cNvPicPr preferRelativeResize="0"/>
          <p:nvPr/>
        </p:nvPicPr>
        <p:blipFill rotWithShape="1">
          <a:blip r:embed="rId4">
            <a:alphaModFix/>
          </a:blip>
          <a:srcRect b="19878"/>
          <a:stretch/>
        </p:blipFill>
        <p:spPr>
          <a:xfrm>
            <a:off x="3509226" y="4240049"/>
            <a:ext cx="408216" cy="210416"/>
          </a:xfrm>
          <a:prstGeom prst="rect">
            <a:avLst/>
          </a:prstGeom>
          <a:noFill/>
          <a:ln>
            <a:noFill/>
          </a:ln>
        </p:spPr>
      </p:pic>
      <p:sp>
        <p:nvSpPr>
          <p:cNvPr id="2141" name="Google Shape;2141;p369"/>
          <p:cNvSpPr/>
          <p:nvPr/>
        </p:nvSpPr>
        <p:spPr>
          <a:xfrm>
            <a:off x="3584331" y="877053"/>
            <a:ext cx="303900" cy="2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90600" y="36705"/>
                </a:moveTo>
                <a:cubicBezTo>
                  <a:pt x="94800" y="36705"/>
                  <a:pt x="94800" y="36705"/>
                  <a:pt x="94800" y="36705"/>
                </a:cubicBezTo>
                <a:cubicBezTo>
                  <a:pt x="94800" y="50823"/>
                  <a:pt x="94800" y="50823"/>
                  <a:pt x="94800" y="50823"/>
                </a:cubicBezTo>
                <a:cubicBezTo>
                  <a:pt x="120000" y="25411"/>
                  <a:pt x="120000" y="25411"/>
                  <a:pt x="120000" y="25411"/>
                </a:cubicBezTo>
                <a:cubicBezTo>
                  <a:pt x="94800" y="0"/>
                  <a:pt x="94800" y="0"/>
                  <a:pt x="94800" y="0"/>
                </a:cubicBezTo>
                <a:cubicBezTo>
                  <a:pt x="94800" y="16941"/>
                  <a:pt x="94800" y="16941"/>
                  <a:pt x="94800" y="16941"/>
                </a:cubicBezTo>
                <a:cubicBezTo>
                  <a:pt x="90600" y="16941"/>
                  <a:pt x="90600" y="16941"/>
                  <a:pt x="90600" y="16941"/>
                </a:cubicBezTo>
                <a:cubicBezTo>
                  <a:pt x="68400" y="16941"/>
                  <a:pt x="55800" y="36352"/>
                  <a:pt x="44700" y="53294"/>
                </a:cubicBezTo>
                <a:cubicBezTo>
                  <a:pt x="34800" y="68470"/>
                  <a:pt x="26400" y="81882"/>
                  <a:pt x="12600" y="81882"/>
                </a:cubicBezTo>
                <a:cubicBezTo>
                  <a:pt x="0" y="81882"/>
                  <a:pt x="0" y="81882"/>
                  <a:pt x="0" y="81882"/>
                </a:cubicBezTo>
                <a:cubicBezTo>
                  <a:pt x="0" y="101647"/>
                  <a:pt x="0" y="101647"/>
                  <a:pt x="0" y="101647"/>
                </a:cubicBezTo>
                <a:cubicBezTo>
                  <a:pt x="12600" y="101647"/>
                  <a:pt x="12600" y="101647"/>
                  <a:pt x="12600" y="101647"/>
                </a:cubicBezTo>
                <a:cubicBezTo>
                  <a:pt x="34800" y="101647"/>
                  <a:pt x="47100" y="82235"/>
                  <a:pt x="58200" y="65294"/>
                </a:cubicBezTo>
                <a:cubicBezTo>
                  <a:pt x="68100" y="49764"/>
                  <a:pt x="76800" y="36705"/>
                  <a:pt x="90600" y="36705"/>
                </a:cubicBezTo>
                <a:close/>
                <a:moveTo>
                  <a:pt x="32400" y="49058"/>
                </a:moveTo>
                <a:cubicBezTo>
                  <a:pt x="33300" y="47647"/>
                  <a:pt x="34200" y="46235"/>
                  <a:pt x="35400" y="44823"/>
                </a:cubicBezTo>
                <a:cubicBezTo>
                  <a:pt x="37500" y="40941"/>
                  <a:pt x="40200" y="37058"/>
                  <a:pt x="42900" y="33529"/>
                </a:cubicBezTo>
                <a:cubicBezTo>
                  <a:pt x="34800" y="24705"/>
                  <a:pt x="25200" y="18352"/>
                  <a:pt x="12600" y="18352"/>
                </a:cubicBezTo>
                <a:cubicBezTo>
                  <a:pt x="0" y="18352"/>
                  <a:pt x="0" y="18352"/>
                  <a:pt x="0" y="18352"/>
                </a:cubicBezTo>
                <a:cubicBezTo>
                  <a:pt x="0" y="38117"/>
                  <a:pt x="0" y="38117"/>
                  <a:pt x="0" y="38117"/>
                </a:cubicBezTo>
                <a:cubicBezTo>
                  <a:pt x="12600" y="38117"/>
                  <a:pt x="12600" y="38117"/>
                  <a:pt x="12600" y="38117"/>
                </a:cubicBezTo>
                <a:cubicBezTo>
                  <a:pt x="20400" y="38117"/>
                  <a:pt x="26700" y="42352"/>
                  <a:pt x="32400" y="49058"/>
                </a:cubicBezTo>
                <a:close/>
                <a:moveTo>
                  <a:pt x="94800" y="83294"/>
                </a:moveTo>
                <a:cubicBezTo>
                  <a:pt x="90600" y="83294"/>
                  <a:pt x="90600" y="83294"/>
                  <a:pt x="90600" y="83294"/>
                </a:cubicBezTo>
                <a:cubicBezTo>
                  <a:pt x="81900" y="83294"/>
                  <a:pt x="75600" y="78352"/>
                  <a:pt x="69600" y="70941"/>
                </a:cubicBezTo>
                <a:cubicBezTo>
                  <a:pt x="69000" y="72000"/>
                  <a:pt x="68400" y="72705"/>
                  <a:pt x="67800" y="73764"/>
                </a:cubicBezTo>
                <a:cubicBezTo>
                  <a:pt x="65100" y="78000"/>
                  <a:pt x="62100" y="82235"/>
                  <a:pt x="59100" y="86470"/>
                </a:cubicBezTo>
                <a:cubicBezTo>
                  <a:pt x="67200" y="96000"/>
                  <a:pt x="77100" y="103058"/>
                  <a:pt x="90600" y="103058"/>
                </a:cubicBezTo>
                <a:cubicBezTo>
                  <a:pt x="94800" y="103058"/>
                  <a:pt x="94800" y="103058"/>
                  <a:pt x="94800" y="103058"/>
                </a:cubicBezTo>
                <a:cubicBezTo>
                  <a:pt x="94800" y="120000"/>
                  <a:pt x="94800" y="120000"/>
                  <a:pt x="94800" y="120000"/>
                </a:cubicBezTo>
                <a:cubicBezTo>
                  <a:pt x="120000" y="94588"/>
                  <a:pt x="120000" y="94588"/>
                  <a:pt x="120000" y="94588"/>
                </a:cubicBezTo>
                <a:cubicBezTo>
                  <a:pt x="94800" y="69176"/>
                  <a:pt x="94800" y="69176"/>
                  <a:pt x="94800" y="69176"/>
                </a:cubicBezTo>
                <a:lnTo>
                  <a:pt x="94800" y="8329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4" name="Google Shape;2144;p369"/>
          <p:cNvSpPr txBox="1"/>
          <p:nvPr/>
        </p:nvSpPr>
        <p:spPr>
          <a:xfrm>
            <a:off x="327338" y="1209806"/>
            <a:ext cx="2914800" cy="26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India’s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Digital DNA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Powered at scale by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3000" b="1">
                <a:solidFill>
                  <a:srgbClr val="CC0000"/>
                </a:solidFill>
                <a:latin typeface="Nixie One"/>
                <a:ea typeface="Nixie One"/>
                <a:cs typeface="Nixie One"/>
                <a:sym typeface="Nixie One"/>
              </a:rPr>
              <a:t>India Stack</a:t>
            </a:r>
            <a:endParaRPr sz="3000" b="1">
              <a:solidFill>
                <a:srgbClr val="CC00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49" name="Google Shape;2149;p370"/>
          <p:cNvCxnSpPr/>
          <p:nvPr/>
        </p:nvCxnSpPr>
        <p:spPr>
          <a:xfrm flipH="1">
            <a:off x="4594109" y="2101981"/>
            <a:ext cx="2100" cy="4623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150" name="Google Shape;2150;p370"/>
          <p:cNvCxnSpPr>
            <a:endCxn id="2151" idx="3"/>
          </p:cNvCxnSpPr>
          <p:nvPr/>
        </p:nvCxnSpPr>
        <p:spPr>
          <a:xfrm flipH="1">
            <a:off x="5455775" y="4499000"/>
            <a:ext cx="1803900" cy="3600"/>
          </a:xfrm>
          <a:prstGeom prst="straightConnector1">
            <a:avLst/>
          </a:prstGeom>
          <a:noFill/>
          <a:ln w="19050" cap="flat" cmpd="sng">
            <a:solidFill>
              <a:srgbClr val="93C47D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152" name="Google Shape;2152;p370"/>
          <p:cNvCxnSpPr>
            <a:stCxn id="2151" idx="1"/>
          </p:cNvCxnSpPr>
          <p:nvPr/>
        </p:nvCxnSpPr>
        <p:spPr>
          <a:xfrm flipH="1">
            <a:off x="2057375" y="4502600"/>
            <a:ext cx="1649100" cy="6300"/>
          </a:xfrm>
          <a:prstGeom prst="straightConnector1">
            <a:avLst/>
          </a:prstGeom>
          <a:noFill/>
          <a:ln w="19050" cap="flat" cmpd="sng">
            <a:solidFill>
              <a:srgbClr val="93C47D"/>
            </a:solidFill>
            <a:prstDash val="dash"/>
            <a:round/>
            <a:headEnd type="triangle" w="med" len="med"/>
            <a:tailEnd type="none" w="med" len="med"/>
          </a:ln>
        </p:spPr>
      </p:cxnSp>
      <p:cxnSp>
        <p:nvCxnSpPr>
          <p:cNvPr id="2153" name="Google Shape;2153;p370"/>
          <p:cNvCxnSpPr>
            <a:endCxn id="2151" idx="0"/>
          </p:cNvCxnSpPr>
          <p:nvPr/>
        </p:nvCxnSpPr>
        <p:spPr>
          <a:xfrm>
            <a:off x="4575425" y="3948050"/>
            <a:ext cx="5700" cy="405900"/>
          </a:xfrm>
          <a:prstGeom prst="straightConnector1">
            <a:avLst/>
          </a:prstGeom>
          <a:noFill/>
          <a:ln w="19050" cap="flat" cmpd="sng">
            <a:solidFill>
              <a:srgbClr val="93C47D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154" name="Google Shape;2154;p370"/>
          <p:cNvSpPr/>
          <p:nvPr/>
        </p:nvSpPr>
        <p:spPr>
          <a:xfrm>
            <a:off x="347850" y="2315597"/>
            <a:ext cx="1696500" cy="2335800"/>
          </a:xfrm>
          <a:prstGeom prst="roundRect">
            <a:avLst>
              <a:gd name="adj" fmla="val 7792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55" name="Google Shape;2155;p370"/>
          <p:cNvCxnSpPr/>
          <p:nvPr/>
        </p:nvCxnSpPr>
        <p:spPr>
          <a:xfrm rot="10800000" flipH="1">
            <a:off x="3700142" y="1572179"/>
            <a:ext cx="417600" cy="1706700"/>
          </a:xfrm>
          <a:prstGeom prst="curvedConnector3">
            <a:avLst>
              <a:gd name="adj1" fmla="val -79526"/>
            </a:avLst>
          </a:prstGeom>
          <a:noFill/>
          <a:ln w="19050" cap="flat" cmpd="sng">
            <a:solidFill>
              <a:srgbClr val="B7B7B7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156" name="Google Shape;2156;p370"/>
          <p:cNvSpPr/>
          <p:nvPr/>
        </p:nvSpPr>
        <p:spPr>
          <a:xfrm>
            <a:off x="150" y="207450"/>
            <a:ext cx="9144000" cy="829800"/>
          </a:xfrm>
          <a:prstGeom prst="rect">
            <a:avLst/>
          </a:prstGeom>
          <a:solidFill>
            <a:srgbClr val="3FBBE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57" name="Google Shape;2157;p370"/>
          <p:cNvCxnSpPr/>
          <p:nvPr/>
        </p:nvCxnSpPr>
        <p:spPr>
          <a:xfrm>
            <a:off x="2055225" y="4012500"/>
            <a:ext cx="5197800" cy="1080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158" name="Google Shape;2158;p370"/>
          <p:cNvCxnSpPr/>
          <p:nvPr/>
        </p:nvCxnSpPr>
        <p:spPr>
          <a:xfrm flipH="1">
            <a:off x="5449442" y="3305821"/>
            <a:ext cx="1760400" cy="126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159" name="Google Shape;2159;p370"/>
          <p:cNvSpPr txBox="1"/>
          <p:nvPr/>
        </p:nvSpPr>
        <p:spPr>
          <a:xfrm>
            <a:off x="689394" y="2605660"/>
            <a:ext cx="9558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entury Gothic"/>
                <a:ea typeface="Century Gothic"/>
                <a:cs typeface="Century Gothic"/>
                <a:sym typeface="Century Gothic"/>
              </a:rPr>
              <a:t>DP #1</a:t>
            </a: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0" name="Google Shape;2160;p370"/>
          <p:cNvSpPr txBox="1"/>
          <p:nvPr/>
        </p:nvSpPr>
        <p:spPr>
          <a:xfrm>
            <a:off x="493602" y="3084885"/>
            <a:ext cx="1151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entury Gothic"/>
                <a:ea typeface="Century Gothic"/>
                <a:cs typeface="Century Gothic"/>
                <a:sym typeface="Century Gothic"/>
              </a:rPr>
              <a:t>DP #2</a:t>
            </a: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1" name="Google Shape;2161;p370"/>
          <p:cNvSpPr txBox="1"/>
          <p:nvPr/>
        </p:nvSpPr>
        <p:spPr>
          <a:xfrm>
            <a:off x="543702" y="3564111"/>
            <a:ext cx="11016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entury Gothic"/>
                <a:ea typeface="Century Gothic"/>
                <a:cs typeface="Century Gothic"/>
                <a:sym typeface="Century Gothic"/>
              </a:rPr>
              <a:t>DP #3</a:t>
            </a: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2" name="Google Shape;2162;p370"/>
          <p:cNvSpPr txBox="1"/>
          <p:nvPr/>
        </p:nvSpPr>
        <p:spPr>
          <a:xfrm>
            <a:off x="651196" y="4043336"/>
            <a:ext cx="9942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entury Gothic"/>
                <a:ea typeface="Century Gothic"/>
                <a:cs typeface="Century Gothic"/>
                <a:sym typeface="Century Gothic"/>
              </a:rPr>
              <a:t>DP #N</a:t>
            </a: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3" name="Google Shape;2163;p370"/>
          <p:cNvSpPr/>
          <p:nvPr/>
        </p:nvSpPr>
        <p:spPr>
          <a:xfrm>
            <a:off x="3700142" y="2549221"/>
            <a:ext cx="1749300" cy="1690800"/>
          </a:xfrm>
          <a:prstGeom prst="ellipse">
            <a:avLst/>
          </a:prstGeom>
          <a:solidFill>
            <a:srgbClr val="2C3E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Consent Collector</a:t>
            </a:r>
            <a:endParaRPr sz="14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164" name="Google Shape;2164;p370"/>
          <p:cNvSpPr txBox="1"/>
          <p:nvPr/>
        </p:nvSpPr>
        <p:spPr>
          <a:xfrm>
            <a:off x="117292" y="1903524"/>
            <a:ext cx="2157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entury Gothic"/>
                <a:ea typeface="Century Gothic"/>
                <a:cs typeface="Century Gothic"/>
                <a:sym typeface="Century Gothic"/>
              </a:rPr>
              <a:t>Data Providers</a:t>
            </a: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65" name="Google Shape;2165;p370"/>
          <p:cNvGrpSpPr/>
          <p:nvPr/>
        </p:nvGrpSpPr>
        <p:grpSpPr>
          <a:xfrm>
            <a:off x="5174357" y="1450778"/>
            <a:ext cx="265443" cy="390988"/>
            <a:chOff x="7141480" y="3305963"/>
            <a:chExt cx="596100" cy="934037"/>
          </a:xfrm>
        </p:grpSpPr>
        <p:sp>
          <p:nvSpPr>
            <p:cNvPr id="2166" name="Google Shape;2166;p370"/>
            <p:cNvSpPr/>
            <p:nvPr/>
          </p:nvSpPr>
          <p:spPr>
            <a:xfrm>
              <a:off x="7141480" y="3305963"/>
              <a:ext cx="596100" cy="769200"/>
            </a:xfrm>
            <a:prstGeom prst="foldedCorner">
              <a:avLst>
                <a:gd name="adj" fmla="val 16667"/>
              </a:avLst>
            </a:prstGeom>
            <a:solidFill>
              <a:srgbClr val="FBE0EB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8925" tIns="58925" rIns="58925" bIns="58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pic>
          <p:nvPicPr>
            <p:cNvPr id="2167" name="Google Shape;2167;p370" descr="Certificate, Diploma, Medal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84646" y="3581025"/>
              <a:ext cx="378900" cy="658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8" name="Google Shape;2168;p370"/>
          <p:cNvSpPr txBox="1"/>
          <p:nvPr/>
        </p:nvSpPr>
        <p:spPr>
          <a:xfrm>
            <a:off x="2111150" y="3632600"/>
            <a:ext cx="18927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D85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E2E Encrypted Data Flow</a:t>
            </a:r>
            <a:endParaRPr sz="1000">
              <a:solidFill>
                <a:srgbClr val="3D85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based on User Consent </a:t>
            </a:r>
            <a:endParaRPr sz="10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D85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9" name="Google Shape;2169;p370"/>
          <p:cNvSpPr txBox="1"/>
          <p:nvPr/>
        </p:nvSpPr>
        <p:spPr>
          <a:xfrm>
            <a:off x="2475667" y="1668346"/>
            <a:ext cx="10290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Data Access Notifications</a:t>
            </a:r>
            <a:endParaRPr sz="1000">
              <a:solidFill>
                <a:srgbClr val="666666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0" name="Google Shape;2170;p370"/>
          <p:cNvSpPr txBox="1">
            <a:spLocks noGrp="1"/>
          </p:cNvSpPr>
          <p:nvPr>
            <p:ph type="title"/>
          </p:nvPr>
        </p:nvSpPr>
        <p:spPr>
          <a:xfrm>
            <a:off x="108275" y="298575"/>
            <a:ext cx="89121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A new consent based Data Empowerment approach! </a:t>
            </a:r>
            <a:endParaRPr sz="24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171" name="Google Shape;2171;p370"/>
          <p:cNvSpPr/>
          <p:nvPr/>
        </p:nvSpPr>
        <p:spPr>
          <a:xfrm>
            <a:off x="4122134" y="1208537"/>
            <a:ext cx="918000" cy="918000"/>
          </a:xfrm>
          <a:prstGeom prst="ellipse">
            <a:avLst/>
          </a:prstGeom>
          <a:solidFill>
            <a:srgbClr val="2665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2" name="Google Shape;2172;p370"/>
          <p:cNvSpPr txBox="1"/>
          <p:nvPr/>
        </p:nvSpPr>
        <p:spPr>
          <a:xfrm>
            <a:off x="4703341" y="2053008"/>
            <a:ext cx="10290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Consent to share data</a:t>
            </a:r>
            <a:endParaRPr sz="11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73" name="Google Shape;2173;p3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7816" y="1328664"/>
            <a:ext cx="917951" cy="79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151" name="Google Shape;2151;p370"/>
          <p:cNvSpPr/>
          <p:nvPr/>
        </p:nvSpPr>
        <p:spPr>
          <a:xfrm>
            <a:off x="3706475" y="4353950"/>
            <a:ext cx="1749300" cy="297300"/>
          </a:xfrm>
          <a:prstGeom prst="flowChartAlternateProcess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Registry</a:t>
            </a:r>
            <a:endParaRPr sz="1000" b="1"/>
          </a:p>
        </p:txBody>
      </p:sp>
      <p:sp>
        <p:nvSpPr>
          <p:cNvPr id="2174" name="Google Shape;2174;p370"/>
          <p:cNvSpPr/>
          <p:nvPr/>
        </p:nvSpPr>
        <p:spPr>
          <a:xfrm>
            <a:off x="7279400" y="2299050"/>
            <a:ext cx="1696500" cy="2335800"/>
          </a:xfrm>
          <a:prstGeom prst="roundRect">
            <a:avLst>
              <a:gd name="adj" fmla="val 8076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5" name="Google Shape;2175;p370"/>
          <p:cNvSpPr txBox="1"/>
          <p:nvPr/>
        </p:nvSpPr>
        <p:spPr>
          <a:xfrm>
            <a:off x="7620944" y="2605660"/>
            <a:ext cx="9558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entury Gothic"/>
                <a:ea typeface="Century Gothic"/>
                <a:cs typeface="Century Gothic"/>
                <a:sym typeface="Century Gothic"/>
              </a:rPr>
              <a:t>DC #1</a:t>
            </a: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6" name="Google Shape;2176;p370"/>
          <p:cNvSpPr txBox="1"/>
          <p:nvPr/>
        </p:nvSpPr>
        <p:spPr>
          <a:xfrm>
            <a:off x="7425152" y="3084885"/>
            <a:ext cx="1151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entury Gothic"/>
                <a:ea typeface="Century Gothic"/>
                <a:cs typeface="Century Gothic"/>
                <a:sym typeface="Century Gothic"/>
              </a:rPr>
              <a:t>DC #2</a:t>
            </a: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7" name="Google Shape;2177;p370"/>
          <p:cNvSpPr txBox="1"/>
          <p:nvPr/>
        </p:nvSpPr>
        <p:spPr>
          <a:xfrm>
            <a:off x="7475252" y="3564111"/>
            <a:ext cx="11016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entury Gothic"/>
                <a:ea typeface="Century Gothic"/>
                <a:cs typeface="Century Gothic"/>
                <a:sym typeface="Century Gothic"/>
              </a:rPr>
              <a:t>DC #3</a:t>
            </a: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8" name="Google Shape;2178;p370"/>
          <p:cNvSpPr txBox="1"/>
          <p:nvPr/>
        </p:nvSpPr>
        <p:spPr>
          <a:xfrm>
            <a:off x="7582746" y="4043336"/>
            <a:ext cx="9942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entury Gothic"/>
                <a:ea typeface="Century Gothic"/>
                <a:cs typeface="Century Gothic"/>
                <a:sym typeface="Century Gothic"/>
              </a:rPr>
              <a:t>DC #N</a:t>
            </a: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9" name="Google Shape;2179;p370"/>
          <p:cNvSpPr txBox="1"/>
          <p:nvPr/>
        </p:nvSpPr>
        <p:spPr>
          <a:xfrm>
            <a:off x="7170874" y="1903528"/>
            <a:ext cx="18423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entury Gothic"/>
                <a:ea typeface="Century Gothic"/>
                <a:cs typeface="Century Gothic"/>
                <a:sym typeface="Century Gothic"/>
              </a:rPr>
              <a:t>Data Consumers</a:t>
            </a: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180" name="Google Shape;2180;p370"/>
          <p:cNvCxnSpPr/>
          <p:nvPr/>
        </p:nvCxnSpPr>
        <p:spPr>
          <a:xfrm flipH="1">
            <a:off x="2049792" y="3270133"/>
            <a:ext cx="1644900" cy="189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181" name="Google Shape;2181;p370"/>
          <p:cNvSpPr txBox="1"/>
          <p:nvPr/>
        </p:nvSpPr>
        <p:spPr>
          <a:xfrm>
            <a:off x="5682374" y="2961223"/>
            <a:ext cx="13641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Request for Data</a:t>
            </a:r>
            <a:endParaRPr sz="11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2" name="Google Shape;2182;p370"/>
          <p:cNvSpPr txBox="1"/>
          <p:nvPr/>
        </p:nvSpPr>
        <p:spPr>
          <a:xfrm>
            <a:off x="2215275" y="2967436"/>
            <a:ext cx="12450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Request for Data</a:t>
            </a:r>
            <a:endParaRPr sz="11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3" name="Google Shape;2183;p370"/>
          <p:cNvSpPr txBox="1"/>
          <p:nvPr/>
        </p:nvSpPr>
        <p:spPr>
          <a:xfrm>
            <a:off x="5449450" y="1384550"/>
            <a:ext cx="17604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Electronic Consent Artefact</a:t>
            </a:r>
            <a:endParaRPr sz="1100" b="1" i="1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Authorization via 2-fa</a:t>
            </a:r>
            <a:endParaRPr sz="1100" b="1" i="1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4" name="Google Shape;2184;p370"/>
          <p:cNvSpPr txBox="1">
            <a:spLocks noGrp="1"/>
          </p:cNvSpPr>
          <p:nvPr>
            <p:ph type="sldNum" idx="12"/>
          </p:nvPr>
        </p:nvSpPr>
        <p:spPr>
          <a:xfrm>
            <a:off x="8689275" y="4906950"/>
            <a:ext cx="397500" cy="2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000000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9" name="Google Shape;2189;p371"/>
          <p:cNvCxnSpPr/>
          <p:nvPr/>
        </p:nvCxnSpPr>
        <p:spPr>
          <a:xfrm rot="10800000" flipH="1">
            <a:off x="3700142" y="1648379"/>
            <a:ext cx="417600" cy="1706700"/>
          </a:xfrm>
          <a:prstGeom prst="curvedConnector3">
            <a:avLst>
              <a:gd name="adj1" fmla="val -79526"/>
            </a:avLst>
          </a:prstGeom>
          <a:noFill/>
          <a:ln w="19050" cap="flat" cmpd="sng">
            <a:solidFill>
              <a:srgbClr val="B7B7B7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190" name="Google Shape;2190;p371"/>
          <p:cNvCxnSpPr/>
          <p:nvPr/>
        </p:nvCxnSpPr>
        <p:spPr>
          <a:xfrm>
            <a:off x="1160419" y="4088700"/>
            <a:ext cx="5197800" cy="1080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191" name="Google Shape;2191;p371"/>
          <p:cNvCxnSpPr/>
          <p:nvPr/>
        </p:nvCxnSpPr>
        <p:spPr>
          <a:xfrm flipH="1">
            <a:off x="5449442" y="3382021"/>
            <a:ext cx="1760400" cy="126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192" name="Google Shape;2192;p371"/>
          <p:cNvCxnSpPr/>
          <p:nvPr/>
        </p:nvCxnSpPr>
        <p:spPr>
          <a:xfrm flipH="1">
            <a:off x="4594109" y="2072589"/>
            <a:ext cx="2100" cy="46230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193" name="Google Shape;2193;p371"/>
          <p:cNvCxnSpPr/>
          <p:nvPr/>
        </p:nvCxnSpPr>
        <p:spPr>
          <a:xfrm flipH="1">
            <a:off x="2649594" y="3346333"/>
            <a:ext cx="1644900" cy="1890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194" name="Google Shape;2194;p371"/>
          <p:cNvSpPr/>
          <p:nvPr/>
        </p:nvSpPr>
        <p:spPr>
          <a:xfrm>
            <a:off x="150" y="207450"/>
            <a:ext cx="9144000" cy="8298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371"/>
          <p:cNvSpPr/>
          <p:nvPr/>
        </p:nvSpPr>
        <p:spPr>
          <a:xfrm>
            <a:off x="4122134" y="1208537"/>
            <a:ext cx="918000" cy="918000"/>
          </a:xfrm>
          <a:prstGeom prst="ellipse">
            <a:avLst/>
          </a:prstGeom>
          <a:solidFill>
            <a:srgbClr val="2665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371"/>
          <p:cNvSpPr txBox="1">
            <a:spLocks noGrp="1"/>
          </p:cNvSpPr>
          <p:nvPr>
            <p:ph type="title"/>
          </p:nvPr>
        </p:nvSpPr>
        <p:spPr>
          <a:xfrm>
            <a:off x="127200" y="307160"/>
            <a:ext cx="8940600" cy="6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The Account Aggregator </a:t>
            </a:r>
            <a:endParaRPr sz="22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Exo 2 Medium"/>
                <a:ea typeface="Exo 2 Medium"/>
                <a:cs typeface="Exo 2 Medium"/>
                <a:sym typeface="Exo 2 Medium"/>
              </a:rPr>
              <a:t>will facilitate consented sharing of financial information in real-time</a:t>
            </a:r>
            <a:endParaRPr sz="1800">
              <a:solidFill>
                <a:srgbClr val="FFFFFF"/>
              </a:solidFill>
              <a:latin typeface="Exo 2 Medium"/>
              <a:ea typeface="Exo 2 Medium"/>
              <a:cs typeface="Exo 2 Medium"/>
              <a:sym typeface="Exo 2 Medium"/>
            </a:endParaRPr>
          </a:p>
        </p:txBody>
      </p:sp>
      <p:sp>
        <p:nvSpPr>
          <p:cNvPr id="2197" name="Google Shape;2197;p371"/>
          <p:cNvSpPr/>
          <p:nvPr/>
        </p:nvSpPr>
        <p:spPr>
          <a:xfrm>
            <a:off x="6358400" y="2292738"/>
            <a:ext cx="2481000" cy="2428500"/>
          </a:xfrm>
          <a:prstGeom prst="roundRect">
            <a:avLst>
              <a:gd name="adj" fmla="val 5375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8" name="Google Shape;2198;p371"/>
          <p:cNvSpPr/>
          <p:nvPr/>
        </p:nvSpPr>
        <p:spPr>
          <a:xfrm>
            <a:off x="347850" y="2292738"/>
            <a:ext cx="2288100" cy="2428500"/>
          </a:xfrm>
          <a:prstGeom prst="roundRect">
            <a:avLst>
              <a:gd name="adj" fmla="val 5375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9" name="Google Shape;2199;p371"/>
          <p:cNvSpPr txBox="1"/>
          <p:nvPr/>
        </p:nvSpPr>
        <p:spPr>
          <a:xfrm>
            <a:off x="433775" y="2444208"/>
            <a:ext cx="12543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Bank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0" name="Google Shape;2200;p371"/>
          <p:cNvSpPr txBox="1"/>
          <p:nvPr/>
        </p:nvSpPr>
        <p:spPr>
          <a:xfrm>
            <a:off x="383542" y="2985309"/>
            <a:ext cx="13044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Mutual Fund House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1" name="Google Shape;2201;p371"/>
          <p:cNvSpPr txBox="1"/>
          <p:nvPr/>
        </p:nvSpPr>
        <p:spPr>
          <a:xfrm>
            <a:off x="440290" y="3530321"/>
            <a:ext cx="12477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Insurance Provider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2" name="Google Shape;2202;p371"/>
          <p:cNvSpPr txBox="1"/>
          <p:nvPr/>
        </p:nvSpPr>
        <p:spPr>
          <a:xfrm>
            <a:off x="319141" y="4110483"/>
            <a:ext cx="13689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Tax / GST 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Platform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3" name="Google Shape;2203;p371"/>
          <p:cNvSpPr txBox="1"/>
          <p:nvPr/>
        </p:nvSpPr>
        <p:spPr>
          <a:xfrm>
            <a:off x="7325644" y="2427008"/>
            <a:ext cx="13689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Flow-Based Credit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4" name="Google Shape;2204;p371"/>
          <p:cNvSpPr txBox="1"/>
          <p:nvPr/>
        </p:nvSpPr>
        <p:spPr>
          <a:xfrm>
            <a:off x="7299564" y="2999236"/>
            <a:ext cx="13314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Personal Finance Management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5" name="Google Shape;2205;p371"/>
          <p:cNvSpPr txBox="1"/>
          <p:nvPr/>
        </p:nvSpPr>
        <p:spPr>
          <a:xfrm>
            <a:off x="7299564" y="3513108"/>
            <a:ext cx="13950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Wealth Management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6" name="Google Shape;2206;p371"/>
          <p:cNvSpPr txBox="1"/>
          <p:nvPr/>
        </p:nvSpPr>
        <p:spPr>
          <a:xfrm>
            <a:off x="7299564" y="4093283"/>
            <a:ext cx="13689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Robo Advisors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7" name="Google Shape;2207;p371"/>
          <p:cNvSpPr/>
          <p:nvPr/>
        </p:nvSpPr>
        <p:spPr>
          <a:xfrm>
            <a:off x="1839495" y="2424238"/>
            <a:ext cx="496500" cy="493500"/>
          </a:xfrm>
          <a:prstGeom prst="ellipse">
            <a:avLst/>
          </a:prstGeom>
          <a:solidFill>
            <a:srgbClr val="2766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8" name="Google Shape;2208;p371"/>
          <p:cNvSpPr/>
          <p:nvPr/>
        </p:nvSpPr>
        <p:spPr>
          <a:xfrm>
            <a:off x="1839495" y="2979663"/>
            <a:ext cx="496500" cy="493500"/>
          </a:xfrm>
          <a:prstGeom prst="ellipse">
            <a:avLst/>
          </a:prstGeom>
          <a:solidFill>
            <a:srgbClr val="3FBB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9" name="Google Shape;2209;p371"/>
          <p:cNvSpPr/>
          <p:nvPr/>
        </p:nvSpPr>
        <p:spPr>
          <a:xfrm>
            <a:off x="1839495" y="3535089"/>
            <a:ext cx="496500" cy="493500"/>
          </a:xfrm>
          <a:prstGeom prst="ellipse">
            <a:avLst/>
          </a:prstGeom>
          <a:solidFill>
            <a:srgbClr val="37C4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0" name="Google Shape;2210;p371"/>
          <p:cNvSpPr/>
          <p:nvPr/>
        </p:nvSpPr>
        <p:spPr>
          <a:xfrm>
            <a:off x="1839495" y="4090514"/>
            <a:ext cx="496500" cy="493500"/>
          </a:xfrm>
          <a:prstGeom prst="ellipse">
            <a:avLst/>
          </a:prstGeom>
          <a:solidFill>
            <a:srgbClr val="7DD6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11" name="Google Shape;2211;p371"/>
          <p:cNvSpPr/>
          <p:nvPr/>
        </p:nvSpPr>
        <p:spPr>
          <a:xfrm>
            <a:off x="6724389" y="2441322"/>
            <a:ext cx="462000" cy="459300"/>
          </a:xfrm>
          <a:prstGeom prst="roundRect">
            <a:avLst>
              <a:gd name="adj" fmla="val 16667"/>
            </a:avLst>
          </a:prstGeom>
          <a:solidFill>
            <a:srgbClr val="2766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2" name="Google Shape;2212;p371"/>
          <p:cNvSpPr/>
          <p:nvPr/>
        </p:nvSpPr>
        <p:spPr>
          <a:xfrm>
            <a:off x="6724389" y="2996748"/>
            <a:ext cx="462000" cy="459300"/>
          </a:xfrm>
          <a:prstGeom prst="roundRect">
            <a:avLst>
              <a:gd name="adj" fmla="val 16667"/>
            </a:avLst>
          </a:prstGeom>
          <a:solidFill>
            <a:srgbClr val="3FBB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3" name="Google Shape;2213;p371"/>
          <p:cNvSpPr/>
          <p:nvPr/>
        </p:nvSpPr>
        <p:spPr>
          <a:xfrm>
            <a:off x="6724389" y="3552173"/>
            <a:ext cx="462000" cy="459300"/>
          </a:xfrm>
          <a:prstGeom prst="roundRect">
            <a:avLst>
              <a:gd name="adj" fmla="val 16667"/>
            </a:avLst>
          </a:prstGeom>
          <a:solidFill>
            <a:srgbClr val="37C4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4" name="Google Shape;2214;p371"/>
          <p:cNvSpPr/>
          <p:nvPr/>
        </p:nvSpPr>
        <p:spPr>
          <a:xfrm>
            <a:off x="6724389" y="4107598"/>
            <a:ext cx="462000" cy="459300"/>
          </a:xfrm>
          <a:prstGeom prst="roundRect">
            <a:avLst>
              <a:gd name="adj" fmla="val 16667"/>
            </a:avLst>
          </a:prstGeom>
          <a:solidFill>
            <a:srgbClr val="7DD6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15" name="Google Shape;2215;p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9156" y="3625489"/>
            <a:ext cx="314570" cy="31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6" name="Google Shape;2216;p3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4813" y="4179915"/>
            <a:ext cx="314572" cy="31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7" name="Google Shape;2217;p3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7387" y="3017785"/>
            <a:ext cx="419737" cy="417283"/>
          </a:xfrm>
          <a:prstGeom prst="rect">
            <a:avLst/>
          </a:prstGeom>
          <a:noFill/>
          <a:ln>
            <a:noFill/>
          </a:ln>
        </p:spPr>
      </p:pic>
      <p:sp>
        <p:nvSpPr>
          <p:cNvPr id="2218" name="Google Shape;2218;p371"/>
          <p:cNvSpPr txBox="1"/>
          <p:nvPr/>
        </p:nvSpPr>
        <p:spPr>
          <a:xfrm>
            <a:off x="258365" y="1909372"/>
            <a:ext cx="24810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Financial Information Providers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9" name="Google Shape;2219;p371"/>
          <p:cNvSpPr txBox="1"/>
          <p:nvPr/>
        </p:nvSpPr>
        <p:spPr>
          <a:xfrm>
            <a:off x="6524392" y="1927743"/>
            <a:ext cx="2288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Financial Information Users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20" name="Google Shape;2220;p3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5528" y="2514622"/>
            <a:ext cx="314571" cy="31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1" name="Google Shape;2221;p3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7816" y="1328664"/>
            <a:ext cx="917951" cy="797824"/>
          </a:xfrm>
          <a:prstGeom prst="rect">
            <a:avLst/>
          </a:prstGeom>
          <a:noFill/>
          <a:ln>
            <a:noFill/>
          </a:ln>
        </p:spPr>
      </p:pic>
      <p:sp>
        <p:nvSpPr>
          <p:cNvPr id="2222" name="Google Shape;2222;p371"/>
          <p:cNvSpPr/>
          <p:nvPr/>
        </p:nvSpPr>
        <p:spPr>
          <a:xfrm>
            <a:off x="3700142" y="2532333"/>
            <a:ext cx="1749300" cy="1690800"/>
          </a:xfrm>
          <a:prstGeom prst="ellipse">
            <a:avLst/>
          </a:prstGeom>
          <a:solidFill>
            <a:srgbClr val="2C3E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Financial Data Access Fiduciary</a:t>
            </a:r>
            <a:endParaRPr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(NBFC Account</a:t>
            </a:r>
            <a:br>
              <a:rPr lang="en" sz="1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sz="1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Aggregator)</a:t>
            </a:r>
            <a:endParaRPr sz="1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3" name="Google Shape;2223;p371"/>
          <p:cNvSpPr/>
          <p:nvPr/>
        </p:nvSpPr>
        <p:spPr>
          <a:xfrm>
            <a:off x="1947287" y="2524450"/>
            <a:ext cx="265500" cy="24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cubicBezTo>
                  <a:pt x="120000" y="26117"/>
                  <a:pt x="120000" y="26117"/>
                  <a:pt x="120000" y="26117"/>
                </a:cubicBezTo>
                <a:cubicBezTo>
                  <a:pt x="120000" y="34588"/>
                  <a:pt x="120000" y="34588"/>
                  <a:pt x="120000" y="34588"/>
                </a:cubicBezTo>
                <a:cubicBezTo>
                  <a:pt x="111428" y="34588"/>
                  <a:pt x="111428" y="34588"/>
                  <a:pt x="111428" y="34588"/>
                </a:cubicBezTo>
                <a:cubicBezTo>
                  <a:pt x="111428" y="35294"/>
                  <a:pt x="111428" y="36705"/>
                  <a:pt x="110109" y="37411"/>
                </a:cubicBezTo>
                <a:cubicBezTo>
                  <a:pt x="109450" y="38117"/>
                  <a:pt x="108791" y="38823"/>
                  <a:pt x="107472" y="38823"/>
                </a:cubicBezTo>
                <a:cubicBezTo>
                  <a:pt x="12527" y="38823"/>
                  <a:pt x="12527" y="38823"/>
                  <a:pt x="12527" y="38823"/>
                </a:cubicBezTo>
                <a:cubicBezTo>
                  <a:pt x="11208" y="38823"/>
                  <a:pt x="9890" y="38117"/>
                  <a:pt x="9230" y="37411"/>
                </a:cubicBezTo>
                <a:cubicBezTo>
                  <a:pt x="8571" y="36705"/>
                  <a:pt x="7912" y="35294"/>
                  <a:pt x="7912" y="34588"/>
                </a:cubicBezTo>
                <a:cubicBezTo>
                  <a:pt x="0" y="34588"/>
                  <a:pt x="0" y="34588"/>
                  <a:pt x="0" y="34588"/>
                </a:cubicBezTo>
                <a:cubicBezTo>
                  <a:pt x="0" y="26117"/>
                  <a:pt x="0" y="26117"/>
                  <a:pt x="0" y="26117"/>
                </a:cubicBezTo>
                <a:lnTo>
                  <a:pt x="60000" y="0"/>
                </a:lnTo>
                <a:close/>
                <a:moveTo>
                  <a:pt x="115384" y="106588"/>
                </a:moveTo>
                <a:cubicBezTo>
                  <a:pt x="116703" y="106588"/>
                  <a:pt x="117362" y="107294"/>
                  <a:pt x="118681" y="108000"/>
                </a:cubicBezTo>
                <a:cubicBezTo>
                  <a:pt x="119340" y="108705"/>
                  <a:pt x="120000" y="110117"/>
                  <a:pt x="120000" y="111529"/>
                </a:cubicBezTo>
                <a:cubicBezTo>
                  <a:pt x="120000" y="120000"/>
                  <a:pt x="120000" y="120000"/>
                  <a:pt x="120000" y="12000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0" y="111529"/>
                  <a:pt x="0" y="111529"/>
                  <a:pt x="0" y="111529"/>
                </a:cubicBezTo>
                <a:cubicBezTo>
                  <a:pt x="0" y="110117"/>
                  <a:pt x="659" y="108705"/>
                  <a:pt x="1318" y="108000"/>
                </a:cubicBezTo>
                <a:cubicBezTo>
                  <a:pt x="1978" y="107294"/>
                  <a:pt x="3296" y="106588"/>
                  <a:pt x="4615" y="106588"/>
                </a:cubicBezTo>
                <a:lnTo>
                  <a:pt x="115384" y="106588"/>
                </a:lnTo>
                <a:close/>
                <a:moveTo>
                  <a:pt x="15824" y="43058"/>
                </a:moveTo>
                <a:cubicBezTo>
                  <a:pt x="31648" y="43058"/>
                  <a:pt x="31648" y="43058"/>
                  <a:pt x="31648" y="43058"/>
                </a:cubicBezTo>
                <a:cubicBezTo>
                  <a:pt x="31648" y="93882"/>
                  <a:pt x="31648" y="93882"/>
                  <a:pt x="31648" y="93882"/>
                </a:cubicBezTo>
                <a:cubicBezTo>
                  <a:pt x="40219" y="93882"/>
                  <a:pt x="40219" y="93882"/>
                  <a:pt x="40219" y="93882"/>
                </a:cubicBezTo>
                <a:cubicBezTo>
                  <a:pt x="40219" y="43058"/>
                  <a:pt x="40219" y="43058"/>
                  <a:pt x="40219" y="43058"/>
                </a:cubicBezTo>
                <a:cubicBezTo>
                  <a:pt x="56043" y="43058"/>
                  <a:pt x="56043" y="43058"/>
                  <a:pt x="56043" y="43058"/>
                </a:cubicBezTo>
                <a:cubicBezTo>
                  <a:pt x="56043" y="93882"/>
                  <a:pt x="56043" y="93882"/>
                  <a:pt x="56043" y="93882"/>
                </a:cubicBezTo>
                <a:cubicBezTo>
                  <a:pt x="63956" y="93882"/>
                  <a:pt x="63956" y="93882"/>
                  <a:pt x="63956" y="93882"/>
                </a:cubicBezTo>
                <a:cubicBezTo>
                  <a:pt x="63956" y="43058"/>
                  <a:pt x="63956" y="43058"/>
                  <a:pt x="63956" y="43058"/>
                </a:cubicBezTo>
                <a:cubicBezTo>
                  <a:pt x="79780" y="43058"/>
                  <a:pt x="79780" y="43058"/>
                  <a:pt x="79780" y="43058"/>
                </a:cubicBezTo>
                <a:cubicBezTo>
                  <a:pt x="79780" y="93882"/>
                  <a:pt x="79780" y="93882"/>
                  <a:pt x="79780" y="93882"/>
                </a:cubicBezTo>
                <a:cubicBezTo>
                  <a:pt x="87692" y="93882"/>
                  <a:pt x="87692" y="93882"/>
                  <a:pt x="87692" y="93882"/>
                </a:cubicBezTo>
                <a:cubicBezTo>
                  <a:pt x="87692" y="43058"/>
                  <a:pt x="87692" y="43058"/>
                  <a:pt x="87692" y="43058"/>
                </a:cubicBezTo>
                <a:cubicBezTo>
                  <a:pt x="103516" y="43058"/>
                  <a:pt x="103516" y="43058"/>
                  <a:pt x="103516" y="43058"/>
                </a:cubicBezTo>
                <a:cubicBezTo>
                  <a:pt x="103516" y="93882"/>
                  <a:pt x="103516" y="93882"/>
                  <a:pt x="103516" y="93882"/>
                </a:cubicBezTo>
                <a:cubicBezTo>
                  <a:pt x="107472" y="93882"/>
                  <a:pt x="107472" y="93882"/>
                  <a:pt x="107472" y="93882"/>
                </a:cubicBezTo>
                <a:cubicBezTo>
                  <a:pt x="108791" y="93882"/>
                  <a:pt x="109450" y="94588"/>
                  <a:pt x="110109" y="95294"/>
                </a:cubicBezTo>
                <a:cubicBezTo>
                  <a:pt x="111428" y="96000"/>
                  <a:pt x="111428" y="97411"/>
                  <a:pt x="111428" y="98117"/>
                </a:cubicBezTo>
                <a:cubicBezTo>
                  <a:pt x="111428" y="102352"/>
                  <a:pt x="111428" y="102352"/>
                  <a:pt x="111428" y="102352"/>
                </a:cubicBezTo>
                <a:cubicBezTo>
                  <a:pt x="7912" y="102352"/>
                  <a:pt x="7912" y="102352"/>
                  <a:pt x="7912" y="102352"/>
                </a:cubicBezTo>
                <a:cubicBezTo>
                  <a:pt x="7912" y="98117"/>
                  <a:pt x="7912" y="98117"/>
                  <a:pt x="7912" y="98117"/>
                </a:cubicBezTo>
                <a:cubicBezTo>
                  <a:pt x="7912" y="97411"/>
                  <a:pt x="8571" y="96000"/>
                  <a:pt x="9230" y="95294"/>
                </a:cubicBezTo>
                <a:cubicBezTo>
                  <a:pt x="9890" y="94588"/>
                  <a:pt x="11208" y="93882"/>
                  <a:pt x="12527" y="93882"/>
                </a:cubicBezTo>
                <a:cubicBezTo>
                  <a:pt x="15824" y="93882"/>
                  <a:pt x="15824" y="93882"/>
                  <a:pt x="15824" y="93882"/>
                </a:cubicBezTo>
                <a:lnTo>
                  <a:pt x="15824" y="43058"/>
                </a:lnTo>
                <a:close/>
              </a:path>
            </a:pathLst>
          </a:custGeom>
          <a:solidFill>
            <a:srgbClr val="F2F6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4" name="Google Shape;2224;p371"/>
          <p:cNvSpPr/>
          <p:nvPr/>
        </p:nvSpPr>
        <p:spPr>
          <a:xfrm>
            <a:off x="1934737" y="3607234"/>
            <a:ext cx="314700" cy="30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59210"/>
                </a:moveTo>
                <a:cubicBezTo>
                  <a:pt x="120000" y="60000"/>
                  <a:pt x="119240" y="60789"/>
                  <a:pt x="119240" y="60789"/>
                </a:cubicBezTo>
                <a:cubicBezTo>
                  <a:pt x="118481" y="61578"/>
                  <a:pt x="117721" y="61578"/>
                  <a:pt x="116962" y="61578"/>
                </a:cubicBezTo>
                <a:cubicBezTo>
                  <a:pt x="116962" y="61578"/>
                  <a:pt x="116202" y="61578"/>
                  <a:pt x="115443" y="60789"/>
                </a:cubicBezTo>
                <a:cubicBezTo>
                  <a:pt x="113164" y="58421"/>
                  <a:pt x="110886" y="56842"/>
                  <a:pt x="109367" y="56052"/>
                </a:cubicBezTo>
                <a:cubicBezTo>
                  <a:pt x="107088" y="54473"/>
                  <a:pt x="104810" y="53684"/>
                  <a:pt x="101772" y="53684"/>
                </a:cubicBezTo>
                <a:cubicBezTo>
                  <a:pt x="98734" y="53684"/>
                  <a:pt x="95696" y="55263"/>
                  <a:pt x="92658" y="56842"/>
                </a:cubicBezTo>
                <a:cubicBezTo>
                  <a:pt x="89620" y="58421"/>
                  <a:pt x="87341" y="60789"/>
                  <a:pt x="85063" y="63947"/>
                </a:cubicBezTo>
                <a:cubicBezTo>
                  <a:pt x="85063" y="64736"/>
                  <a:pt x="84303" y="65526"/>
                  <a:pt x="83544" y="66315"/>
                </a:cubicBezTo>
                <a:cubicBezTo>
                  <a:pt x="83544" y="67105"/>
                  <a:pt x="82784" y="67894"/>
                  <a:pt x="82784" y="67894"/>
                </a:cubicBezTo>
                <a:cubicBezTo>
                  <a:pt x="82025" y="68684"/>
                  <a:pt x="81265" y="69473"/>
                  <a:pt x="80506" y="69473"/>
                </a:cubicBezTo>
                <a:cubicBezTo>
                  <a:pt x="79746" y="69473"/>
                  <a:pt x="78987" y="68684"/>
                  <a:pt x="78987" y="67894"/>
                </a:cubicBezTo>
                <a:cubicBezTo>
                  <a:pt x="78227" y="67894"/>
                  <a:pt x="78227" y="67105"/>
                  <a:pt x="77468" y="66315"/>
                </a:cubicBezTo>
                <a:cubicBezTo>
                  <a:pt x="77468" y="65526"/>
                  <a:pt x="76708" y="64736"/>
                  <a:pt x="76708" y="63947"/>
                </a:cubicBezTo>
                <a:cubicBezTo>
                  <a:pt x="74430" y="60789"/>
                  <a:pt x="72151" y="58421"/>
                  <a:pt x="69113" y="56842"/>
                </a:cubicBezTo>
                <a:cubicBezTo>
                  <a:pt x="66075" y="55263"/>
                  <a:pt x="63037" y="53684"/>
                  <a:pt x="60000" y="53684"/>
                </a:cubicBezTo>
                <a:cubicBezTo>
                  <a:pt x="56962" y="53684"/>
                  <a:pt x="53924" y="55263"/>
                  <a:pt x="50886" y="56842"/>
                </a:cubicBezTo>
                <a:cubicBezTo>
                  <a:pt x="47848" y="58421"/>
                  <a:pt x="45569" y="60789"/>
                  <a:pt x="43291" y="63947"/>
                </a:cubicBezTo>
                <a:cubicBezTo>
                  <a:pt x="43291" y="64736"/>
                  <a:pt x="42531" y="65526"/>
                  <a:pt x="41772" y="66315"/>
                </a:cubicBezTo>
                <a:cubicBezTo>
                  <a:pt x="41772" y="67105"/>
                  <a:pt x="41012" y="67894"/>
                  <a:pt x="41012" y="67894"/>
                </a:cubicBezTo>
                <a:cubicBezTo>
                  <a:pt x="40253" y="68684"/>
                  <a:pt x="39493" y="69473"/>
                  <a:pt x="38734" y="69473"/>
                </a:cubicBezTo>
                <a:cubicBezTo>
                  <a:pt x="37974" y="69473"/>
                  <a:pt x="37215" y="68684"/>
                  <a:pt x="37215" y="67894"/>
                </a:cubicBezTo>
                <a:cubicBezTo>
                  <a:pt x="36455" y="67894"/>
                  <a:pt x="36455" y="67105"/>
                  <a:pt x="35696" y="66315"/>
                </a:cubicBezTo>
                <a:cubicBezTo>
                  <a:pt x="35696" y="65526"/>
                  <a:pt x="34936" y="64736"/>
                  <a:pt x="34936" y="63947"/>
                </a:cubicBezTo>
                <a:cubicBezTo>
                  <a:pt x="32658" y="60789"/>
                  <a:pt x="30379" y="58421"/>
                  <a:pt x="27341" y="56842"/>
                </a:cubicBezTo>
                <a:cubicBezTo>
                  <a:pt x="24303" y="55263"/>
                  <a:pt x="21265" y="53684"/>
                  <a:pt x="18227" y="53684"/>
                </a:cubicBezTo>
                <a:cubicBezTo>
                  <a:pt x="15189" y="53684"/>
                  <a:pt x="12911" y="54473"/>
                  <a:pt x="10632" y="56052"/>
                </a:cubicBezTo>
                <a:cubicBezTo>
                  <a:pt x="8354" y="56842"/>
                  <a:pt x="6075" y="58421"/>
                  <a:pt x="3797" y="60789"/>
                </a:cubicBezTo>
                <a:cubicBezTo>
                  <a:pt x="3797" y="61578"/>
                  <a:pt x="3037" y="61578"/>
                  <a:pt x="2278" y="61578"/>
                </a:cubicBezTo>
                <a:cubicBezTo>
                  <a:pt x="1518" y="61578"/>
                  <a:pt x="1518" y="61578"/>
                  <a:pt x="759" y="60789"/>
                </a:cubicBezTo>
                <a:cubicBezTo>
                  <a:pt x="0" y="60789"/>
                  <a:pt x="0" y="60000"/>
                  <a:pt x="0" y="59210"/>
                </a:cubicBezTo>
                <a:cubicBezTo>
                  <a:pt x="0" y="59210"/>
                  <a:pt x="0" y="59210"/>
                  <a:pt x="0" y="58421"/>
                </a:cubicBezTo>
                <a:cubicBezTo>
                  <a:pt x="2278" y="49736"/>
                  <a:pt x="6835" y="41842"/>
                  <a:pt x="12911" y="34736"/>
                </a:cubicBezTo>
                <a:cubicBezTo>
                  <a:pt x="18987" y="28421"/>
                  <a:pt x="25822" y="22894"/>
                  <a:pt x="34177" y="19736"/>
                </a:cubicBezTo>
                <a:cubicBezTo>
                  <a:pt x="42531" y="16578"/>
                  <a:pt x="50886" y="14210"/>
                  <a:pt x="60000" y="14210"/>
                </a:cubicBezTo>
                <a:cubicBezTo>
                  <a:pt x="66835" y="14210"/>
                  <a:pt x="72911" y="15789"/>
                  <a:pt x="79746" y="17368"/>
                </a:cubicBezTo>
                <a:cubicBezTo>
                  <a:pt x="85822" y="19736"/>
                  <a:pt x="91898" y="22105"/>
                  <a:pt x="97215" y="26052"/>
                </a:cubicBezTo>
                <a:cubicBezTo>
                  <a:pt x="102531" y="30000"/>
                  <a:pt x="107088" y="33947"/>
                  <a:pt x="110886" y="40263"/>
                </a:cubicBezTo>
                <a:cubicBezTo>
                  <a:pt x="115443" y="45789"/>
                  <a:pt x="117721" y="52105"/>
                  <a:pt x="119240" y="58421"/>
                </a:cubicBezTo>
                <a:cubicBezTo>
                  <a:pt x="119240" y="59210"/>
                  <a:pt x="120000" y="59210"/>
                  <a:pt x="120000" y="59210"/>
                </a:cubicBezTo>
                <a:close/>
                <a:moveTo>
                  <a:pt x="64556" y="57631"/>
                </a:moveTo>
                <a:cubicBezTo>
                  <a:pt x="64556" y="100263"/>
                  <a:pt x="64556" y="100263"/>
                  <a:pt x="64556" y="100263"/>
                </a:cubicBezTo>
                <a:cubicBezTo>
                  <a:pt x="64556" y="105789"/>
                  <a:pt x="63037" y="110526"/>
                  <a:pt x="59240" y="113684"/>
                </a:cubicBezTo>
                <a:cubicBezTo>
                  <a:pt x="55443" y="117631"/>
                  <a:pt x="50886" y="120000"/>
                  <a:pt x="46329" y="120000"/>
                </a:cubicBezTo>
                <a:cubicBezTo>
                  <a:pt x="41012" y="120000"/>
                  <a:pt x="36455" y="117631"/>
                  <a:pt x="33417" y="113684"/>
                </a:cubicBezTo>
                <a:cubicBezTo>
                  <a:pt x="29620" y="110526"/>
                  <a:pt x="27341" y="105789"/>
                  <a:pt x="27341" y="100263"/>
                </a:cubicBezTo>
                <a:cubicBezTo>
                  <a:pt x="27341" y="99473"/>
                  <a:pt x="28101" y="97894"/>
                  <a:pt x="28860" y="97105"/>
                </a:cubicBezTo>
                <a:cubicBezTo>
                  <a:pt x="29620" y="96315"/>
                  <a:pt x="31139" y="95526"/>
                  <a:pt x="32658" y="95526"/>
                </a:cubicBezTo>
                <a:cubicBezTo>
                  <a:pt x="33417" y="95526"/>
                  <a:pt x="34936" y="96315"/>
                  <a:pt x="35696" y="97105"/>
                </a:cubicBezTo>
                <a:cubicBezTo>
                  <a:pt x="36455" y="97894"/>
                  <a:pt x="37215" y="99473"/>
                  <a:pt x="37215" y="100263"/>
                </a:cubicBezTo>
                <a:cubicBezTo>
                  <a:pt x="37215" y="102631"/>
                  <a:pt x="37974" y="105000"/>
                  <a:pt x="39493" y="107368"/>
                </a:cubicBezTo>
                <a:cubicBezTo>
                  <a:pt x="41772" y="108947"/>
                  <a:pt x="44050" y="109736"/>
                  <a:pt x="46329" y="109736"/>
                </a:cubicBezTo>
                <a:cubicBezTo>
                  <a:pt x="48607" y="109736"/>
                  <a:pt x="50886" y="108947"/>
                  <a:pt x="52405" y="107368"/>
                </a:cubicBezTo>
                <a:cubicBezTo>
                  <a:pt x="54683" y="105000"/>
                  <a:pt x="55443" y="102631"/>
                  <a:pt x="55443" y="100263"/>
                </a:cubicBezTo>
                <a:cubicBezTo>
                  <a:pt x="55443" y="57631"/>
                  <a:pt x="55443" y="57631"/>
                  <a:pt x="55443" y="57631"/>
                </a:cubicBezTo>
                <a:cubicBezTo>
                  <a:pt x="56962" y="56842"/>
                  <a:pt x="58481" y="56052"/>
                  <a:pt x="60000" y="56052"/>
                </a:cubicBezTo>
                <a:cubicBezTo>
                  <a:pt x="61518" y="56052"/>
                  <a:pt x="63037" y="56842"/>
                  <a:pt x="64556" y="57631"/>
                </a:cubicBezTo>
                <a:close/>
                <a:moveTo>
                  <a:pt x="64556" y="4736"/>
                </a:moveTo>
                <a:cubicBezTo>
                  <a:pt x="64556" y="12631"/>
                  <a:pt x="64556" y="12631"/>
                  <a:pt x="64556" y="12631"/>
                </a:cubicBezTo>
                <a:cubicBezTo>
                  <a:pt x="62278" y="11842"/>
                  <a:pt x="60759" y="11842"/>
                  <a:pt x="60000" y="11842"/>
                </a:cubicBezTo>
                <a:cubicBezTo>
                  <a:pt x="58481" y="11842"/>
                  <a:pt x="56962" y="11842"/>
                  <a:pt x="55443" y="12631"/>
                </a:cubicBezTo>
                <a:cubicBezTo>
                  <a:pt x="55443" y="4736"/>
                  <a:pt x="55443" y="4736"/>
                  <a:pt x="55443" y="4736"/>
                </a:cubicBezTo>
                <a:cubicBezTo>
                  <a:pt x="55443" y="3947"/>
                  <a:pt x="55443" y="2368"/>
                  <a:pt x="56962" y="1578"/>
                </a:cubicBezTo>
                <a:cubicBezTo>
                  <a:pt x="57721" y="789"/>
                  <a:pt x="58481" y="0"/>
                  <a:pt x="60000" y="0"/>
                </a:cubicBezTo>
                <a:cubicBezTo>
                  <a:pt x="60759" y="0"/>
                  <a:pt x="62278" y="789"/>
                  <a:pt x="63037" y="1578"/>
                </a:cubicBezTo>
                <a:cubicBezTo>
                  <a:pt x="63797" y="2368"/>
                  <a:pt x="64556" y="3947"/>
                  <a:pt x="64556" y="4736"/>
                </a:cubicBezTo>
                <a:close/>
              </a:path>
            </a:pathLst>
          </a:custGeom>
          <a:solidFill>
            <a:srgbClr val="F2F6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5" name="Google Shape;2225;p371"/>
          <p:cNvGrpSpPr/>
          <p:nvPr/>
        </p:nvGrpSpPr>
        <p:grpSpPr>
          <a:xfrm>
            <a:off x="1907063" y="3116085"/>
            <a:ext cx="244882" cy="186712"/>
            <a:chOff x="2908300" y="2946400"/>
            <a:chExt cx="447600" cy="341275"/>
          </a:xfrm>
        </p:grpSpPr>
        <p:sp>
          <p:nvSpPr>
            <p:cNvPr id="2226" name="Google Shape;2226;p371"/>
            <p:cNvSpPr/>
            <p:nvPr/>
          </p:nvSpPr>
          <p:spPr>
            <a:xfrm>
              <a:off x="2957513" y="2946400"/>
              <a:ext cx="349200" cy="11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07368"/>
                  </a:moveTo>
                  <a:cubicBezTo>
                    <a:pt x="0" y="100263"/>
                    <a:pt x="1850" y="93947"/>
                    <a:pt x="4229" y="93947"/>
                  </a:cubicBezTo>
                  <a:cubicBezTo>
                    <a:pt x="5814" y="93947"/>
                    <a:pt x="7136" y="96315"/>
                    <a:pt x="7929" y="100263"/>
                  </a:cubicBezTo>
                  <a:cubicBezTo>
                    <a:pt x="37268" y="62368"/>
                    <a:pt x="37268" y="62368"/>
                    <a:pt x="37268" y="62368"/>
                  </a:cubicBezTo>
                  <a:cubicBezTo>
                    <a:pt x="37268" y="60789"/>
                    <a:pt x="37004" y="60000"/>
                    <a:pt x="37004" y="59210"/>
                  </a:cubicBezTo>
                  <a:cubicBezTo>
                    <a:pt x="37004" y="52105"/>
                    <a:pt x="39118" y="45789"/>
                    <a:pt x="41497" y="45789"/>
                  </a:cubicBezTo>
                  <a:cubicBezTo>
                    <a:pt x="43876" y="45789"/>
                    <a:pt x="45726" y="52105"/>
                    <a:pt x="45726" y="59210"/>
                  </a:cubicBezTo>
                  <a:cubicBezTo>
                    <a:pt x="74537" y="76578"/>
                    <a:pt x="74537" y="76578"/>
                    <a:pt x="74537" y="76578"/>
                  </a:cubicBezTo>
                  <a:cubicBezTo>
                    <a:pt x="75066" y="71842"/>
                    <a:pt x="76651" y="67894"/>
                    <a:pt x="78502" y="67894"/>
                  </a:cubicBezTo>
                  <a:cubicBezTo>
                    <a:pt x="79823" y="67894"/>
                    <a:pt x="80881" y="69473"/>
                    <a:pt x="81674" y="72631"/>
                  </a:cubicBezTo>
                  <a:cubicBezTo>
                    <a:pt x="111541" y="17368"/>
                    <a:pt x="111541" y="17368"/>
                    <a:pt x="111541" y="17368"/>
                  </a:cubicBezTo>
                  <a:cubicBezTo>
                    <a:pt x="111277" y="15789"/>
                    <a:pt x="111277" y="14210"/>
                    <a:pt x="111277" y="13421"/>
                  </a:cubicBezTo>
                  <a:cubicBezTo>
                    <a:pt x="111277" y="6315"/>
                    <a:pt x="113127" y="0"/>
                    <a:pt x="115506" y="0"/>
                  </a:cubicBezTo>
                  <a:cubicBezTo>
                    <a:pt x="117885" y="0"/>
                    <a:pt x="120000" y="6315"/>
                    <a:pt x="120000" y="13421"/>
                  </a:cubicBezTo>
                  <a:cubicBezTo>
                    <a:pt x="120000" y="20526"/>
                    <a:pt x="117885" y="26052"/>
                    <a:pt x="115506" y="26052"/>
                  </a:cubicBezTo>
                  <a:cubicBezTo>
                    <a:pt x="114185" y="26052"/>
                    <a:pt x="113127" y="24473"/>
                    <a:pt x="112334" y="21315"/>
                  </a:cubicBezTo>
                  <a:cubicBezTo>
                    <a:pt x="82466" y="76578"/>
                    <a:pt x="82466" y="76578"/>
                    <a:pt x="82466" y="76578"/>
                  </a:cubicBezTo>
                  <a:cubicBezTo>
                    <a:pt x="82731" y="78157"/>
                    <a:pt x="82731" y="79736"/>
                    <a:pt x="82731" y="81315"/>
                  </a:cubicBezTo>
                  <a:cubicBezTo>
                    <a:pt x="82731" y="88421"/>
                    <a:pt x="80881" y="93947"/>
                    <a:pt x="78502" y="93947"/>
                  </a:cubicBezTo>
                  <a:cubicBezTo>
                    <a:pt x="76123" y="93947"/>
                    <a:pt x="74273" y="88421"/>
                    <a:pt x="74273" y="81315"/>
                  </a:cubicBezTo>
                  <a:cubicBezTo>
                    <a:pt x="45462" y="63947"/>
                    <a:pt x="45462" y="63947"/>
                    <a:pt x="45462" y="63947"/>
                  </a:cubicBezTo>
                  <a:cubicBezTo>
                    <a:pt x="44933" y="68684"/>
                    <a:pt x="43348" y="71842"/>
                    <a:pt x="41497" y="71842"/>
                  </a:cubicBezTo>
                  <a:cubicBezTo>
                    <a:pt x="39911" y="71842"/>
                    <a:pt x="38854" y="69473"/>
                    <a:pt x="38061" y="66315"/>
                  </a:cubicBezTo>
                  <a:cubicBezTo>
                    <a:pt x="8458" y="104210"/>
                    <a:pt x="8458" y="104210"/>
                    <a:pt x="8458" y="104210"/>
                  </a:cubicBezTo>
                  <a:cubicBezTo>
                    <a:pt x="8722" y="105789"/>
                    <a:pt x="8722" y="105789"/>
                    <a:pt x="8722" y="107368"/>
                  </a:cubicBezTo>
                  <a:cubicBezTo>
                    <a:pt x="8722" y="114473"/>
                    <a:pt x="6872" y="120000"/>
                    <a:pt x="4229" y="120000"/>
                  </a:cubicBezTo>
                  <a:cubicBezTo>
                    <a:pt x="1850" y="120000"/>
                    <a:pt x="0" y="114473"/>
                    <a:pt x="0" y="107368"/>
                  </a:cubicBezTo>
                  <a:close/>
                </a:path>
              </a:pathLst>
            </a:custGeom>
            <a:solidFill>
              <a:srgbClr val="F2F6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p371"/>
            <p:cNvSpPr/>
            <p:nvPr/>
          </p:nvSpPr>
          <p:spPr>
            <a:xfrm>
              <a:off x="2908300" y="2987675"/>
              <a:ext cx="447600" cy="30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314" y="112346"/>
                  </a:moveTo>
                  <a:cubicBezTo>
                    <a:pt x="113597" y="112346"/>
                    <a:pt x="113597" y="112346"/>
                    <a:pt x="113597" y="112346"/>
                  </a:cubicBezTo>
                  <a:cubicBezTo>
                    <a:pt x="113597" y="9795"/>
                    <a:pt x="113597" y="9795"/>
                    <a:pt x="113597" y="9795"/>
                  </a:cubicBezTo>
                  <a:cubicBezTo>
                    <a:pt x="113597" y="4285"/>
                    <a:pt x="110705" y="0"/>
                    <a:pt x="106987" y="0"/>
                  </a:cubicBezTo>
                  <a:cubicBezTo>
                    <a:pt x="99759" y="0"/>
                    <a:pt x="99759" y="0"/>
                    <a:pt x="99759" y="0"/>
                  </a:cubicBezTo>
                  <a:cubicBezTo>
                    <a:pt x="96041" y="0"/>
                    <a:pt x="93149" y="4285"/>
                    <a:pt x="93149" y="9795"/>
                  </a:cubicBezTo>
                  <a:cubicBezTo>
                    <a:pt x="93149" y="112346"/>
                    <a:pt x="93149" y="112346"/>
                    <a:pt x="93149" y="112346"/>
                  </a:cubicBezTo>
                  <a:cubicBezTo>
                    <a:pt x="84681" y="112346"/>
                    <a:pt x="84681" y="112346"/>
                    <a:pt x="84681" y="112346"/>
                  </a:cubicBezTo>
                  <a:cubicBezTo>
                    <a:pt x="84681" y="36734"/>
                    <a:pt x="84681" y="36734"/>
                    <a:pt x="84681" y="36734"/>
                  </a:cubicBezTo>
                  <a:cubicBezTo>
                    <a:pt x="84681" y="31224"/>
                    <a:pt x="81790" y="26938"/>
                    <a:pt x="78278" y="26938"/>
                  </a:cubicBezTo>
                  <a:cubicBezTo>
                    <a:pt x="70843" y="26938"/>
                    <a:pt x="70843" y="26938"/>
                    <a:pt x="70843" y="26938"/>
                  </a:cubicBezTo>
                  <a:cubicBezTo>
                    <a:pt x="67125" y="26938"/>
                    <a:pt x="64234" y="31224"/>
                    <a:pt x="64234" y="36734"/>
                  </a:cubicBezTo>
                  <a:cubicBezTo>
                    <a:pt x="64234" y="112346"/>
                    <a:pt x="64234" y="112346"/>
                    <a:pt x="64234" y="112346"/>
                  </a:cubicBezTo>
                  <a:cubicBezTo>
                    <a:pt x="55765" y="112346"/>
                    <a:pt x="55765" y="112346"/>
                    <a:pt x="55765" y="112346"/>
                  </a:cubicBezTo>
                  <a:cubicBezTo>
                    <a:pt x="55765" y="28163"/>
                    <a:pt x="55765" y="28163"/>
                    <a:pt x="55765" y="28163"/>
                  </a:cubicBezTo>
                  <a:cubicBezTo>
                    <a:pt x="55765" y="22959"/>
                    <a:pt x="52874" y="18673"/>
                    <a:pt x="49363" y="18673"/>
                  </a:cubicBezTo>
                  <a:cubicBezTo>
                    <a:pt x="41927" y="18673"/>
                    <a:pt x="41927" y="18673"/>
                    <a:pt x="41927" y="18673"/>
                  </a:cubicBezTo>
                  <a:cubicBezTo>
                    <a:pt x="38416" y="18673"/>
                    <a:pt x="35318" y="22959"/>
                    <a:pt x="35318" y="28163"/>
                  </a:cubicBezTo>
                  <a:cubicBezTo>
                    <a:pt x="35318" y="112346"/>
                    <a:pt x="35318" y="112346"/>
                    <a:pt x="35318" y="112346"/>
                  </a:cubicBezTo>
                  <a:cubicBezTo>
                    <a:pt x="27056" y="112346"/>
                    <a:pt x="27056" y="112346"/>
                    <a:pt x="27056" y="112346"/>
                  </a:cubicBezTo>
                  <a:cubicBezTo>
                    <a:pt x="27056" y="48979"/>
                    <a:pt x="27056" y="48979"/>
                    <a:pt x="27056" y="48979"/>
                  </a:cubicBezTo>
                  <a:cubicBezTo>
                    <a:pt x="27056" y="43775"/>
                    <a:pt x="24165" y="39183"/>
                    <a:pt x="20447" y="39183"/>
                  </a:cubicBezTo>
                  <a:cubicBezTo>
                    <a:pt x="13012" y="39183"/>
                    <a:pt x="13012" y="39183"/>
                    <a:pt x="13012" y="39183"/>
                  </a:cubicBezTo>
                  <a:cubicBezTo>
                    <a:pt x="9500" y="39183"/>
                    <a:pt x="6609" y="43775"/>
                    <a:pt x="6609" y="48979"/>
                  </a:cubicBezTo>
                  <a:cubicBezTo>
                    <a:pt x="6609" y="112346"/>
                    <a:pt x="6609" y="112346"/>
                    <a:pt x="6609" y="112346"/>
                  </a:cubicBezTo>
                  <a:cubicBezTo>
                    <a:pt x="2271" y="112346"/>
                    <a:pt x="2271" y="112346"/>
                    <a:pt x="2271" y="112346"/>
                  </a:cubicBezTo>
                  <a:cubicBezTo>
                    <a:pt x="826" y="112346"/>
                    <a:pt x="0" y="113877"/>
                    <a:pt x="0" y="115714"/>
                  </a:cubicBezTo>
                  <a:cubicBezTo>
                    <a:pt x="0" y="116632"/>
                    <a:pt x="0" y="116632"/>
                    <a:pt x="0" y="116632"/>
                  </a:cubicBezTo>
                  <a:cubicBezTo>
                    <a:pt x="0" y="118469"/>
                    <a:pt x="826" y="119999"/>
                    <a:pt x="2271" y="119999"/>
                  </a:cubicBezTo>
                  <a:cubicBezTo>
                    <a:pt x="117314" y="119999"/>
                    <a:pt x="117314" y="119999"/>
                    <a:pt x="117314" y="119999"/>
                  </a:cubicBezTo>
                  <a:cubicBezTo>
                    <a:pt x="118760" y="119999"/>
                    <a:pt x="120000" y="118469"/>
                    <a:pt x="120000" y="116632"/>
                  </a:cubicBezTo>
                  <a:cubicBezTo>
                    <a:pt x="120000" y="115714"/>
                    <a:pt x="120000" y="115714"/>
                    <a:pt x="120000" y="115714"/>
                  </a:cubicBezTo>
                  <a:cubicBezTo>
                    <a:pt x="120000" y="113877"/>
                    <a:pt x="118760" y="112346"/>
                    <a:pt x="117314" y="112346"/>
                  </a:cubicBezTo>
                  <a:close/>
                </a:path>
              </a:pathLst>
            </a:custGeom>
            <a:solidFill>
              <a:srgbClr val="F2F6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8" name="Google Shape;2228;p371"/>
          <p:cNvGrpSpPr/>
          <p:nvPr/>
        </p:nvGrpSpPr>
        <p:grpSpPr>
          <a:xfrm>
            <a:off x="2094111" y="3225916"/>
            <a:ext cx="135678" cy="134655"/>
            <a:chOff x="2097088" y="4630738"/>
            <a:chExt cx="417600" cy="414450"/>
          </a:xfrm>
        </p:grpSpPr>
        <p:sp>
          <p:nvSpPr>
            <p:cNvPr id="2229" name="Google Shape;2229;p371"/>
            <p:cNvSpPr/>
            <p:nvPr/>
          </p:nvSpPr>
          <p:spPr>
            <a:xfrm>
              <a:off x="2097088" y="4630738"/>
              <a:ext cx="417600" cy="3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8950" y="69352"/>
                  </a:moveTo>
                  <a:cubicBezTo>
                    <a:pt x="68950" y="67913"/>
                    <a:pt x="68508" y="66762"/>
                    <a:pt x="67624" y="65899"/>
                  </a:cubicBezTo>
                  <a:cubicBezTo>
                    <a:pt x="66519" y="65035"/>
                    <a:pt x="64972" y="64460"/>
                    <a:pt x="62541" y="63884"/>
                  </a:cubicBezTo>
                  <a:cubicBezTo>
                    <a:pt x="62541" y="74820"/>
                    <a:pt x="62541" y="74820"/>
                    <a:pt x="62541" y="74820"/>
                  </a:cubicBezTo>
                  <a:cubicBezTo>
                    <a:pt x="64530" y="74820"/>
                    <a:pt x="66077" y="74244"/>
                    <a:pt x="67182" y="73381"/>
                  </a:cubicBezTo>
                  <a:cubicBezTo>
                    <a:pt x="68508" y="72517"/>
                    <a:pt x="68950" y="71366"/>
                    <a:pt x="68950" y="69352"/>
                  </a:cubicBezTo>
                  <a:close/>
                  <a:moveTo>
                    <a:pt x="56574" y="49784"/>
                  </a:moveTo>
                  <a:cubicBezTo>
                    <a:pt x="56574" y="39712"/>
                    <a:pt x="56574" y="39712"/>
                    <a:pt x="56574" y="39712"/>
                  </a:cubicBezTo>
                  <a:cubicBezTo>
                    <a:pt x="55027" y="39712"/>
                    <a:pt x="53701" y="40287"/>
                    <a:pt x="52375" y="41151"/>
                  </a:cubicBezTo>
                  <a:cubicBezTo>
                    <a:pt x="51270" y="42014"/>
                    <a:pt x="50607" y="43165"/>
                    <a:pt x="50607" y="44604"/>
                  </a:cubicBezTo>
                  <a:cubicBezTo>
                    <a:pt x="50607" y="45755"/>
                    <a:pt x="51049" y="46906"/>
                    <a:pt x="51712" y="47769"/>
                  </a:cubicBezTo>
                  <a:cubicBezTo>
                    <a:pt x="52375" y="48345"/>
                    <a:pt x="53922" y="49208"/>
                    <a:pt x="56574" y="49784"/>
                  </a:cubicBezTo>
                  <a:close/>
                  <a:moveTo>
                    <a:pt x="0" y="60431"/>
                  </a:moveTo>
                  <a:cubicBezTo>
                    <a:pt x="0" y="27338"/>
                    <a:pt x="26961" y="575"/>
                    <a:pt x="59889" y="287"/>
                  </a:cubicBezTo>
                  <a:cubicBezTo>
                    <a:pt x="93038" y="0"/>
                    <a:pt x="120000" y="26474"/>
                    <a:pt x="120000" y="59856"/>
                  </a:cubicBezTo>
                  <a:cubicBezTo>
                    <a:pt x="120000" y="92949"/>
                    <a:pt x="93038" y="119999"/>
                    <a:pt x="59889" y="119999"/>
                  </a:cubicBezTo>
                  <a:cubicBezTo>
                    <a:pt x="26961" y="119999"/>
                    <a:pt x="0" y="93237"/>
                    <a:pt x="0" y="60431"/>
                  </a:cubicBezTo>
                  <a:close/>
                  <a:moveTo>
                    <a:pt x="35580" y="45179"/>
                  </a:moveTo>
                  <a:cubicBezTo>
                    <a:pt x="35580" y="48057"/>
                    <a:pt x="36022" y="50359"/>
                    <a:pt x="36906" y="52374"/>
                  </a:cubicBezTo>
                  <a:cubicBezTo>
                    <a:pt x="37790" y="54100"/>
                    <a:pt x="39116" y="55827"/>
                    <a:pt x="40662" y="56978"/>
                  </a:cubicBezTo>
                  <a:cubicBezTo>
                    <a:pt x="42209" y="58417"/>
                    <a:pt x="44198" y="59568"/>
                    <a:pt x="46187" y="60143"/>
                  </a:cubicBezTo>
                  <a:cubicBezTo>
                    <a:pt x="48176" y="61007"/>
                    <a:pt x="50165" y="61582"/>
                    <a:pt x="52375" y="62158"/>
                  </a:cubicBezTo>
                  <a:cubicBezTo>
                    <a:pt x="56353" y="63021"/>
                    <a:pt x="56353" y="63021"/>
                    <a:pt x="56353" y="63021"/>
                  </a:cubicBezTo>
                  <a:cubicBezTo>
                    <a:pt x="56353" y="75107"/>
                    <a:pt x="56353" y="75107"/>
                    <a:pt x="56353" y="75107"/>
                  </a:cubicBezTo>
                  <a:cubicBezTo>
                    <a:pt x="52817" y="74820"/>
                    <a:pt x="49060" y="74244"/>
                    <a:pt x="45524" y="73093"/>
                  </a:cubicBezTo>
                  <a:cubicBezTo>
                    <a:pt x="41988" y="71942"/>
                    <a:pt x="39558" y="71079"/>
                    <a:pt x="38011" y="70215"/>
                  </a:cubicBezTo>
                  <a:cubicBezTo>
                    <a:pt x="36685" y="70215"/>
                    <a:pt x="36685" y="70215"/>
                    <a:pt x="36685" y="70215"/>
                  </a:cubicBezTo>
                  <a:cubicBezTo>
                    <a:pt x="36685" y="82589"/>
                    <a:pt x="36685" y="82589"/>
                    <a:pt x="36685" y="82589"/>
                  </a:cubicBezTo>
                  <a:cubicBezTo>
                    <a:pt x="38895" y="83741"/>
                    <a:pt x="41988" y="84604"/>
                    <a:pt x="45745" y="85467"/>
                  </a:cubicBezTo>
                  <a:cubicBezTo>
                    <a:pt x="49502" y="86043"/>
                    <a:pt x="53038" y="86330"/>
                    <a:pt x="56132" y="86330"/>
                  </a:cubicBezTo>
                  <a:cubicBezTo>
                    <a:pt x="56132" y="101870"/>
                    <a:pt x="56132" y="101870"/>
                    <a:pt x="56132" y="101870"/>
                  </a:cubicBezTo>
                  <a:cubicBezTo>
                    <a:pt x="63204" y="101870"/>
                    <a:pt x="63204" y="101870"/>
                    <a:pt x="63204" y="101870"/>
                  </a:cubicBezTo>
                  <a:cubicBezTo>
                    <a:pt x="63204" y="86330"/>
                    <a:pt x="63204" y="86330"/>
                    <a:pt x="63204" y="86330"/>
                  </a:cubicBezTo>
                  <a:cubicBezTo>
                    <a:pt x="66519" y="86043"/>
                    <a:pt x="69392" y="85467"/>
                    <a:pt x="72044" y="84316"/>
                  </a:cubicBezTo>
                  <a:cubicBezTo>
                    <a:pt x="74696" y="83165"/>
                    <a:pt x="76906" y="82014"/>
                    <a:pt x="78674" y="80287"/>
                  </a:cubicBezTo>
                  <a:cubicBezTo>
                    <a:pt x="80441" y="78561"/>
                    <a:pt x="81767" y="76834"/>
                    <a:pt x="82872" y="74532"/>
                  </a:cubicBezTo>
                  <a:cubicBezTo>
                    <a:pt x="83756" y="72517"/>
                    <a:pt x="84419" y="70215"/>
                    <a:pt x="84419" y="67625"/>
                  </a:cubicBezTo>
                  <a:cubicBezTo>
                    <a:pt x="84419" y="63021"/>
                    <a:pt x="82872" y="59280"/>
                    <a:pt x="80000" y="56978"/>
                  </a:cubicBezTo>
                  <a:cubicBezTo>
                    <a:pt x="77127" y="54388"/>
                    <a:pt x="72707" y="52661"/>
                    <a:pt x="66740" y="51223"/>
                  </a:cubicBezTo>
                  <a:cubicBezTo>
                    <a:pt x="62983" y="50647"/>
                    <a:pt x="62983" y="50647"/>
                    <a:pt x="62983" y="50647"/>
                  </a:cubicBezTo>
                  <a:cubicBezTo>
                    <a:pt x="62983" y="39712"/>
                    <a:pt x="62983" y="39712"/>
                    <a:pt x="62983" y="39712"/>
                  </a:cubicBezTo>
                  <a:cubicBezTo>
                    <a:pt x="66077" y="39712"/>
                    <a:pt x="68950" y="40287"/>
                    <a:pt x="71602" y="40863"/>
                  </a:cubicBezTo>
                  <a:cubicBezTo>
                    <a:pt x="74033" y="41726"/>
                    <a:pt x="76243" y="42589"/>
                    <a:pt x="78453" y="44028"/>
                  </a:cubicBezTo>
                  <a:cubicBezTo>
                    <a:pt x="79779" y="44028"/>
                    <a:pt x="79779" y="44028"/>
                    <a:pt x="79779" y="44028"/>
                  </a:cubicBezTo>
                  <a:cubicBezTo>
                    <a:pt x="79779" y="31366"/>
                    <a:pt x="79779" y="31366"/>
                    <a:pt x="79779" y="31366"/>
                  </a:cubicBezTo>
                  <a:cubicBezTo>
                    <a:pt x="78011" y="30791"/>
                    <a:pt x="75359" y="29928"/>
                    <a:pt x="72044" y="29352"/>
                  </a:cubicBezTo>
                  <a:cubicBezTo>
                    <a:pt x="68729" y="28776"/>
                    <a:pt x="65856" y="28489"/>
                    <a:pt x="63204" y="28201"/>
                  </a:cubicBezTo>
                  <a:cubicBezTo>
                    <a:pt x="63204" y="18417"/>
                    <a:pt x="63204" y="18417"/>
                    <a:pt x="63204" y="18417"/>
                  </a:cubicBezTo>
                  <a:cubicBezTo>
                    <a:pt x="56132" y="18417"/>
                    <a:pt x="56132" y="18417"/>
                    <a:pt x="56132" y="18417"/>
                  </a:cubicBezTo>
                  <a:cubicBezTo>
                    <a:pt x="56132" y="28489"/>
                    <a:pt x="56132" y="28489"/>
                    <a:pt x="56132" y="28489"/>
                  </a:cubicBezTo>
                  <a:cubicBezTo>
                    <a:pt x="49723" y="29064"/>
                    <a:pt x="44640" y="31079"/>
                    <a:pt x="41104" y="33956"/>
                  </a:cubicBezTo>
                  <a:cubicBezTo>
                    <a:pt x="37348" y="37122"/>
                    <a:pt x="35580" y="40863"/>
                    <a:pt x="35580" y="45179"/>
                  </a:cubicBezTo>
                  <a:close/>
                </a:path>
              </a:pathLst>
            </a:custGeom>
            <a:solidFill>
              <a:srgbClr val="F2F6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p371"/>
            <p:cNvSpPr/>
            <p:nvPr/>
          </p:nvSpPr>
          <p:spPr>
            <a:xfrm>
              <a:off x="2097088" y="4811713"/>
              <a:ext cx="417600" cy="168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779" y="0"/>
                  </a:moveTo>
                  <a:cubicBezTo>
                    <a:pt x="119779" y="2191"/>
                    <a:pt x="120000" y="3835"/>
                    <a:pt x="120000" y="5479"/>
                  </a:cubicBezTo>
                  <a:cubicBezTo>
                    <a:pt x="120000" y="68493"/>
                    <a:pt x="93038" y="120000"/>
                    <a:pt x="59889" y="120000"/>
                  </a:cubicBezTo>
                  <a:cubicBezTo>
                    <a:pt x="26961" y="120000"/>
                    <a:pt x="0" y="69041"/>
                    <a:pt x="0" y="6575"/>
                  </a:cubicBezTo>
                  <a:cubicBezTo>
                    <a:pt x="0" y="4931"/>
                    <a:pt x="0" y="2739"/>
                    <a:pt x="0" y="1095"/>
                  </a:cubicBezTo>
                  <a:cubicBezTo>
                    <a:pt x="1546" y="61917"/>
                    <a:pt x="27845" y="110136"/>
                    <a:pt x="59889" y="110136"/>
                  </a:cubicBezTo>
                  <a:cubicBezTo>
                    <a:pt x="92154" y="110136"/>
                    <a:pt x="118453" y="61369"/>
                    <a:pt x="119779" y="0"/>
                  </a:cubicBezTo>
                  <a:close/>
                </a:path>
              </a:pathLst>
            </a:custGeom>
            <a:solidFill>
              <a:srgbClr val="F2F6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p371"/>
            <p:cNvSpPr/>
            <p:nvPr/>
          </p:nvSpPr>
          <p:spPr>
            <a:xfrm>
              <a:off x="2097088" y="4845050"/>
              <a:ext cx="417600" cy="166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889" y="110091"/>
                  </a:moveTo>
                  <a:cubicBezTo>
                    <a:pt x="27845" y="110091"/>
                    <a:pt x="1546" y="61651"/>
                    <a:pt x="0" y="1100"/>
                  </a:cubicBezTo>
                  <a:cubicBezTo>
                    <a:pt x="0" y="2752"/>
                    <a:pt x="0" y="4403"/>
                    <a:pt x="0" y="6055"/>
                  </a:cubicBezTo>
                  <a:cubicBezTo>
                    <a:pt x="0" y="69357"/>
                    <a:pt x="26961" y="120000"/>
                    <a:pt x="59889" y="120000"/>
                  </a:cubicBezTo>
                  <a:cubicBezTo>
                    <a:pt x="93038" y="120000"/>
                    <a:pt x="120000" y="68807"/>
                    <a:pt x="120000" y="4954"/>
                  </a:cubicBezTo>
                  <a:cubicBezTo>
                    <a:pt x="120000" y="3302"/>
                    <a:pt x="119779" y="1651"/>
                    <a:pt x="119779" y="0"/>
                  </a:cubicBezTo>
                  <a:cubicBezTo>
                    <a:pt x="118453" y="61100"/>
                    <a:pt x="92154" y="110091"/>
                    <a:pt x="59889" y="110091"/>
                  </a:cubicBezTo>
                  <a:close/>
                </a:path>
              </a:pathLst>
            </a:custGeom>
            <a:solidFill>
              <a:srgbClr val="F2F6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2" name="Google Shape;2232;p371"/>
            <p:cNvSpPr/>
            <p:nvPr/>
          </p:nvSpPr>
          <p:spPr>
            <a:xfrm>
              <a:off x="2097088" y="4878388"/>
              <a:ext cx="417600" cy="166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889" y="110091"/>
                  </a:moveTo>
                  <a:cubicBezTo>
                    <a:pt x="27845" y="110091"/>
                    <a:pt x="1546" y="61651"/>
                    <a:pt x="0" y="550"/>
                  </a:cubicBezTo>
                  <a:cubicBezTo>
                    <a:pt x="0" y="2752"/>
                    <a:pt x="0" y="4403"/>
                    <a:pt x="0" y="6055"/>
                  </a:cubicBezTo>
                  <a:cubicBezTo>
                    <a:pt x="0" y="68807"/>
                    <a:pt x="26961" y="120000"/>
                    <a:pt x="59889" y="120000"/>
                  </a:cubicBezTo>
                  <a:cubicBezTo>
                    <a:pt x="93038" y="120000"/>
                    <a:pt x="120000" y="68256"/>
                    <a:pt x="120000" y="4954"/>
                  </a:cubicBezTo>
                  <a:cubicBezTo>
                    <a:pt x="120000" y="3302"/>
                    <a:pt x="119779" y="1651"/>
                    <a:pt x="119779" y="0"/>
                  </a:cubicBezTo>
                  <a:cubicBezTo>
                    <a:pt x="118453" y="61100"/>
                    <a:pt x="92154" y="110091"/>
                    <a:pt x="59889" y="110091"/>
                  </a:cubicBezTo>
                  <a:close/>
                </a:path>
              </a:pathLst>
            </a:custGeom>
            <a:solidFill>
              <a:srgbClr val="F2F6F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24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33" name="Google Shape;2233;p3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49207" y="4183690"/>
            <a:ext cx="314550" cy="3322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4" name="Google Shape;2234;p371"/>
          <p:cNvGrpSpPr/>
          <p:nvPr/>
        </p:nvGrpSpPr>
        <p:grpSpPr>
          <a:xfrm>
            <a:off x="5174357" y="1450778"/>
            <a:ext cx="265443" cy="390988"/>
            <a:chOff x="7141480" y="3305963"/>
            <a:chExt cx="596100" cy="934037"/>
          </a:xfrm>
        </p:grpSpPr>
        <p:sp>
          <p:nvSpPr>
            <p:cNvPr id="2235" name="Google Shape;2235;p371"/>
            <p:cNvSpPr/>
            <p:nvPr/>
          </p:nvSpPr>
          <p:spPr>
            <a:xfrm>
              <a:off x="7141480" y="3305963"/>
              <a:ext cx="596100" cy="769200"/>
            </a:xfrm>
            <a:prstGeom prst="foldedCorner">
              <a:avLst>
                <a:gd name="adj" fmla="val 16667"/>
              </a:avLst>
            </a:prstGeom>
            <a:solidFill>
              <a:srgbClr val="FBE0EB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58925" tIns="58925" rIns="58925" bIns="589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pic>
          <p:nvPicPr>
            <p:cNvPr id="2236" name="Google Shape;2236;p371" descr="Certificate, Diploma, Medal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284646" y="3581025"/>
              <a:ext cx="378900" cy="65897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238" name="Google Shape;2238;p371"/>
          <p:cNvCxnSpPr/>
          <p:nvPr/>
        </p:nvCxnSpPr>
        <p:spPr>
          <a:xfrm rot="10800000">
            <a:off x="6729200" y="1251050"/>
            <a:ext cx="546300" cy="0"/>
          </a:xfrm>
          <a:prstGeom prst="straightConnector1">
            <a:avLst/>
          </a:prstGeom>
          <a:noFill/>
          <a:ln w="19050" cap="flat" cmpd="sng">
            <a:solidFill>
              <a:srgbClr val="E06666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239" name="Google Shape;2239;p371"/>
          <p:cNvCxnSpPr/>
          <p:nvPr/>
        </p:nvCxnSpPr>
        <p:spPr>
          <a:xfrm>
            <a:off x="6729200" y="1484025"/>
            <a:ext cx="546300" cy="0"/>
          </a:xfrm>
          <a:prstGeom prst="straightConnector1">
            <a:avLst/>
          </a:prstGeom>
          <a:noFill/>
          <a:ln w="19050" cap="flat" cmpd="sng">
            <a:solidFill>
              <a:srgbClr val="6AA84F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2240" name="Google Shape;2240;p371"/>
          <p:cNvCxnSpPr/>
          <p:nvPr/>
        </p:nvCxnSpPr>
        <p:spPr>
          <a:xfrm>
            <a:off x="6729200" y="1717000"/>
            <a:ext cx="546300" cy="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2241" name="Google Shape;2241;p371"/>
          <p:cNvSpPr txBox="1"/>
          <p:nvPr/>
        </p:nvSpPr>
        <p:spPr>
          <a:xfrm>
            <a:off x="7378350" y="1118500"/>
            <a:ext cx="11157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Request for Data</a:t>
            </a:r>
            <a:endParaRPr sz="1000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2" name="Google Shape;2242;p371"/>
          <p:cNvSpPr txBox="1"/>
          <p:nvPr/>
        </p:nvSpPr>
        <p:spPr>
          <a:xfrm>
            <a:off x="7378350" y="1341475"/>
            <a:ext cx="13044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Consent to Share</a:t>
            </a:r>
            <a:endParaRPr sz="10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3" name="Google Shape;2243;p371"/>
          <p:cNvSpPr txBox="1"/>
          <p:nvPr/>
        </p:nvSpPr>
        <p:spPr>
          <a:xfrm>
            <a:off x="7378350" y="1564450"/>
            <a:ext cx="1304400" cy="2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Encrypted Data Flow</a:t>
            </a:r>
            <a:endParaRPr sz="1000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4" name="Google Shape;2244;p371"/>
          <p:cNvSpPr txBox="1"/>
          <p:nvPr/>
        </p:nvSpPr>
        <p:spPr>
          <a:xfrm>
            <a:off x="3810025" y="4235550"/>
            <a:ext cx="18927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D85C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E2E Encrypted Data Flow</a:t>
            </a:r>
            <a:endParaRPr sz="1000">
              <a:solidFill>
                <a:srgbClr val="3D85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based on User Consent </a:t>
            </a:r>
            <a:endParaRPr sz="10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D85C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5" name="Google Shape;2245;p371"/>
          <p:cNvSpPr txBox="1"/>
          <p:nvPr/>
        </p:nvSpPr>
        <p:spPr>
          <a:xfrm>
            <a:off x="2475667" y="1668346"/>
            <a:ext cx="10290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Data Access Notifications</a:t>
            </a:r>
            <a:endParaRPr sz="1000">
              <a:solidFill>
                <a:srgbClr val="666666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6" name="Google Shape;2246;p371"/>
          <p:cNvSpPr txBox="1"/>
          <p:nvPr/>
        </p:nvSpPr>
        <p:spPr>
          <a:xfrm>
            <a:off x="4703341" y="2053008"/>
            <a:ext cx="10290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Consent to share data</a:t>
            </a:r>
            <a:endParaRPr sz="1100">
              <a:solidFill>
                <a:srgbClr val="6AA84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7" name="Google Shape;2247;p371"/>
          <p:cNvSpPr txBox="1"/>
          <p:nvPr/>
        </p:nvSpPr>
        <p:spPr>
          <a:xfrm>
            <a:off x="2483550" y="3346336"/>
            <a:ext cx="12450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Request for Data</a:t>
            </a:r>
            <a:endParaRPr sz="11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48" name="Google Shape;2248;p371"/>
          <p:cNvSpPr txBox="1"/>
          <p:nvPr/>
        </p:nvSpPr>
        <p:spPr>
          <a:xfrm>
            <a:off x="5449449" y="1384538"/>
            <a:ext cx="12174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925" tIns="58925" rIns="58925" bIns="589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Electronic Consent Artefact</a:t>
            </a:r>
            <a:endParaRPr sz="1100" b="1" i="1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8"/>
          <p:cNvSpPr/>
          <p:nvPr/>
        </p:nvSpPr>
        <p:spPr>
          <a:xfrm>
            <a:off x="3248003" y="0"/>
            <a:ext cx="3407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78"/>
          <p:cNvSpPr/>
          <p:nvPr/>
        </p:nvSpPr>
        <p:spPr>
          <a:xfrm>
            <a:off x="3077556" y="145488"/>
            <a:ext cx="1271400" cy="47367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4B08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78"/>
          <p:cNvSpPr txBox="1"/>
          <p:nvPr/>
        </p:nvSpPr>
        <p:spPr>
          <a:xfrm>
            <a:off x="4113000" y="4173825"/>
            <a:ext cx="2748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IDENTITY LAYER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" name="Google Shape;504;p78"/>
          <p:cNvSpPr txBox="1"/>
          <p:nvPr/>
        </p:nvSpPr>
        <p:spPr>
          <a:xfrm>
            <a:off x="4113004" y="3651475"/>
            <a:ext cx="2335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78"/>
          <p:cNvSpPr txBox="1"/>
          <p:nvPr/>
        </p:nvSpPr>
        <p:spPr>
          <a:xfrm>
            <a:off x="4123053" y="3127091"/>
            <a:ext cx="24120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AUTH LAYER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78"/>
          <p:cNvSpPr txBox="1"/>
          <p:nvPr/>
        </p:nvSpPr>
        <p:spPr>
          <a:xfrm>
            <a:off x="4092900" y="2061600"/>
            <a:ext cx="26805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PAYMENTS LAYER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" name="Google Shape;507;p78"/>
          <p:cNvSpPr txBox="1"/>
          <p:nvPr/>
        </p:nvSpPr>
        <p:spPr>
          <a:xfrm>
            <a:off x="4113000" y="1010027"/>
            <a:ext cx="26403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PAPERLESS LAYER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" name="Google Shape;508;p78"/>
          <p:cNvSpPr/>
          <p:nvPr/>
        </p:nvSpPr>
        <p:spPr>
          <a:xfrm>
            <a:off x="3572531" y="3137624"/>
            <a:ext cx="290700" cy="29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cubicBezTo>
                  <a:pt x="26875" y="0"/>
                  <a:pt x="0" y="26875"/>
                  <a:pt x="0" y="60000"/>
                </a:cubicBezTo>
                <a:cubicBezTo>
                  <a:pt x="0" y="93125"/>
                  <a:pt x="26875" y="120000"/>
                  <a:pt x="60000" y="120000"/>
                </a:cubicBezTo>
                <a:cubicBezTo>
                  <a:pt x="93125" y="120000"/>
                  <a:pt x="120000" y="93125"/>
                  <a:pt x="120000" y="60000"/>
                </a:cubicBezTo>
                <a:cubicBezTo>
                  <a:pt x="120000" y="26875"/>
                  <a:pt x="93125" y="0"/>
                  <a:pt x="60000" y="0"/>
                </a:cubicBezTo>
                <a:close/>
                <a:moveTo>
                  <a:pt x="92187" y="27812"/>
                </a:moveTo>
                <a:cubicBezTo>
                  <a:pt x="92187" y="27812"/>
                  <a:pt x="92187" y="27812"/>
                  <a:pt x="92187" y="27812"/>
                </a:cubicBezTo>
                <a:cubicBezTo>
                  <a:pt x="92187" y="27812"/>
                  <a:pt x="92187" y="27812"/>
                  <a:pt x="92187" y="27812"/>
                </a:cubicBezTo>
                <a:close/>
                <a:moveTo>
                  <a:pt x="14375" y="60000"/>
                </a:moveTo>
                <a:cubicBezTo>
                  <a:pt x="14375" y="34687"/>
                  <a:pt x="34687" y="14375"/>
                  <a:pt x="60000" y="14375"/>
                </a:cubicBezTo>
                <a:cubicBezTo>
                  <a:pt x="70937" y="14375"/>
                  <a:pt x="80937" y="18125"/>
                  <a:pt x="88750" y="24687"/>
                </a:cubicBezTo>
                <a:cubicBezTo>
                  <a:pt x="24687" y="88750"/>
                  <a:pt x="24687" y="88750"/>
                  <a:pt x="24687" y="88750"/>
                </a:cubicBezTo>
                <a:cubicBezTo>
                  <a:pt x="18125" y="80937"/>
                  <a:pt x="14375" y="70937"/>
                  <a:pt x="14375" y="60000"/>
                </a:cubicBezTo>
                <a:close/>
                <a:moveTo>
                  <a:pt x="27500" y="92187"/>
                </a:moveTo>
                <a:cubicBezTo>
                  <a:pt x="27500" y="92187"/>
                  <a:pt x="27500" y="92187"/>
                  <a:pt x="27500" y="92187"/>
                </a:cubicBezTo>
                <a:cubicBezTo>
                  <a:pt x="27500" y="92187"/>
                  <a:pt x="27500" y="92187"/>
                  <a:pt x="27500" y="92187"/>
                </a:cubicBezTo>
                <a:close/>
                <a:moveTo>
                  <a:pt x="60000" y="105625"/>
                </a:moveTo>
                <a:cubicBezTo>
                  <a:pt x="49062" y="105625"/>
                  <a:pt x="39062" y="101875"/>
                  <a:pt x="30937" y="95312"/>
                </a:cubicBezTo>
                <a:cubicBezTo>
                  <a:pt x="95312" y="30937"/>
                  <a:pt x="95312" y="30937"/>
                  <a:pt x="95312" y="30937"/>
                </a:cubicBezTo>
                <a:cubicBezTo>
                  <a:pt x="101562" y="39062"/>
                  <a:pt x="105625" y="49062"/>
                  <a:pt x="105625" y="60000"/>
                </a:cubicBezTo>
                <a:cubicBezTo>
                  <a:pt x="105625" y="85312"/>
                  <a:pt x="85000" y="105625"/>
                  <a:pt x="60000" y="1056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78"/>
          <p:cNvSpPr/>
          <p:nvPr/>
        </p:nvSpPr>
        <p:spPr>
          <a:xfrm>
            <a:off x="3663673" y="2097598"/>
            <a:ext cx="145200" cy="228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29774"/>
                </a:moveTo>
                <a:cubicBezTo>
                  <a:pt x="120000" y="37894"/>
                  <a:pt x="120000" y="37894"/>
                  <a:pt x="120000" y="37894"/>
                </a:cubicBezTo>
                <a:cubicBezTo>
                  <a:pt x="120000" y="38796"/>
                  <a:pt x="120000" y="39699"/>
                  <a:pt x="120000" y="39699"/>
                </a:cubicBezTo>
                <a:cubicBezTo>
                  <a:pt x="118571" y="40601"/>
                  <a:pt x="117142" y="40601"/>
                  <a:pt x="115714" y="40601"/>
                </a:cubicBezTo>
                <a:cubicBezTo>
                  <a:pt x="94285" y="40601"/>
                  <a:pt x="94285" y="40601"/>
                  <a:pt x="94285" y="40601"/>
                </a:cubicBezTo>
                <a:cubicBezTo>
                  <a:pt x="91428" y="48721"/>
                  <a:pt x="85714" y="55939"/>
                  <a:pt x="75714" y="60451"/>
                </a:cubicBezTo>
                <a:cubicBezTo>
                  <a:pt x="67142" y="65864"/>
                  <a:pt x="54285" y="69473"/>
                  <a:pt x="38571" y="70375"/>
                </a:cubicBezTo>
                <a:cubicBezTo>
                  <a:pt x="54285" y="80300"/>
                  <a:pt x="74285" y="95639"/>
                  <a:pt x="101428" y="116390"/>
                </a:cubicBezTo>
                <a:cubicBezTo>
                  <a:pt x="101428" y="117293"/>
                  <a:pt x="102857" y="118195"/>
                  <a:pt x="101428" y="119097"/>
                </a:cubicBezTo>
                <a:cubicBezTo>
                  <a:pt x="100000" y="120000"/>
                  <a:pt x="100000" y="120000"/>
                  <a:pt x="97142" y="120000"/>
                </a:cubicBezTo>
                <a:cubicBezTo>
                  <a:pt x="71428" y="120000"/>
                  <a:pt x="71428" y="120000"/>
                  <a:pt x="71428" y="120000"/>
                </a:cubicBezTo>
                <a:cubicBezTo>
                  <a:pt x="70000" y="120000"/>
                  <a:pt x="68571" y="120000"/>
                  <a:pt x="67142" y="119097"/>
                </a:cubicBezTo>
                <a:cubicBezTo>
                  <a:pt x="40000" y="98345"/>
                  <a:pt x="17142" y="82105"/>
                  <a:pt x="0" y="70375"/>
                </a:cubicBezTo>
                <a:cubicBezTo>
                  <a:pt x="0" y="70375"/>
                  <a:pt x="0" y="69473"/>
                  <a:pt x="0" y="68571"/>
                </a:cubicBezTo>
                <a:cubicBezTo>
                  <a:pt x="0" y="57744"/>
                  <a:pt x="0" y="57744"/>
                  <a:pt x="0" y="57744"/>
                </a:cubicBezTo>
                <a:cubicBezTo>
                  <a:pt x="0" y="56842"/>
                  <a:pt x="0" y="56842"/>
                  <a:pt x="0" y="55939"/>
                </a:cubicBezTo>
                <a:cubicBezTo>
                  <a:pt x="1428" y="55037"/>
                  <a:pt x="2857" y="55037"/>
                  <a:pt x="4285" y="55037"/>
                </a:cubicBezTo>
                <a:cubicBezTo>
                  <a:pt x="18571" y="55037"/>
                  <a:pt x="18571" y="55037"/>
                  <a:pt x="18571" y="55037"/>
                </a:cubicBezTo>
                <a:cubicBezTo>
                  <a:pt x="30000" y="55037"/>
                  <a:pt x="40000" y="54135"/>
                  <a:pt x="47142" y="51428"/>
                </a:cubicBezTo>
                <a:cubicBezTo>
                  <a:pt x="54285" y="48721"/>
                  <a:pt x="60000" y="45112"/>
                  <a:pt x="61428" y="40601"/>
                </a:cubicBezTo>
                <a:cubicBezTo>
                  <a:pt x="4285" y="40601"/>
                  <a:pt x="4285" y="40601"/>
                  <a:pt x="4285" y="40601"/>
                </a:cubicBezTo>
                <a:cubicBezTo>
                  <a:pt x="2857" y="40601"/>
                  <a:pt x="1428" y="40601"/>
                  <a:pt x="0" y="39699"/>
                </a:cubicBezTo>
                <a:cubicBezTo>
                  <a:pt x="0" y="39699"/>
                  <a:pt x="0" y="38796"/>
                  <a:pt x="0" y="37894"/>
                </a:cubicBezTo>
                <a:cubicBezTo>
                  <a:pt x="0" y="29774"/>
                  <a:pt x="0" y="29774"/>
                  <a:pt x="0" y="29774"/>
                </a:cubicBezTo>
                <a:cubicBezTo>
                  <a:pt x="0" y="28872"/>
                  <a:pt x="0" y="27969"/>
                  <a:pt x="0" y="27067"/>
                </a:cubicBezTo>
                <a:cubicBezTo>
                  <a:pt x="1428" y="27067"/>
                  <a:pt x="2857" y="27067"/>
                  <a:pt x="4285" y="27067"/>
                </a:cubicBezTo>
                <a:cubicBezTo>
                  <a:pt x="60000" y="27067"/>
                  <a:pt x="60000" y="27067"/>
                  <a:pt x="60000" y="27067"/>
                </a:cubicBezTo>
                <a:cubicBezTo>
                  <a:pt x="54285" y="19849"/>
                  <a:pt x="42857" y="17142"/>
                  <a:pt x="22857" y="17142"/>
                </a:cubicBezTo>
                <a:cubicBezTo>
                  <a:pt x="4285" y="17142"/>
                  <a:pt x="4285" y="17142"/>
                  <a:pt x="4285" y="17142"/>
                </a:cubicBezTo>
                <a:cubicBezTo>
                  <a:pt x="2857" y="17142"/>
                  <a:pt x="1428" y="17142"/>
                  <a:pt x="0" y="16240"/>
                </a:cubicBezTo>
                <a:cubicBezTo>
                  <a:pt x="0" y="15338"/>
                  <a:pt x="0" y="15338"/>
                  <a:pt x="0" y="14436"/>
                </a:cubicBezTo>
                <a:cubicBezTo>
                  <a:pt x="0" y="2706"/>
                  <a:pt x="0" y="2706"/>
                  <a:pt x="0" y="2706"/>
                </a:cubicBezTo>
                <a:cubicBezTo>
                  <a:pt x="0" y="1804"/>
                  <a:pt x="0" y="1804"/>
                  <a:pt x="0" y="902"/>
                </a:cubicBezTo>
                <a:cubicBezTo>
                  <a:pt x="1428" y="902"/>
                  <a:pt x="2857" y="0"/>
                  <a:pt x="4285" y="0"/>
                </a:cubicBezTo>
                <a:cubicBezTo>
                  <a:pt x="115714" y="0"/>
                  <a:pt x="115714" y="0"/>
                  <a:pt x="115714" y="0"/>
                </a:cubicBezTo>
                <a:cubicBezTo>
                  <a:pt x="117142" y="0"/>
                  <a:pt x="118571" y="902"/>
                  <a:pt x="118571" y="902"/>
                </a:cubicBezTo>
                <a:cubicBezTo>
                  <a:pt x="120000" y="1804"/>
                  <a:pt x="120000" y="1804"/>
                  <a:pt x="120000" y="2706"/>
                </a:cubicBezTo>
                <a:cubicBezTo>
                  <a:pt x="120000" y="11729"/>
                  <a:pt x="120000" y="11729"/>
                  <a:pt x="120000" y="11729"/>
                </a:cubicBezTo>
                <a:cubicBezTo>
                  <a:pt x="120000" y="12631"/>
                  <a:pt x="120000" y="13533"/>
                  <a:pt x="118571" y="13533"/>
                </a:cubicBezTo>
                <a:cubicBezTo>
                  <a:pt x="118571" y="14436"/>
                  <a:pt x="117142" y="14436"/>
                  <a:pt x="115714" y="14436"/>
                </a:cubicBezTo>
                <a:cubicBezTo>
                  <a:pt x="84285" y="14436"/>
                  <a:pt x="84285" y="14436"/>
                  <a:pt x="84285" y="14436"/>
                </a:cubicBezTo>
                <a:cubicBezTo>
                  <a:pt x="88571" y="18045"/>
                  <a:pt x="91428" y="21654"/>
                  <a:pt x="92857" y="27067"/>
                </a:cubicBezTo>
                <a:cubicBezTo>
                  <a:pt x="115714" y="27067"/>
                  <a:pt x="115714" y="27067"/>
                  <a:pt x="115714" y="27067"/>
                </a:cubicBezTo>
                <a:cubicBezTo>
                  <a:pt x="117142" y="27067"/>
                  <a:pt x="118571" y="27067"/>
                  <a:pt x="120000" y="27067"/>
                </a:cubicBezTo>
                <a:cubicBezTo>
                  <a:pt x="120000" y="27969"/>
                  <a:pt x="120000" y="28872"/>
                  <a:pt x="120000" y="297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78"/>
          <p:cNvSpPr/>
          <p:nvPr/>
        </p:nvSpPr>
        <p:spPr>
          <a:xfrm>
            <a:off x="3611921" y="1034473"/>
            <a:ext cx="248700" cy="251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1724" y="30410"/>
                </a:moveTo>
                <a:cubicBezTo>
                  <a:pt x="117517" y="39452"/>
                  <a:pt x="120000" y="49315"/>
                  <a:pt x="120000" y="59999"/>
                </a:cubicBezTo>
                <a:cubicBezTo>
                  <a:pt x="120000" y="70684"/>
                  <a:pt x="117517" y="80547"/>
                  <a:pt x="111724" y="89589"/>
                </a:cubicBezTo>
                <a:cubicBezTo>
                  <a:pt x="106758" y="99452"/>
                  <a:pt x="99310" y="106027"/>
                  <a:pt x="90206" y="111780"/>
                </a:cubicBezTo>
                <a:cubicBezTo>
                  <a:pt x="81103" y="116712"/>
                  <a:pt x="70344" y="119999"/>
                  <a:pt x="59586" y="119999"/>
                </a:cubicBezTo>
                <a:cubicBezTo>
                  <a:pt x="48827" y="119999"/>
                  <a:pt x="38896" y="116712"/>
                  <a:pt x="29793" y="111780"/>
                </a:cubicBezTo>
                <a:cubicBezTo>
                  <a:pt x="20689" y="106027"/>
                  <a:pt x="13241" y="99452"/>
                  <a:pt x="7448" y="89589"/>
                </a:cubicBezTo>
                <a:cubicBezTo>
                  <a:pt x="2482" y="80547"/>
                  <a:pt x="0" y="70684"/>
                  <a:pt x="0" y="59999"/>
                </a:cubicBezTo>
                <a:cubicBezTo>
                  <a:pt x="0" y="49315"/>
                  <a:pt x="2482" y="39452"/>
                  <a:pt x="7448" y="30410"/>
                </a:cubicBezTo>
                <a:cubicBezTo>
                  <a:pt x="13241" y="20547"/>
                  <a:pt x="20689" y="13972"/>
                  <a:pt x="29793" y="8219"/>
                </a:cubicBezTo>
                <a:cubicBezTo>
                  <a:pt x="38896" y="3287"/>
                  <a:pt x="48827" y="0"/>
                  <a:pt x="59586" y="0"/>
                </a:cubicBezTo>
                <a:cubicBezTo>
                  <a:pt x="70344" y="0"/>
                  <a:pt x="81103" y="3287"/>
                  <a:pt x="90206" y="8219"/>
                </a:cubicBezTo>
                <a:cubicBezTo>
                  <a:pt x="99310" y="13972"/>
                  <a:pt x="106758" y="20547"/>
                  <a:pt x="111724" y="30410"/>
                </a:cubicBezTo>
                <a:close/>
                <a:moveTo>
                  <a:pt x="100137" y="47671"/>
                </a:moveTo>
                <a:cubicBezTo>
                  <a:pt x="100137" y="46027"/>
                  <a:pt x="100137" y="44383"/>
                  <a:pt x="98482" y="43561"/>
                </a:cubicBezTo>
                <a:cubicBezTo>
                  <a:pt x="91862" y="36986"/>
                  <a:pt x="91862" y="36986"/>
                  <a:pt x="91862" y="36986"/>
                </a:cubicBezTo>
                <a:cubicBezTo>
                  <a:pt x="91034" y="36164"/>
                  <a:pt x="89379" y="35342"/>
                  <a:pt x="88551" y="35342"/>
                </a:cubicBezTo>
                <a:cubicBezTo>
                  <a:pt x="86896" y="35342"/>
                  <a:pt x="85241" y="36164"/>
                  <a:pt x="84413" y="36986"/>
                </a:cubicBezTo>
                <a:cubicBezTo>
                  <a:pt x="52965" y="68219"/>
                  <a:pt x="52965" y="68219"/>
                  <a:pt x="52965" y="68219"/>
                </a:cubicBezTo>
                <a:cubicBezTo>
                  <a:pt x="34758" y="50958"/>
                  <a:pt x="34758" y="50958"/>
                  <a:pt x="34758" y="50958"/>
                </a:cubicBezTo>
                <a:cubicBezTo>
                  <a:pt x="33931" y="50136"/>
                  <a:pt x="33103" y="49315"/>
                  <a:pt x="31448" y="49315"/>
                </a:cubicBezTo>
                <a:cubicBezTo>
                  <a:pt x="29793" y="49315"/>
                  <a:pt x="28965" y="50136"/>
                  <a:pt x="28137" y="50958"/>
                </a:cubicBezTo>
                <a:cubicBezTo>
                  <a:pt x="20689" y="57534"/>
                  <a:pt x="20689" y="57534"/>
                  <a:pt x="20689" y="57534"/>
                </a:cubicBezTo>
                <a:cubicBezTo>
                  <a:pt x="19862" y="59178"/>
                  <a:pt x="19862" y="59999"/>
                  <a:pt x="19862" y="61643"/>
                </a:cubicBezTo>
                <a:cubicBezTo>
                  <a:pt x="19862" y="62465"/>
                  <a:pt x="19862" y="64109"/>
                  <a:pt x="20689" y="64931"/>
                </a:cubicBezTo>
                <a:cubicBezTo>
                  <a:pt x="48827" y="92876"/>
                  <a:pt x="48827" y="92876"/>
                  <a:pt x="48827" y="92876"/>
                </a:cubicBezTo>
                <a:cubicBezTo>
                  <a:pt x="50482" y="93698"/>
                  <a:pt x="51310" y="94520"/>
                  <a:pt x="52965" y="94520"/>
                </a:cubicBezTo>
                <a:cubicBezTo>
                  <a:pt x="53793" y="94520"/>
                  <a:pt x="55448" y="93698"/>
                  <a:pt x="56275" y="92876"/>
                </a:cubicBezTo>
                <a:cubicBezTo>
                  <a:pt x="98482" y="50958"/>
                  <a:pt x="98482" y="50958"/>
                  <a:pt x="98482" y="50958"/>
                </a:cubicBezTo>
                <a:cubicBezTo>
                  <a:pt x="100137" y="50136"/>
                  <a:pt x="100137" y="48493"/>
                  <a:pt x="100137" y="4767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78"/>
          <p:cNvPicPr preferRelativeResize="0"/>
          <p:nvPr/>
        </p:nvPicPr>
        <p:blipFill rotWithShape="1">
          <a:blip r:embed="rId3">
            <a:alphaModFix/>
          </a:blip>
          <a:srcRect b="19878"/>
          <a:stretch/>
        </p:blipFill>
        <p:spPr>
          <a:xfrm>
            <a:off x="3509226" y="4240049"/>
            <a:ext cx="408216" cy="21041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78"/>
          <p:cNvSpPr txBox="1"/>
          <p:nvPr/>
        </p:nvSpPr>
        <p:spPr>
          <a:xfrm>
            <a:off x="6794877" y="4089475"/>
            <a:ext cx="2259600" cy="8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Extra Bold"/>
                <a:ea typeface="Exo 2 Extra Bold"/>
                <a:cs typeface="Exo 2 Extra Bold"/>
                <a:sym typeface="Exo 2 Extra Bold"/>
              </a:rPr>
              <a:t>1.23 B 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xo 2 Extra Bold"/>
              <a:ea typeface="Exo 2 Extra Bold"/>
              <a:cs typeface="Exo 2 Extra Bold"/>
              <a:sym typeface="Exo 2 Extra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Light"/>
                <a:ea typeface="Exo 2 Light"/>
                <a:cs typeface="Exo 2 Light"/>
                <a:sym typeface="Exo 2 Light"/>
              </a:rPr>
              <a:t>Digital Identity Holders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514" name="Google Shape;514;p78"/>
          <p:cNvSpPr txBox="1"/>
          <p:nvPr/>
        </p:nvSpPr>
        <p:spPr>
          <a:xfrm>
            <a:off x="6794875" y="3006475"/>
            <a:ext cx="2412000" cy="8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Extra Bold"/>
                <a:ea typeface="Exo 2 Extra Bold"/>
                <a:cs typeface="Exo 2 Extra Bold"/>
                <a:sym typeface="Exo 2 Extra Bold"/>
              </a:rPr>
              <a:t>900 M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"/>
                <a:ea typeface="Exo 2"/>
                <a:cs typeface="Exo 2"/>
                <a:sym typeface="Exo 2"/>
              </a:rPr>
              <a:t> (monthly)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515" name="Google Shape;515;p78"/>
          <p:cNvSpPr txBox="1"/>
          <p:nvPr/>
        </p:nvSpPr>
        <p:spPr>
          <a:xfrm>
            <a:off x="6794875" y="1987250"/>
            <a:ext cx="2488200" cy="8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Extra Bold"/>
                <a:ea typeface="Exo 2 Extra Bold"/>
                <a:cs typeface="Exo 2 Extra Bold"/>
                <a:sym typeface="Exo 2 Extra Bold"/>
              </a:rPr>
              <a:t>799 M </a:t>
            </a: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Light"/>
                <a:ea typeface="Exo 2 Light"/>
                <a:cs typeface="Exo 2 Light"/>
                <a:sym typeface="Exo 2 Light"/>
              </a:rPr>
              <a:t>(monthly)</a:t>
            </a:r>
            <a:b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Light"/>
                <a:ea typeface="Exo 2 Light"/>
                <a:cs typeface="Exo 2 Light"/>
                <a:sym typeface="Exo 2 Light"/>
              </a:rPr>
            </a:b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516" name="Google Shape;516;p78"/>
          <p:cNvSpPr txBox="1"/>
          <p:nvPr/>
        </p:nvSpPr>
        <p:spPr>
          <a:xfrm>
            <a:off x="6794866" y="891831"/>
            <a:ext cx="1812000" cy="8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Extra Bold"/>
                <a:ea typeface="Exo 2 Extra Bold"/>
                <a:cs typeface="Exo 2 Extra Bold"/>
                <a:sym typeface="Exo 2 Extra Bold"/>
              </a:rPr>
              <a:t>3.5 B</a:t>
            </a:r>
            <a:b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Extra Bold"/>
                <a:ea typeface="Exo 2 Extra Bold"/>
                <a:cs typeface="Exo 2 Extra Bold"/>
                <a:sym typeface="Exo 2 Extra Bold"/>
              </a:rPr>
            </a:b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Light"/>
                <a:ea typeface="Exo 2 Light"/>
                <a:cs typeface="Exo 2 Light"/>
                <a:sym typeface="Exo 2 Light"/>
              </a:rPr>
              <a:t>Digital Docs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517" name="Google Shape;517;p78"/>
          <p:cNvSpPr txBox="1"/>
          <p:nvPr/>
        </p:nvSpPr>
        <p:spPr>
          <a:xfrm>
            <a:off x="7954270" y="877949"/>
            <a:ext cx="1812000" cy="8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Extra Bold"/>
                <a:ea typeface="Exo 2 Extra Bold"/>
                <a:cs typeface="Exo 2 Extra Bold"/>
                <a:sym typeface="Exo 2 Extra Bold"/>
              </a:rPr>
              <a:t>33 M</a:t>
            </a:r>
            <a:b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Extra Bold"/>
                <a:ea typeface="Exo 2 Extra Bold"/>
                <a:cs typeface="Exo 2 Extra Bold"/>
                <a:sym typeface="Exo 2 Extra Bold"/>
              </a:rPr>
            </a:b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xo 2 Light"/>
                <a:ea typeface="Exo 2 Light"/>
                <a:cs typeface="Exo 2 Light"/>
                <a:sym typeface="Exo 2 Light"/>
              </a:rPr>
              <a:t>e-Signatures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xo 2 Light"/>
              <a:ea typeface="Exo 2 Light"/>
              <a:cs typeface="Exo 2 Light"/>
              <a:sym typeface="Exo 2 Light"/>
            </a:endParaRPr>
          </a:p>
        </p:txBody>
      </p:sp>
      <p:sp>
        <p:nvSpPr>
          <p:cNvPr id="518" name="Google Shape;518;p78"/>
          <p:cNvSpPr txBox="1"/>
          <p:nvPr/>
        </p:nvSpPr>
        <p:spPr>
          <a:xfrm>
            <a:off x="555850" y="1050150"/>
            <a:ext cx="27000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India Stack is gaining acceptance.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56 ministries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the centre and all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29 states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delivery of over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434 schemes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totalling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$70 B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direct transfers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Saved the govt an estimated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$13 B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leakages so far</a:t>
            </a:r>
            <a:b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Significant benefits to the private sector</a:t>
            </a:r>
            <a:b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519" name="Google Shape;519;p78"/>
          <p:cNvSpPr txBox="1">
            <a:spLocks noGrp="1"/>
          </p:cNvSpPr>
          <p:nvPr>
            <p:ph type="sldNum" idx="12"/>
          </p:nvPr>
        </p:nvSpPr>
        <p:spPr>
          <a:xfrm>
            <a:off x="8534400" y="4793688"/>
            <a:ext cx="381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Google Shape;2284;p373"/>
          <p:cNvSpPr/>
          <p:nvPr/>
        </p:nvSpPr>
        <p:spPr>
          <a:xfrm>
            <a:off x="6280650" y="0"/>
            <a:ext cx="2824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5" name="Google Shape;2285;p373" descr="shutterstock_241692928.jpg"/>
          <p:cNvPicPr preferRelativeResize="0"/>
          <p:nvPr/>
        </p:nvPicPr>
        <p:blipFill rotWithShape="1">
          <a:blip r:embed="rId3">
            <a:alphaModFix/>
          </a:blip>
          <a:srcRect l="4779" r="25650"/>
          <a:stretch/>
        </p:blipFill>
        <p:spPr>
          <a:xfrm>
            <a:off x="3749250" y="1572048"/>
            <a:ext cx="2739000" cy="27717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2286" name="Google Shape;2286;p373"/>
          <p:cNvSpPr/>
          <p:nvPr/>
        </p:nvSpPr>
        <p:spPr>
          <a:xfrm>
            <a:off x="138225" y="2641650"/>
            <a:ext cx="23688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latin typeface="Economica"/>
                <a:ea typeface="Economica"/>
                <a:cs typeface="Economica"/>
                <a:sym typeface="Economica"/>
              </a:rPr>
              <a:t>Friction Reduction</a:t>
            </a:r>
            <a:endParaRPr sz="1800" b="1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Reduces cost of doing business, and expands markets</a:t>
            </a:r>
            <a:endParaRPr sz="1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2287" name="Google Shape;2287;p373"/>
          <p:cNvSpPr/>
          <p:nvPr/>
        </p:nvSpPr>
        <p:spPr>
          <a:xfrm>
            <a:off x="3668649" y="1519838"/>
            <a:ext cx="2879700" cy="2879700"/>
          </a:xfrm>
          <a:prstGeom prst="ellipse">
            <a:avLst/>
          </a:prstGeom>
          <a:noFill/>
          <a:ln w="19050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8" name="Google Shape;2288;p373"/>
          <p:cNvSpPr/>
          <p:nvPr/>
        </p:nvSpPr>
        <p:spPr>
          <a:xfrm>
            <a:off x="3456076" y="1756724"/>
            <a:ext cx="687300" cy="2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65205" y="0"/>
                </a:lnTo>
                <a:lnTo>
                  <a:pt x="120000" y="120000"/>
                </a:lnTo>
              </a:path>
            </a:pathLst>
          </a:cu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oval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9" name="Google Shape;2289;p373"/>
          <p:cNvSpPr/>
          <p:nvPr/>
        </p:nvSpPr>
        <p:spPr>
          <a:xfrm rot="10800000" flipH="1">
            <a:off x="3423325" y="3951449"/>
            <a:ext cx="731700" cy="2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65205" y="0"/>
                </a:lnTo>
                <a:lnTo>
                  <a:pt x="120000" y="120000"/>
                </a:lnTo>
              </a:path>
            </a:pathLst>
          </a:custGeom>
          <a:noFill/>
          <a:ln w="12700" cap="flat" cmpd="sng">
            <a:solidFill>
              <a:schemeClr val="accent5"/>
            </a:solidFill>
            <a:prstDash val="solid"/>
            <a:round/>
            <a:headEnd type="none" w="sm" len="sm"/>
            <a:tailEnd type="oval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90" name="Google Shape;2290;p373"/>
          <p:cNvCxnSpPr/>
          <p:nvPr/>
        </p:nvCxnSpPr>
        <p:spPr>
          <a:xfrm>
            <a:off x="3258941" y="3036676"/>
            <a:ext cx="509100" cy="0"/>
          </a:xfrm>
          <a:prstGeom prst="straightConnector1">
            <a:avLst/>
          </a:prstGeom>
          <a:noFill/>
          <a:ln w="12700" cap="flat" cmpd="sng">
            <a:solidFill>
              <a:srgbClr val="6AA84F"/>
            </a:solidFill>
            <a:prstDash val="solid"/>
            <a:round/>
            <a:headEnd type="none" w="sm" len="sm"/>
            <a:tailEnd type="oval" w="sm" len="sm"/>
          </a:ln>
        </p:spPr>
      </p:cxnSp>
      <p:sp>
        <p:nvSpPr>
          <p:cNvPr id="2291" name="Google Shape;2291;p373"/>
          <p:cNvSpPr/>
          <p:nvPr/>
        </p:nvSpPr>
        <p:spPr>
          <a:xfrm>
            <a:off x="381125" y="1303425"/>
            <a:ext cx="22410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rPr>
              <a:t>Inclusion &amp; Access </a:t>
            </a:r>
            <a:endParaRPr sz="1800" b="1">
              <a:solidFill>
                <a:srgbClr val="434343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Critical products and services are designed to scale</a:t>
            </a:r>
            <a:endParaRPr sz="1800" b="1">
              <a:solidFill>
                <a:srgbClr val="434343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292" name="Google Shape;2292;p373"/>
          <p:cNvSpPr/>
          <p:nvPr/>
        </p:nvSpPr>
        <p:spPr>
          <a:xfrm>
            <a:off x="381000" y="3875250"/>
            <a:ext cx="22410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latin typeface="Economica"/>
                <a:ea typeface="Economica"/>
                <a:cs typeface="Economica"/>
                <a:sym typeface="Economica"/>
              </a:rPr>
              <a:t>Increased Trust</a:t>
            </a:r>
            <a:endParaRPr sz="1800" b="1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Digital &amp; portable attestations, verifiable claims</a:t>
            </a:r>
            <a:endParaRPr sz="14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2293" name="Google Shape;2293;p373" descr="2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3294" y="3857035"/>
            <a:ext cx="731700" cy="73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4" name="Google Shape;2294;p373" descr="fs-compres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6267" y="2654617"/>
            <a:ext cx="754961" cy="75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5" name="Google Shape;2295;p373" descr="fs-check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1651" y="1408215"/>
            <a:ext cx="754961" cy="754955"/>
          </a:xfrm>
          <a:prstGeom prst="rect">
            <a:avLst/>
          </a:prstGeom>
          <a:noFill/>
          <a:ln>
            <a:noFill/>
          </a:ln>
        </p:spPr>
      </p:pic>
      <p:sp>
        <p:nvSpPr>
          <p:cNvPr id="2296" name="Google Shape;2296;p373"/>
          <p:cNvSpPr txBox="1"/>
          <p:nvPr/>
        </p:nvSpPr>
        <p:spPr>
          <a:xfrm>
            <a:off x="533981" y="163445"/>
            <a:ext cx="8359500" cy="6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06666"/>
                </a:solidFill>
                <a:latin typeface="Russo One"/>
                <a:ea typeface="Russo One"/>
                <a:cs typeface="Russo One"/>
                <a:sym typeface="Russo One"/>
              </a:rPr>
              <a:t>Going Digital at scale accelerates </a:t>
            </a:r>
            <a:r>
              <a:rPr lang="en" sz="24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development</a:t>
            </a:r>
            <a:endParaRPr sz="24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297" name="Google Shape;2297;p37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374"/>
          <p:cNvSpPr txBox="1"/>
          <p:nvPr/>
        </p:nvSpPr>
        <p:spPr>
          <a:xfrm>
            <a:off x="8534400" y="145488"/>
            <a:ext cx="381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sz="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4" name="Google Shape;2304;p374"/>
          <p:cNvSpPr txBox="1"/>
          <p:nvPr/>
        </p:nvSpPr>
        <p:spPr>
          <a:xfrm>
            <a:off x="642413" y="309394"/>
            <a:ext cx="783300" cy="29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0" b="1">
                <a:solidFill>
                  <a:srgbClr val="93C47D"/>
                </a:solidFill>
                <a:latin typeface="Dosis"/>
                <a:ea typeface="Dosis"/>
                <a:cs typeface="Dosis"/>
                <a:sym typeface="Dosis"/>
              </a:rPr>
              <a:t>1</a:t>
            </a:r>
            <a:endParaRPr sz="22500" b="1">
              <a:solidFill>
                <a:srgbClr val="93C47D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305" name="Google Shape;2305;p374"/>
          <p:cNvSpPr txBox="1"/>
          <p:nvPr/>
        </p:nvSpPr>
        <p:spPr>
          <a:xfrm>
            <a:off x="1119954" y="2146325"/>
            <a:ext cx="29766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India achieved this by building Foundational Digital platforms. </a:t>
            </a:r>
            <a:r>
              <a:rPr lang="en" sz="2300" i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Paperless, cashless, presenceless, and with electronic consent</a:t>
            </a:r>
            <a:endParaRPr sz="2300" i="1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306" name="Google Shape;2306;p374"/>
          <p:cNvSpPr txBox="1"/>
          <p:nvPr/>
        </p:nvSpPr>
        <p:spPr>
          <a:xfrm>
            <a:off x="4341488" y="309394"/>
            <a:ext cx="1857900" cy="28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0" b="1">
                <a:solidFill>
                  <a:srgbClr val="70AD47"/>
                </a:solidFill>
                <a:latin typeface="Dosis"/>
                <a:ea typeface="Dosis"/>
                <a:cs typeface="Dosis"/>
                <a:sym typeface="Dosis"/>
              </a:rPr>
              <a:t>2</a:t>
            </a:r>
            <a:endParaRPr sz="22500" b="1">
              <a:solidFill>
                <a:srgbClr val="70AD47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307" name="Google Shape;2307;p374"/>
          <p:cNvSpPr txBox="1"/>
          <p:nvPr/>
        </p:nvSpPr>
        <p:spPr>
          <a:xfrm>
            <a:off x="4639950" y="2146325"/>
            <a:ext cx="27429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latin typeface="Economica"/>
                <a:ea typeface="Economica"/>
                <a:cs typeface="Economica"/>
                <a:sym typeface="Economica"/>
              </a:rPr>
              <a:t>The approach is now moving to all sectors!</a:t>
            </a:r>
            <a:endParaRPr sz="2600">
              <a:solidFill>
                <a:srgbClr val="000000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i="1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i="1">
                <a:latin typeface="Economica"/>
                <a:ea typeface="Economica"/>
                <a:cs typeface="Economica"/>
                <a:sym typeface="Economica"/>
              </a:rPr>
              <a:t>Platforms give rise to more platforms</a:t>
            </a:r>
            <a:endParaRPr sz="2300" i="1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5" name="Google Shape;1625;p350"/>
          <p:cNvPicPr preferRelativeResize="0"/>
          <p:nvPr/>
        </p:nvPicPr>
        <p:blipFill rotWithShape="1">
          <a:blip r:embed="rId3">
            <a:alphaModFix/>
          </a:blip>
          <a:srcRect l="21488" t="20137" r="24384" b="20232"/>
          <a:stretch/>
        </p:blipFill>
        <p:spPr>
          <a:xfrm>
            <a:off x="7314638" y="3845138"/>
            <a:ext cx="982106" cy="1081969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p350"/>
          <p:cNvSpPr txBox="1"/>
          <p:nvPr/>
        </p:nvSpPr>
        <p:spPr>
          <a:xfrm>
            <a:off x="290133" y="202524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CC0000"/>
                </a:solidFill>
                <a:latin typeface="Dosis"/>
                <a:ea typeface="Dosis"/>
                <a:cs typeface="Dosis"/>
                <a:sym typeface="Dosis"/>
              </a:rPr>
              <a:t>India went from 37% to 93% Teledensity in 8 years ...</a:t>
            </a:r>
            <a:endParaRPr sz="2300" b="1">
              <a:solidFill>
                <a:srgbClr val="CC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627" name="Google Shape;1627;p350"/>
          <p:cNvSpPr txBox="1"/>
          <p:nvPr/>
        </p:nvSpPr>
        <p:spPr>
          <a:xfrm>
            <a:off x="6639000" y="625969"/>
            <a:ext cx="2360400" cy="38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There are now </a:t>
            </a:r>
            <a:r>
              <a:rPr lang="en" sz="1400" b="1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1200+ Mn </a:t>
            </a:r>
            <a:r>
              <a:rPr lang="en" sz="14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mobile connections, connecting over </a:t>
            </a:r>
            <a:r>
              <a:rPr lang="en" sz="1400" b="1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700+ Mn</a:t>
            </a:r>
            <a:r>
              <a:rPr lang="en" sz="14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 Unique Subscribers</a:t>
            </a:r>
            <a:endParaRPr sz="14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4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Many of them are accessing 4G internet speeds with quotas of 1 GB/day, at a ARPU of less than 90 Rupees. </a:t>
            </a:r>
            <a:endParaRPr sz="14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628" name="Google Shape;1628;p350"/>
          <p:cNvSpPr txBox="1">
            <a:spLocks noGrp="1"/>
          </p:cNvSpPr>
          <p:nvPr>
            <p:ph type="subTitle" idx="1"/>
          </p:nvPr>
        </p:nvSpPr>
        <p:spPr>
          <a:xfrm>
            <a:off x="0" y="4770550"/>
            <a:ext cx="32001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COAI, TRAI</a:t>
            </a:r>
            <a:endParaRPr sz="1000">
              <a:solidFill>
                <a:srgbClr val="999999"/>
              </a:solidFill>
            </a:endParaRPr>
          </a:p>
        </p:txBody>
      </p:sp>
      <p:pic>
        <p:nvPicPr>
          <p:cNvPr id="1629" name="Google Shape;1629;p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631" y="903394"/>
            <a:ext cx="6439369" cy="3980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2" name="Google Shape;2312;p375"/>
          <p:cNvGrpSpPr/>
          <p:nvPr/>
        </p:nvGrpSpPr>
        <p:grpSpPr>
          <a:xfrm>
            <a:off x="2369275" y="534500"/>
            <a:ext cx="3987675" cy="4859775"/>
            <a:chOff x="3540033" y="52267"/>
            <a:chExt cx="5316900" cy="6479700"/>
          </a:xfrm>
        </p:grpSpPr>
        <p:grpSp>
          <p:nvGrpSpPr>
            <p:cNvPr id="2313" name="Google Shape;2313;p375"/>
            <p:cNvGrpSpPr/>
            <p:nvPr/>
          </p:nvGrpSpPr>
          <p:grpSpPr>
            <a:xfrm rot="5755770">
              <a:off x="7447634" y="2905153"/>
              <a:ext cx="849636" cy="1292617"/>
              <a:chOff x="1306513" y="1644650"/>
              <a:chExt cx="1109625" cy="1687500"/>
            </a:xfrm>
          </p:grpSpPr>
          <p:sp>
            <p:nvSpPr>
              <p:cNvPr id="2314" name="Google Shape;2314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2993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5" name="Google Shape;2315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37C4A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6" name="Google Shape;2316;p375"/>
            <p:cNvGrpSpPr/>
            <p:nvPr/>
          </p:nvGrpSpPr>
          <p:grpSpPr>
            <a:xfrm rot="-4793101">
              <a:off x="4219049" y="1867407"/>
              <a:ext cx="760709" cy="1254062"/>
              <a:chOff x="1306513" y="1644650"/>
              <a:chExt cx="1109625" cy="1687500"/>
            </a:xfrm>
          </p:grpSpPr>
          <p:sp>
            <p:nvSpPr>
              <p:cNvPr id="2317" name="Google Shape;2317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DE0A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8" name="Google Shape;2318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F6415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9" name="Google Shape;2319;p375"/>
            <p:cNvGrpSpPr/>
            <p:nvPr/>
          </p:nvGrpSpPr>
          <p:grpSpPr>
            <a:xfrm rot="-6002280">
              <a:off x="4045388" y="2664661"/>
              <a:ext cx="760753" cy="1254295"/>
              <a:chOff x="1306513" y="1644650"/>
              <a:chExt cx="1109625" cy="1687500"/>
            </a:xfrm>
          </p:grpSpPr>
          <p:sp>
            <p:nvSpPr>
              <p:cNvPr id="2320" name="Google Shape;2320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DE0A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1" name="Google Shape;2321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F6415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2" name="Google Shape;2322;p375"/>
            <p:cNvGrpSpPr/>
            <p:nvPr/>
          </p:nvGrpSpPr>
          <p:grpSpPr>
            <a:xfrm rot="-4497008">
              <a:off x="4395535" y="1036340"/>
              <a:ext cx="760663" cy="1254146"/>
              <a:chOff x="1306512" y="1644650"/>
              <a:chExt cx="1109626" cy="1687500"/>
            </a:xfrm>
          </p:grpSpPr>
          <p:sp>
            <p:nvSpPr>
              <p:cNvPr id="2323" name="Google Shape;2323;p375"/>
              <p:cNvSpPr/>
              <p:nvPr/>
            </p:nvSpPr>
            <p:spPr>
              <a:xfrm>
                <a:off x="1306512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BF801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4" name="Google Shape;2324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E8A5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5" name="Google Shape;2325;p375"/>
            <p:cNvGrpSpPr/>
            <p:nvPr/>
          </p:nvGrpSpPr>
          <p:grpSpPr>
            <a:xfrm rot="-2464692">
              <a:off x="5219723" y="576689"/>
              <a:ext cx="760590" cy="1156456"/>
              <a:chOff x="1306513" y="1644650"/>
              <a:chExt cx="1109625" cy="1687500"/>
            </a:xfrm>
          </p:grpSpPr>
          <p:sp>
            <p:nvSpPr>
              <p:cNvPr id="2326" name="Google Shape;2326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53B72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7" name="Google Shape;2327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7DD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8" name="Google Shape;2328;p375"/>
            <p:cNvGrpSpPr/>
            <p:nvPr/>
          </p:nvGrpSpPr>
          <p:grpSpPr>
            <a:xfrm rot="-286303">
              <a:off x="6040005" y="95350"/>
              <a:ext cx="849700" cy="1292546"/>
              <a:chOff x="1306513" y="1644650"/>
              <a:chExt cx="1109625" cy="1687500"/>
            </a:xfrm>
          </p:grpSpPr>
          <p:sp>
            <p:nvSpPr>
              <p:cNvPr id="2329" name="Google Shape;2329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2993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0" name="Google Shape;2330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37C4A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1" name="Google Shape;2331;p375"/>
            <p:cNvGrpSpPr/>
            <p:nvPr/>
          </p:nvGrpSpPr>
          <p:grpSpPr>
            <a:xfrm rot="870521">
              <a:off x="6898817" y="678820"/>
              <a:ext cx="760488" cy="1156539"/>
              <a:chOff x="1306513" y="1644650"/>
              <a:chExt cx="1109625" cy="1687500"/>
            </a:xfrm>
          </p:grpSpPr>
          <p:sp>
            <p:nvSpPr>
              <p:cNvPr id="2332" name="Google Shape;2332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1D95B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3" name="Google Shape;2333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3FBBE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4" name="Google Shape;2334;p375"/>
            <p:cNvGrpSpPr/>
            <p:nvPr/>
          </p:nvGrpSpPr>
          <p:grpSpPr>
            <a:xfrm rot="1918568">
              <a:off x="7492236" y="1118759"/>
              <a:ext cx="760402" cy="1156639"/>
              <a:chOff x="1306513" y="1644650"/>
              <a:chExt cx="1109625" cy="1687500"/>
            </a:xfrm>
          </p:grpSpPr>
          <p:sp>
            <p:nvSpPr>
              <p:cNvPr id="2335" name="Google Shape;2335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1D95B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6" name="Google Shape;2336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3FBBE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7" name="Google Shape;2337;p375"/>
            <p:cNvGrpSpPr/>
            <p:nvPr/>
          </p:nvGrpSpPr>
          <p:grpSpPr>
            <a:xfrm rot="3489192">
              <a:off x="7601457" y="2004207"/>
              <a:ext cx="760640" cy="1156769"/>
              <a:chOff x="1306513" y="1644650"/>
              <a:chExt cx="1109625" cy="1687500"/>
            </a:xfrm>
          </p:grpSpPr>
          <p:sp>
            <p:nvSpPr>
              <p:cNvPr id="2338" name="Google Shape;2338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1D4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2766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40" name="Google Shape;2340;p375"/>
            <p:cNvSpPr/>
            <p:nvPr/>
          </p:nvSpPr>
          <p:spPr>
            <a:xfrm>
              <a:off x="3540033" y="52267"/>
              <a:ext cx="5316900" cy="6479700"/>
            </a:xfrm>
            <a:prstGeom prst="rect">
              <a:avLst/>
            </a:prstGeom>
            <a:solidFill>
              <a:srgbClr val="FFFFFF">
                <a:alpha val="776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375"/>
            <p:cNvSpPr/>
            <p:nvPr/>
          </p:nvSpPr>
          <p:spPr>
            <a:xfrm>
              <a:off x="5312699" y="1909280"/>
              <a:ext cx="1772400" cy="329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9507" y="119999"/>
                  </a:moveTo>
                  <a:lnTo>
                    <a:pt x="74187" y="119999"/>
                  </a:lnTo>
                  <a:cubicBezTo>
                    <a:pt x="74187" y="119999"/>
                    <a:pt x="63546" y="106532"/>
                    <a:pt x="63743" y="95939"/>
                  </a:cubicBezTo>
                  <a:cubicBezTo>
                    <a:pt x="63940" y="85346"/>
                    <a:pt x="61970" y="63556"/>
                    <a:pt x="75369" y="56443"/>
                  </a:cubicBezTo>
                  <a:cubicBezTo>
                    <a:pt x="88768" y="49331"/>
                    <a:pt x="107980" y="49029"/>
                    <a:pt x="116059" y="56443"/>
                  </a:cubicBezTo>
                  <a:cubicBezTo>
                    <a:pt x="116059" y="56443"/>
                    <a:pt x="100197" y="42976"/>
                    <a:pt x="76354" y="50996"/>
                  </a:cubicBezTo>
                  <a:cubicBezTo>
                    <a:pt x="76354" y="50996"/>
                    <a:pt x="89852" y="27994"/>
                    <a:pt x="120000" y="34728"/>
                  </a:cubicBezTo>
                  <a:cubicBezTo>
                    <a:pt x="120000" y="34728"/>
                    <a:pt x="106502" y="30567"/>
                    <a:pt x="93103" y="33896"/>
                  </a:cubicBezTo>
                  <a:cubicBezTo>
                    <a:pt x="93103" y="33896"/>
                    <a:pt x="100689" y="27162"/>
                    <a:pt x="93793" y="14981"/>
                  </a:cubicBezTo>
                  <a:cubicBezTo>
                    <a:pt x="93793" y="14981"/>
                    <a:pt x="101182" y="30416"/>
                    <a:pt x="80886" y="39571"/>
                  </a:cubicBezTo>
                  <a:cubicBezTo>
                    <a:pt x="70344" y="44337"/>
                    <a:pt x="62266" y="56443"/>
                    <a:pt x="62266" y="56443"/>
                  </a:cubicBezTo>
                  <a:cubicBezTo>
                    <a:pt x="62266" y="56443"/>
                    <a:pt x="54285" y="17856"/>
                    <a:pt x="80886" y="15737"/>
                  </a:cubicBezTo>
                  <a:cubicBezTo>
                    <a:pt x="80886" y="15737"/>
                    <a:pt x="65812" y="15510"/>
                    <a:pt x="59901" y="27238"/>
                  </a:cubicBezTo>
                  <a:cubicBezTo>
                    <a:pt x="59901" y="27238"/>
                    <a:pt x="54876" y="0"/>
                    <a:pt x="30837" y="1967"/>
                  </a:cubicBezTo>
                  <a:cubicBezTo>
                    <a:pt x="30837" y="1967"/>
                    <a:pt x="51330" y="605"/>
                    <a:pt x="53300" y="24060"/>
                  </a:cubicBezTo>
                  <a:cubicBezTo>
                    <a:pt x="53300" y="24060"/>
                    <a:pt x="47487" y="14981"/>
                    <a:pt x="31625" y="16418"/>
                  </a:cubicBezTo>
                  <a:cubicBezTo>
                    <a:pt x="15862" y="17856"/>
                    <a:pt x="11133" y="8095"/>
                    <a:pt x="11133" y="8095"/>
                  </a:cubicBezTo>
                  <a:cubicBezTo>
                    <a:pt x="11133" y="8095"/>
                    <a:pt x="15172" y="17326"/>
                    <a:pt x="31625" y="18158"/>
                  </a:cubicBezTo>
                  <a:cubicBezTo>
                    <a:pt x="48177" y="19066"/>
                    <a:pt x="54679" y="28600"/>
                    <a:pt x="54876" y="33896"/>
                  </a:cubicBezTo>
                  <a:cubicBezTo>
                    <a:pt x="55073" y="39192"/>
                    <a:pt x="56847" y="68398"/>
                    <a:pt x="56847" y="68398"/>
                  </a:cubicBezTo>
                  <a:cubicBezTo>
                    <a:pt x="56847" y="68398"/>
                    <a:pt x="47783" y="58032"/>
                    <a:pt x="37142" y="52433"/>
                  </a:cubicBezTo>
                  <a:cubicBezTo>
                    <a:pt x="26502" y="46759"/>
                    <a:pt x="22561" y="38587"/>
                    <a:pt x="29458" y="30794"/>
                  </a:cubicBezTo>
                  <a:cubicBezTo>
                    <a:pt x="29458" y="30794"/>
                    <a:pt x="20985" y="37377"/>
                    <a:pt x="27093" y="49029"/>
                  </a:cubicBezTo>
                  <a:cubicBezTo>
                    <a:pt x="27093" y="49029"/>
                    <a:pt x="13300" y="44791"/>
                    <a:pt x="0" y="50088"/>
                  </a:cubicBezTo>
                  <a:cubicBezTo>
                    <a:pt x="0" y="50088"/>
                    <a:pt x="18916" y="44337"/>
                    <a:pt x="31625" y="53720"/>
                  </a:cubicBezTo>
                  <a:cubicBezTo>
                    <a:pt x="44433" y="63102"/>
                    <a:pt x="50541" y="74148"/>
                    <a:pt x="50541" y="74148"/>
                  </a:cubicBezTo>
                  <a:cubicBezTo>
                    <a:pt x="50541" y="74148"/>
                    <a:pt x="29261" y="67036"/>
                    <a:pt x="12315" y="78537"/>
                  </a:cubicBezTo>
                  <a:cubicBezTo>
                    <a:pt x="12315" y="78537"/>
                    <a:pt x="42463" y="67036"/>
                    <a:pt x="49359" y="79445"/>
                  </a:cubicBezTo>
                  <a:cubicBezTo>
                    <a:pt x="56256" y="91853"/>
                    <a:pt x="54285" y="108953"/>
                    <a:pt x="39507" y="119999"/>
                  </a:cubicBezTo>
                  <a:close/>
                </a:path>
              </a:pathLst>
            </a:custGeom>
            <a:solidFill>
              <a:srgbClr val="202020"/>
            </a:solidFill>
            <a:ln>
              <a:noFill/>
            </a:ln>
          </p:spPr>
          <p:txBody>
            <a:bodyPr spcFirstLastPara="1" wrap="square" lIns="243775" tIns="121875" rIns="243775" bIns="1218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42" name="Google Shape;2342;p375"/>
            <p:cNvGrpSpPr/>
            <p:nvPr/>
          </p:nvGrpSpPr>
          <p:grpSpPr>
            <a:xfrm rot="1392574">
              <a:off x="6606383" y="1853157"/>
              <a:ext cx="760501" cy="1156712"/>
              <a:chOff x="1306513" y="1644650"/>
              <a:chExt cx="1109625" cy="1687500"/>
            </a:xfrm>
          </p:grpSpPr>
          <p:sp>
            <p:nvSpPr>
              <p:cNvPr id="2343" name="Google Shape;2343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1D95B9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4" name="Google Shape;2344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3FBBE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5" name="Google Shape;2345;p375"/>
            <p:cNvGrpSpPr/>
            <p:nvPr/>
          </p:nvGrpSpPr>
          <p:grpSpPr>
            <a:xfrm rot="527808">
              <a:off x="6112436" y="1233763"/>
              <a:ext cx="849648" cy="1292464"/>
              <a:chOff x="1306513" y="1644650"/>
              <a:chExt cx="1109625" cy="1687500"/>
            </a:xfrm>
          </p:grpSpPr>
          <p:sp>
            <p:nvSpPr>
              <p:cNvPr id="2346" name="Google Shape;2346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29937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7" name="Google Shape;2347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37C4A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8" name="Google Shape;2348;p375"/>
            <p:cNvGrpSpPr/>
            <p:nvPr/>
          </p:nvGrpSpPr>
          <p:grpSpPr>
            <a:xfrm rot="-4497008">
              <a:off x="4868701" y="2314023"/>
              <a:ext cx="760663" cy="1254146"/>
              <a:chOff x="1306512" y="1644650"/>
              <a:chExt cx="1109626" cy="1687500"/>
            </a:xfrm>
          </p:grpSpPr>
          <p:sp>
            <p:nvSpPr>
              <p:cNvPr id="2349" name="Google Shape;2349;p375"/>
              <p:cNvSpPr/>
              <p:nvPr/>
            </p:nvSpPr>
            <p:spPr>
              <a:xfrm>
                <a:off x="1306512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BF8015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E8A53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1" name="Google Shape;2351;p375"/>
            <p:cNvGrpSpPr/>
            <p:nvPr/>
          </p:nvGrpSpPr>
          <p:grpSpPr>
            <a:xfrm rot="-3851177">
              <a:off x="5118070" y="1502374"/>
              <a:ext cx="760652" cy="1156409"/>
              <a:chOff x="1306513" y="1644650"/>
              <a:chExt cx="1109625" cy="1687500"/>
            </a:xfrm>
          </p:grpSpPr>
          <p:sp>
            <p:nvSpPr>
              <p:cNvPr id="2352" name="Google Shape;2352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53B72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3" name="Google Shape;2353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7DD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4" name="Google Shape;2354;p375"/>
            <p:cNvGrpSpPr/>
            <p:nvPr/>
          </p:nvGrpSpPr>
          <p:grpSpPr>
            <a:xfrm rot="4733894">
              <a:off x="6797777" y="2696655"/>
              <a:ext cx="760680" cy="1156498"/>
              <a:chOff x="1306513" y="1644650"/>
              <a:chExt cx="1109625" cy="1687500"/>
            </a:xfrm>
          </p:grpSpPr>
          <p:sp>
            <p:nvSpPr>
              <p:cNvPr id="2355" name="Google Shape;2355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1D4C78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2766A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7" name="Google Shape;2357;p375"/>
            <p:cNvGrpSpPr/>
            <p:nvPr/>
          </p:nvGrpSpPr>
          <p:grpSpPr>
            <a:xfrm rot="-6002280">
              <a:off x="4889288" y="3292927"/>
              <a:ext cx="760753" cy="1254295"/>
              <a:chOff x="1306513" y="1644650"/>
              <a:chExt cx="1109625" cy="1687500"/>
            </a:xfrm>
          </p:grpSpPr>
          <p:sp>
            <p:nvSpPr>
              <p:cNvPr id="2358" name="Google Shape;2358;p375"/>
              <p:cNvSpPr/>
              <p:nvPr/>
            </p:nvSpPr>
            <p:spPr>
              <a:xfrm>
                <a:off x="1306513" y="1644650"/>
                <a:ext cx="839700" cy="1619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289" y="67412"/>
                    </a:moveTo>
                    <a:cubicBezTo>
                      <a:pt x="0" y="98461"/>
                      <a:pt x="21176" y="115244"/>
                      <a:pt x="55927" y="120000"/>
                    </a:cubicBezTo>
                    <a:cubicBezTo>
                      <a:pt x="120000" y="0"/>
                      <a:pt x="120000" y="0"/>
                      <a:pt x="120000" y="0"/>
                    </a:cubicBezTo>
                    <a:cubicBezTo>
                      <a:pt x="120000" y="0"/>
                      <a:pt x="33122" y="36083"/>
                      <a:pt x="16289" y="67412"/>
                    </a:cubicBezTo>
                    <a:close/>
                  </a:path>
                </a:pathLst>
              </a:custGeom>
              <a:solidFill>
                <a:srgbClr val="DE0A2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9" name="Google Shape;2359;p375"/>
              <p:cNvSpPr/>
              <p:nvPr/>
            </p:nvSpPr>
            <p:spPr>
              <a:xfrm>
                <a:off x="1697038" y="1644650"/>
                <a:ext cx="719100" cy="1687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74920" y="0"/>
                    </a:moveTo>
                    <a:cubicBezTo>
                      <a:pt x="0" y="115167"/>
                      <a:pt x="0" y="115167"/>
                      <a:pt x="0" y="115167"/>
                    </a:cubicBezTo>
                    <a:cubicBezTo>
                      <a:pt x="40634" y="120000"/>
                      <a:pt x="81269" y="111677"/>
                      <a:pt x="100952" y="81610"/>
                    </a:cubicBezTo>
                    <a:cubicBezTo>
                      <a:pt x="120000" y="51812"/>
                      <a:pt x="74920" y="0"/>
                      <a:pt x="74920" y="0"/>
                    </a:cubicBezTo>
                    <a:close/>
                  </a:path>
                </a:pathLst>
              </a:custGeom>
              <a:solidFill>
                <a:srgbClr val="F6415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60" name="Google Shape;2360;p375"/>
            <p:cNvSpPr/>
            <p:nvPr/>
          </p:nvSpPr>
          <p:spPr>
            <a:xfrm>
              <a:off x="4998600" y="5190669"/>
              <a:ext cx="2194800" cy="1016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202" y="3278"/>
                  </a:moveTo>
                  <a:cubicBezTo>
                    <a:pt x="31898" y="3278"/>
                    <a:pt x="31898" y="3278"/>
                    <a:pt x="31898" y="3278"/>
                  </a:cubicBezTo>
                  <a:cubicBezTo>
                    <a:pt x="30075" y="6557"/>
                    <a:pt x="27949" y="9836"/>
                    <a:pt x="25822" y="13770"/>
                  </a:cubicBezTo>
                  <a:cubicBezTo>
                    <a:pt x="19443" y="22950"/>
                    <a:pt x="13974" y="40655"/>
                    <a:pt x="13974" y="40655"/>
                  </a:cubicBezTo>
                  <a:cubicBezTo>
                    <a:pt x="13974" y="40655"/>
                    <a:pt x="26126" y="24262"/>
                    <a:pt x="31898" y="18360"/>
                  </a:cubicBezTo>
                  <a:cubicBezTo>
                    <a:pt x="34936" y="15737"/>
                    <a:pt x="41924" y="11147"/>
                    <a:pt x="48000" y="7868"/>
                  </a:cubicBezTo>
                  <a:cubicBezTo>
                    <a:pt x="45265" y="19016"/>
                    <a:pt x="42227" y="30163"/>
                    <a:pt x="38582" y="40000"/>
                  </a:cubicBezTo>
                  <a:cubicBezTo>
                    <a:pt x="37670" y="42622"/>
                    <a:pt x="36455" y="45245"/>
                    <a:pt x="35240" y="48524"/>
                  </a:cubicBezTo>
                  <a:cubicBezTo>
                    <a:pt x="30987" y="50491"/>
                    <a:pt x="24607" y="54426"/>
                    <a:pt x="21265" y="57049"/>
                  </a:cubicBezTo>
                  <a:cubicBezTo>
                    <a:pt x="15797" y="60983"/>
                    <a:pt x="5468" y="74098"/>
                    <a:pt x="5468" y="74098"/>
                  </a:cubicBezTo>
                  <a:cubicBezTo>
                    <a:pt x="5468" y="74098"/>
                    <a:pt x="18835" y="63606"/>
                    <a:pt x="25822" y="60983"/>
                  </a:cubicBezTo>
                  <a:cubicBezTo>
                    <a:pt x="27037" y="60983"/>
                    <a:pt x="28556" y="60327"/>
                    <a:pt x="29772" y="60327"/>
                  </a:cubicBezTo>
                  <a:cubicBezTo>
                    <a:pt x="17012" y="85901"/>
                    <a:pt x="0" y="114098"/>
                    <a:pt x="0" y="114098"/>
                  </a:cubicBezTo>
                  <a:cubicBezTo>
                    <a:pt x="0" y="114098"/>
                    <a:pt x="27645" y="83934"/>
                    <a:pt x="38582" y="64262"/>
                  </a:cubicBezTo>
                  <a:cubicBezTo>
                    <a:pt x="44050" y="55081"/>
                    <a:pt x="51949" y="40000"/>
                    <a:pt x="58936" y="26229"/>
                  </a:cubicBezTo>
                  <a:cubicBezTo>
                    <a:pt x="61367" y="34098"/>
                    <a:pt x="63493" y="43278"/>
                    <a:pt x="64101" y="51803"/>
                  </a:cubicBezTo>
                  <a:cubicBezTo>
                    <a:pt x="66227" y="73442"/>
                    <a:pt x="76253" y="120000"/>
                    <a:pt x="76253" y="120000"/>
                  </a:cubicBezTo>
                  <a:cubicBezTo>
                    <a:pt x="76253" y="120000"/>
                    <a:pt x="72607" y="88524"/>
                    <a:pt x="71088" y="62295"/>
                  </a:cubicBezTo>
                  <a:cubicBezTo>
                    <a:pt x="72911" y="64262"/>
                    <a:pt x="74734" y="65573"/>
                    <a:pt x="75949" y="66885"/>
                  </a:cubicBezTo>
                  <a:cubicBezTo>
                    <a:pt x="78987" y="69508"/>
                    <a:pt x="85974" y="72131"/>
                    <a:pt x="85974" y="72131"/>
                  </a:cubicBezTo>
                  <a:cubicBezTo>
                    <a:pt x="85974" y="72131"/>
                    <a:pt x="78075" y="66229"/>
                    <a:pt x="74734" y="61639"/>
                  </a:cubicBezTo>
                  <a:cubicBezTo>
                    <a:pt x="73215" y="59672"/>
                    <a:pt x="72000" y="57049"/>
                    <a:pt x="70784" y="55081"/>
                  </a:cubicBezTo>
                  <a:cubicBezTo>
                    <a:pt x="70784" y="49836"/>
                    <a:pt x="70481" y="45245"/>
                    <a:pt x="70784" y="41311"/>
                  </a:cubicBezTo>
                  <a:cubicBezTo>
                    <a:pt x="71088" y="32786"/>
                    <a:pt x="72000" y="24918"/>
                    <a:pt x="73215" y="18360"/>
                  </a:cubicBezTo>
                  <a:cubicBezTo>
                    <a:pt x="73518" y="18360"/>
                    <a:pt x="73822" y="18360"/>
                    <a:pt x="73822" y="18360"/>
                  </a:cubicBezTo>
                  <a:cubicBezTo>
                    <a:pt x="76860" y="24262"/>
                    <a:pt x="80506" y="32131"/>
                    <a:pt x="83848" y="40655"/>
                  </a:cubicBezTo>
                  <a:cubicBezTo>
                    <a:pt x="90531" y="60327"/>
                    <a:pt x="99341" y="106229"/>
                    <a:pt x="99341" y="106229"/>
                  </a:cubicBezTo>
                  <a:cubicBezTo>
                    <a:pt x="99341" y="106229"/>
                    <a:pt x="95696" y="64918"/>
                    <a:pt x="92050" y="46557"/>
                  </a:cubicBezTo>
                  <a:cubicBezTo>
                    <a:pt x="91746" y="44590"/>
                    <a:pt x="91139" y="42622"/>
                    <a:pt x="90835" y="40000"/>
                  </a:cubicBezTo>
                  <a:cubicBezTo>
                    <a:pt x="93569" y="42622"/>
                    <a:pt x="96303" y="45245"/>
                    <a:pt x="98126" y="47213"/>
                  </a:cubicBezTo>
                  <a:cubicBezTo>
                    <a:pt x="103594" y="51803"/>
                    <a:pt x="115443" y="56393"/>
                    <a:pt x="115443" y="56393"/>
                  </a:cubicBezTo>
                  <a:cubicBezTo>
                    <a:pt x="115443" y="56393"/>
                    <a:pt x="102075" y="45901"/>
                    <a:pt x="96303" y="38032"/>
                  </a:cubicBezTo>
                  <a:cubicBezTo>
                    <a:pt x="92354" y="32131"/>
                    <a:pt x="89012" y="26229"/>
                    <a:pt x="87493" y="22295"/>
                  </a:cubicBezTo>
                  <a:cubicBezTo>
                    <a:pt x="86582" y="17704"/>
                    <a:pt x="85670" y="13114"/>
                    <a:pt x="84759" y="7868"/>
                  </a:cubicBezTo>
                  <a:cubicBezTo>
                    <a:pt x="90531" y="11147"/>
                    <a:pt x="97518" y="15737"/>
                    <a:pt x="102075" y="18360"/>
                  </a:cubicBezTo>
                  <a:cubicBezTo>
                    <a:pt x="111493" y="24918"/>
                    <a:pt x="120000" y="40655"/>
                    <a:pt x="120000" y="40655"/>
                  </a:cubicBezTo>
                  <a:cubicBezTo>
                    <a:pt x="120000" y="40655"/>
                    <a:pt x="115746" y="20327"/>
                    <a:pt x="109367" y="11147"/>
                  </a:cubicBezTo>
                  <a:cubicBezTo>
                    <a:pt x="108759" y="9836"/>
                    <a:pt x="108151" y="9180"/>
                    <a:pt x="107544" y="8524"/>
                  </a:cubicBezTo>
                  <a:cubicBezTo>
                    <a:pt x="105417" y="5245"/>
                    <a:pt x="102683" y="2622"/>
                    <a:pt x="99949" y="0"/>
                  </a:cubicBezTo>
                  <a:cubicBezTo>
                    <a:pt x="34025" y="0"/>
                    <a:pt x="34025" y="0"/>
                    <a:pt x="34025" y="0"/>
                  </a:cubicBezTo>
                  <a:cubicBezTo>
                    <a:pt x="33417" y="655"/>
                    <a:pt x="32810" y="1967"/>
                    <a:pt x="32202" y="3278"/>
                  </a:cubicBezTo>
                  <a:close/>
                </a:path>
              </a:pathLst>
            </a:custGeom>
            <a:solidFill>
              <a:srgbClr val="1F1F1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1" name="Google Shape;2361;p375"/>
          <p:cNvSpPr/>
          <p:nvPr/>
        </p:nvSpPr>
        <p:spPr>
          <a:xfrm>
            <a:off x="6304565" y="3194923"/>
            <a:ext cx="573600" cy="573600"/>
          </a:xfrm>
          <a:prstGeom prst="ellipse">
            <a:avLst/>
          </a:prstGeom>
          <a:solidFill>
            <a:srgbClr val="2766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2" name="Google Shape;2362;p375"/>
          <p:cNvSpPr/>
          <p:nvPr/>
        </p:nvSpPr>
        <p:spPr>
          <a:xfrm>
            <a:off x="6304565" y="2281811"/>
            <a:ext cx="573600" cy="573600"/>
          </a:xfrm>
          <a:prstGeom prst="ellipse">
            <a:avLst/>
          </a:prstGeom>
          <a:solidFill>
            <a:srgbClr val="3FBB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3" name="Google Shape;2363;p375"/>
          <p:cNvSpPr/>
          <p:nvPr/>
        </p:nvSpPr>
        <p:spPr>
          <a:xfrm>
            <a:off x="6304565" y="1366132"/>
            <a:ext cx="573600" cy="573600"/>
          </a:xfrm>
          <a:prstGeom prst="ellipse">
            <a:avLst/>
          </a:prstGeom>
          <a:solidFill>
            <a:srgbClr val="37C4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4" name="Google Shape;2364;p375"/>
          <p:cNvSpPr txBox="1"/>
          <p:nvPr/>
        </p:nvSpPr>
        <p:spPr>
          <a:xfrm>
            <a:off x="251408" y="173699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400">
                <a:solidFill>
                  <a:srgbClr val="DA0002"/>
                </a:solidFill>
                <a:latin typeface="Russo One"/>
                <a:ea typeface="Russo One"/>
                <a:cs typeface="Russo One"/>
                <a:sym typeface="Russo One"/>
              </a:rPr>
              <a:t>India Stack gave rise to domain specific platforms</a:t>
            </a:r>
            <a:endParaRPr sz="2400">
              <a:solidFill>
                <a:srgbClr val="DA0002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365" name="Google Shape;2365;p375"/>
          <p:cNvSpPr txBox="1"/>
          <p:nvPr/>
        </p:nvSpPr>
        <p:spPr>
          <a:xfrm>
            <a:off x="7149919" y="1369593"/>
            <a:ext cx="1812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Century Gothic"/>
              <a:buNone/>
            </a:pPr>
            <a:r>
              <a:rPr lang="en" sz="15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Bharat Bill Payment System</a:t>
            </a:r>
            <a:endParaRPr sz="14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66" name="Google Shape;2366;p375"/>
          <p:cNvGrpSpPr/>
          <p:nvPr/>
        </p:nvGrpSpPr>
        <p:grpSpPr>
          <a:xfrm>
            <a:off x="79950" y="1368691"/>
            <a:ext cx="2245049" cy="2399765"/>
            <a:chOff x="1249600" y="1316922"/>
            <a:chExt cx="2993399" cy="3199687"/>
          </a:xfrm>
        </p:grpSpPr>
        <p:sp>
          <p:nvSpPr>
            <p:cNvPr id="2367" name="Google Shape;2367;p375"/>
            <p:cNvSpPr txBox="1"/>
            <p:nvPr/>
          </p:nvSpPr>
          <p:spPr>
            <a:xfrm>
              <a:off x="1249600" y="2537325"/>
              <a:ext cx="1913100" cy="7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500"/>
                <a:buFont typeface="Century Gothic"/>
                <a:buNone/>
              </a:pPr>
              <a:r>
                <a:rPr lang="en" sz="1500" b="1">
                  <a:solidFill>
                    <a:schemeClr val="accent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National Teacher Platform</a:t>
              </a:r>
              <a:endParaRPr sz="14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8" name="Google Shape;2368;p375"/>
            <p:cNvSpPr/>
            <p:nvPr/>
          </p:nvSpPr>
          <p:spPr>
            <a:xfrm>
              <a:off x="3478299" y="1316922"/>
              <a:ext cx="764700" cy="764700"/>
            </a:xfrm>
            <a:prstGeom prst="ellipse">
              <a:avLst/>
            </a:prstGeom>
            <a:solidFill>
              <a:srgbClr val="7DD65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9" name="Google Shape;2369;p375"/>
            <p:cNvSpPr/>
            <p:nvPr/>
          </p:nvSpPr>
          <p:spPr>
            <a:xfrm>
              <a:off x="3478299" y="2534415"/>
              <a:ext cx="764700" cy="764700"/>
            </a:xfrm>
            <a:prstGeom prst="ellipse">
              <a:avLst/>
            </a:prstGeom>
            <a:solidFill>
              <a:srgbClr val="E8A5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375"/>
            <p:cNvSpPr/>
            <p:nvPr/>
          </p:nvSpPr>
          <p:spPr>
            <a:xfrm>
              <a:off x="3478299" y="3751909"/>
              <a:ext cx="764700" cy="764700"/>
            </a:xfrm>
            <a:prstGeom prst="ellipse">
              <a:avLst/>
            </a:prstGeom>
            <a:solidFill>
              <a:srgbClr val="F641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375"/>
            <p:cNvSpPr txBox="1"/>
            <p:nvPr/>
          </p:nvSpPr>
          <p:spPr>
            <a:xfrm>
              <a:off x="1249600" y="1318125"/>
              <a:ext cx="1913100" cy="7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500"/>
                <a:buFont typeface="Century Gothic"/>
                <a:buNone/>
              </a:pPr>
              <a:r>
                <a:rPr lang="en" sz="1500" b="1">
                  <a:solidFill>
                    <a:schemeClr val="accent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National Health Stack</a:t>
              </a:r>
              <a:endParaRPr sz="14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2" name="Google Shape;2372;p375"/>
            <p:cNvSpPr txBox="1"/>
            <p:nvPr/>
          </p:nvSpPr>
          <p:spPr>
            <a:xfrm>
              <a:off x="1249600" y="3756525"/>
              <a:ext cx="1913100" cy="71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500"/>
                <a:buFont typeface="Century Gothic"/>
                <a:buNone/>
              </a:pPr>
              <a:r>
                <a:rPr lang="en" sz="1500" b="1">
                  <a:solidFill>
                    <a:schemeClr val="accent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Digital Sky</a:t>
              </a:r>
              <a:endParaRPr sz="14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3" name="Google Shape;2373;p375"/>
          <p:cNvSpPr txBox="1"/>
          <p:nvPr/>
        </p:nvSpPr>
        <p:spPr>
          <a:xfrm>
            <a:off x="7149919" y="2283994"/>
            <a:ext cx="19722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Century Gothic"/>
              <a:buNone/>
            </a:pPr>
            <a:r>
              <a:rPr lang="en" sz="15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Electronic Toll Collection - FasTag</a:t>
            </a:r>
            <a:endParaRPr sz="14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4" name="Google Shape;2374;p375"/>
          <p:cNvSpPr/>
          <p:nvPr/>
        </p:nvSpPr>
        <p:spPr>
          <a:xfrm>
            <a:off x="3149794" y="4214981"/>
            <a:ext cx="2426700" cy="513000"/>
          </a:xfrm>
          <a:prstGeom prst="roundRect">
            <a:avLst>
              <a:gd name="adj" fmla="val 16667"/>
            </a:avLst>
          </a:prstGeom>
          <a:solidFill>
            <a:srgbClr val="000000">
              <a:alpha val="5308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F3F3F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India</a:t>
            </a:r>
            <a:r>
              <a:rPr lang="en" sz="2300" b="1">
                <a:solidFill>
                  <a:srgbClr val="EFEFE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2300" b="1">
                <a:solidFill>
                  <a:srgbClr val="F3F3F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Stack</a:t>
            </a:r>
            <a:endParaRPr sz="2300">
              <a:solidFill>
                <a:srgbClr val="EFEFE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5" name="Google Shape;2375;p375"/>
          <p:cNvSpPr txBox="1">
            <a:spLocks noGrp="1"/>
          </p:cNvSpPr>
          <p:nvPr>
            <p:ph type="sldNum" idx="12"/>
          </p:nvPr>
        </p:nvSpPr>
        <p:spPr>
          <a:xfrm>
            <a:off x="8746425" y="4849800"/>
            <a:ext cx="397500" cy="236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sp>
        <p:nvSpPr>
          <p:cNvPr id="2376" name="Google Shape;2376;p375"/>
          <p:cNvSpPr txBox="1"/>
          <p:nvPr/>
        </p:nvSpPr>
        <p:spPr>
          <a:xfrm>
            <a:off x="3593137" y="4767225"/>
            <a:ext cx="1515900" cy="369900"/>
          </a:xfrm>
          <a:prstGeom prst="rect">
            <a:avLst/>
          </a:prstGeom>
          <a:solidFill>
            <a:srgbClr val="000000">
              <a:alpha val="5308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3F3F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JAM</a:t>
            </a:r>
            <a:endParaRPr sz="2000" b="1">
              <a:solidFill>
                <a:srgbClr val="F3F3F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7" name="Google Shape;2377;p375"/>
          <p:cNvSpPr txBox="1"/>
          <p:nvPr/>
        </p:nvSpPr>
        <p:spPr>
          <a:xfrm>
            <a:off x="7153831" y="3279300"/>
            <a:ext cx="1812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Goods &amp; Services Tax Network</a:t>
            </a:r>
            <a:endParaRPr sz="11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p376"/>
          <p:cNvSpPr/>
          <p:nvPr/>
        </p:nvSpPr>
        <p:spPr>
          <a:xfrm>
            <a:off x="936525" y="1736760"/>
            <a:ext cx="1329300" cy="247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9507" y="119999"/>
                </a:moveTo>
                <a:lnTo>
                  <a:pt x="74187" y="119999"/>
                </a:lnTo>
                <a:cubicBezTo>
                  <a:pt x="74187" y="119999"/>
                  <a:pt x="63546" y="106532"/>
                  <a:pt x="63743" y="95939"/>
                </a:cubicBezTo>
                <a:cubicBezTo>
                  <a:pt x="63940" y="85346"/>
                  <a:pt x="61970" y="63556"/>
                  <a:pt x="75369" y="56443"/>
                </a:cubicBezTo>
                <a:cubicBezTo>
                  <a:pt x="88768" y="49331"/>
                  <a:pt x="107980" y="49029"/>
                  <a:pt x="116059" y="56443"/>
                </a:cubicBezTo>
                <a:cubicBezTo>
                  <a:pt x="116059" y="56443"/>
                  <a:pt x="100197" y="42976"/>
                  <a:pt x="76354" y="50996"/>
                </a:cubicBezTo>
                <a:cubicBezTo>
                  <a:pt x="76354" y="50996"/>
                  <a:pt x="89852" y="27994"/>
                  <a:pt x="120000" y="34728"/>
                </a:cubicBezTo>
                <a:cubicBezTo>
                  <a:pt x="120000" y="34728"/>
                  <a:pt x="106502" y="30567"/>
                  <a:pt x="93103" y="33896"/>
                </a:cubicBezTo>
                <a:cubicBezTo>
                  <a:pt x="93103" y="33896"/>
                  <a:pt x="100689" y="27162"/>
                  <a:pt x="93793" y="14981"/>
                </a:cubicBezTo>
                <a:cubicBezTo>
                  <a:pt x="93793" y="14981"/>
                  <a:pt x="101182" y="30416"/>
                  <a:pt x="80886" y="39571"/>
                </a:cubicBezTo>
                <a:cubicBezTo>
                  <a:pt x="70344" y="44337"/>
                  <a:pt x="62266" y="56443"/>
                  <a:pt x="62266" y="56443"/>
                </a:cubicBezTo>
                <a:cubicBezTo>
                  <a:pt x="62266" y="56443"/>
                  <a:pt x="54285" y="17856"/>
                  <a:pt x="80886" y="15737"/>
                </a:cubicBezTo>
                <a:cubicBezTo>
                  <a:pt x="80886" y="15737"/>
                  <a:pt x="65812" y="15510"/>
                  <a:pt x="59901" y="27238"/>
                </a:cubicBezTo>
                <a:cubicBezTo>
                  <a:pt x="59901" y="27238"/>
                  <a:pt x="54876" y="0"/>
                  <a:pt x="30837" y="1967"/>
                </a:cubicBezTo>
                <a:cubicBezTo>
                  <a:pt x="30837" y="1967"/>
                  <a:pt x="51330" y="605"/>
                  <a:pt x="53300" y="24060"/>
                </a:cubicBezTo>
                <a:cubicBezTo>
                  <a:pt x="53300" y="24060"/>
                  <a:pt x="47487" y="14981"/>
                  <a:pt x="31625" y="16418"/>
                </a:cubicBezTo>
                <a:cubicBezTo>
                  <a:pt x="15862" y="17856"/>
                  <a:pt x="11133" y="8095"/>
                  <a:pt x="11133" y="8095"/>
                </a:cubicBezTo>
                <a:cubicBezTo>
                  <a:pt x="11133" y="8095"/>
                  <a:pt x="15172" y="17326"/>
                  <a:pt x="31625" y="18158"/>
                </a:cubicBezTo>
                <a:cubicBezTo>
                  <a:pt x="48177" y="19066"/>
                  <a:pt x="54679" y="28600"/>
                  <a:pt x="54876" y="33896"/>
                </a:cubicBezTo>
                <a:cubicBezTo>
                  <a:pt x="55073" y="39192"/>
                  <a:pt x="56847" y="68398"/>
                  <a:pt x="56847" y="68398"/>
                </a:cubicBezTo>
                <a:cubicBezTo>
                  <a:pt x="56847" y="68398"/>
                  <a:pt x="47783" y="58032"/>
                  <a:pt x="37142" y="52433"/>
                </a:cubicBezTo>
                <a:cubicBezTo>
                  <a:pt x="26502" y="46759"/>
                  <a:pt x="22561" y="38587"/>
                  <a:pt x="29458" y="30794"/>
                </a:cubicBezTo>
                <a:cubicBezTo>
                  <a:pt x="29458" y="30794"/>
                  <a:pt x="20985" y="37377"/>
                  <a:pt x="27093" y="49029"/>
                </a:cubicBezTo>
                <a:cubicBezTo>
                  <a:pt x="27093" y="49029"/>
                  <a:pt x="13300" y="44791"/>
                  <a:pt x="0" y="50088"/>
                </a:cubicBezTo>
                <a:cubicBezTo>
                  <a:pt x="0" y="50088"/>
                  <a:pt x="18916" y="44337"/>
                  <a:pt x="31625" y="53720"/>
                </a:cubicBezTo>
                <a:cubicBezTo>
                  <a:pt x="44433" y="63102"/>
                  <a:pt x="50541" y="74148"/>
                  <a:pt x="50541" y="74148"/>
                </a:cubicBezTo>
                <a:cubicBezTo>
                  <a:pt x="50541" y="74148"/>
                  <a:pt x="29261" y="67036"/>
                  <a:pt x="12315" y="78537"/>
                </a:cubicBezTo>
                <a:cubicBezTo>
                  <a:pt x="12315" y="78537"/>
                  <a:pt x="42463" y="67036"/>
                  <a:pt x="49359" y="79445"/>
                </a:cubicBezTo>
                <a:cubicBezTo>
                  <a:pt x="56256" y="91853"/>
                  <a:pt x="54285" y="108953"/>
                  <a:pt x="39507" y="119999"/>
                </a:cubicBezTo>
                <a:close/>
              </a:path>
            </a:pathLst>
          </a:custGeom>
          <a:solidFill>
            <a:srgbClr val="202020"/>
          </a:solidFill>
          <a:ln>
            <a:noFill/>
          </a:ln>
        </p:spPr>
        <p:txBody>
          <a:bodyPr spcFirstLastPara="1" wrap="square" lIns="243775" tIns="121875" rIns="243775" bIns="12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3" name="Google Shape;2383;p376"/>
          <p:cNvGrpSpPr/>
          <p:nvPr/>
        </p:nvGrpSpPr>
        <p:grpSpPr>
          <a:xfrm rot="1392794">
            <a:off x="1906618" y="1694678"/>
            <a:ext cx="570361" cy="867551"/>
            <a:chOff x="1306513" y="1644650"/>
            <a:chExt cx="1109625" cy="1687500"/>
          </a:xfrm>
        </p:grpSpPr>
        <p:sp>
          <p:nvSpPr>
            <p:cNvPr id="2384" name="Google Shape;2384;p376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95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5" name="Google Shape;2385;p376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FBB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6" name="Google Shape;2386;p376"/>
          <p:cNvGrpSpPr/>
          <p:nvPr/>
        </p:nvGrpSpPr>
        <p:grpSpPr>
          <a:xfrm rot="527683">
            <a:off x="1536236" y="1230127"/>
            <a:ext cx="637204" cy="969409"/>
            <a:chOff x="1306513" y="1644650"/>
            <a:chExt cx="1109625" cy="1687500"/>
          </a:xfrm>
        </p:grpSpPr>
        <p:sp>
          <p:nvSpPr>
            <p:cNvPr id="2387" name="Google Shape;2387;p376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2993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8" name="Google Shape;2388;p376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7C4A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9" name="Google Shape;2389;p376"/>
          <p:cNvGrpSpPr/>
          <p:nvPr/>
        </p:nvGrpSpPr>
        <p:grpSpPr>
          <a:xfrm rot="-4497008">
            <a:off x="603553" y="2040317"/>
            <a:ext cx="570497" cy="940628"/>
            <a:chOff x="1306512" y="1644650"/>
            <a:chExt cx="1109626" cy="1687500"/>
          </a:xfrm>
        </p:grpSpPr>
        <p:sp>
          <p:nvSpPr>
            <p:cNvPr id="2390" name="Google Shape;2390;p376"/>
            <p:cNvSpPr/>
            <p:nvPr/>
          </p:nvSpPr>
          <p:spPr>
            <a:xfrm>
              <a:off x="1306512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BF801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1" name="Google Shape;2391;p376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E8A53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2" name="Google Shape;2392;p376"/>
          <p:cNvGrpSpPr/>
          <p:nvPr/>
        </p:nvGrpSpPr>
        <p:grpSpPr>
          <a:xfrm rot="-3850954">
            <a:off x="790666" y="1431613"/>
            <a:ext cx="570476" cy="867345"/>
            <a:chOff x="1306513" y="1644650"/>
            <a:chExt cx="1109625" cy="1687500"/>
          </a:xfrm>
        </p:grpSpPr>
        <p:sp>
          <p:nvSpPr>
            <p:cNvPr id="2393" name="Google Shape;2393;p376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53B72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4" name="Google Shape;2394;p376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7DD6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5" name="Google Shape;2395;p376"/>
          <p:cNvGrpSpPr/>
          <p:nvPr/>
        </p:nvGrpSpPr>
        <p:grpSpPr>
          <a:xfrm rot="-6002144">
            <a:off x="618949" y="2774728"/>
            <a:ext cx="570533" cy="940650"/>
            <a:chOff x="1306513" y="1644650"/>
            <a:chExt cx="1109625" cy="1687500"/>
          </a:xfrm>
        </p:grpSpPr>
        <p:sp>
          <p:nvSpPr>
            <p:cNvPr id="2396" name="Google Shape;2396;p376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DE0A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7" name="Google Shape;2397;p376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F641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8" name="Google Shape;2398;p376"/>
          <p:cNvSpPr/>
          <p:nvPr/>
        </p:nvSpPr>
        <p:spPr>
          <a:xfrm>
            <a:off x="670206" y="4197829"/>
            <a:ext cx="1646100" cy="76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2202" y="3278"/>
                </a:moveTo>
                <a:cubicBezTo>
                  <a:pt x="31898" y="3278"/>
                  <a:pt x="31898" y="3278"/>
                  <a:pt x="31898" y="3278"/>
                </a:cubicBezTo>
                <a:cubicBezTo>
                  <a:pt x="30075" y="6557"/>
                  <a:pt x="27949" y="9836"/>
                  <a:pt x="25822" y="13770"/>
                </a:cubicBezTo>
                <a:cubicBezTo>
                  <a:pt x="19443" y="22950"/>
                  <a:pt x="13974" y="40655"/>
                  <a:pt x="13974" y="40655"/>
                </a:cubicBezTo>
                <a:cubicBezTo>
                  <a:pt x="13974" y="40655"/>
                  <a:pt x="26126" y="24262"/>
                  <a:pt x="31898" y="18360"/>
                </a:cubicBezTo>
                <a:cubicBezTo>
                  <a:pt x="34936" y="15737"/>
                  <a:pt x="41924" y="11147"/>
                  <a:pt x="48000" y="7868"/>
                </a:cubicBezTo>
                <a:cubicBezTo>
                  <a:pt x="45265" y="19016"/>
                  <a:pt x="42227" y="30163"/>
                  <a:pt x="38582" y="40000"/>
                </a:cubicBezTo>
                <a:cubicBezTo>
                  <a:pt x="37670" y="42622"/>
                  <a:pt x="36455" y="45245"/>
                  <a:pt x="35240" y="48524"/>
                </a:cubicBezTo>
                <a:cubicBezTo>
                  <a:pt x="30987" y="50491"/>
                  <a:pt x="24607" y="54426"/>
                  <a:pt x="21265" y="57049"/>
                </a:cubicBezTo>
                <a:cubicBezTo>
                  <a:pt x="15797" y="60983"/>
                  <a:pt x="5468" y="74098"/>
                  <a:pt x="5468" y="74098"/>
                </a:cubicBezTo>
                <a:cubicBezTo>
                  <a:pt x="5468" y="74098"/>
                  <a:pt x="18835" y="63606"/>
                  <a:pt x="25822" y="60983"/>
                </a:cubicBezTo>
                <a:cubicBezTo>
                  <a:pt x="27037" y="60983"/>
                  <a:pt x="28556" y="60327"/>
                  <a:pt x="29772" y="60327"/>
                </a:cubicBezTo>
                <a:cubicBezTo>
                  <a:pt x="17012" y="85901"/>
                  <a:pt x="0" y="114098"/>
                  <a:pt x="0" y="114098"/>
                </a:cubicBezTo>
                <a:cubicBezTo>
                  <a:pt x="0" y="114098"/>
                  <a:pt x="27645" y="83934"/>
                  <a:pt x="38582" y="64262"/>
                </a:cubicBezTo>
                <a:cubicBezTo>
                  <a:pt x="44050" y="55081"/>
                  <a:pt x="51949" y="40000"/>
                  <a:pt x="58936" y="26229"/>
                </a:cubicBezTo>
                <a:cubicBezTo>
                  <a:pt x="61367" y="34098"/>
                  <a:pt x="63493" y="43278"/>
                  <a:pt x="64101" y="51803"/>
                </a:cubicBezTo>
                <a:cubicBezTo>
                  <a:pt x="66227" y="73442"/>
                  <a:pt x="76253" y="120000"/>
                  <a:pt x="76253" y="120000"/>
                </a:cubicBezTo>
                <a:cubicBezTo>
                  <a:pt x="76253" y="120000"/>
                  <a:pt x="72607" y="88524"/>
                  <a:pt x="71088" y="62295"/>
                </a:cubicBezTo>
                <a:cubicBezTo>
                  <a:pt x="72911" y="64262"/>
                  <a:pt x="74734" y="65573"/>
                  <a:pt x="75949" y="66885"/>
                </a:cubicBezTo>
                <a:cubicBezTo>
                  <a:pt x="78987" y="69508"/>
                  <a:pt x="85974" y="72131"/>
                  <a:pt x="85974" y="72131"/>
                </a:cubicBezTo>
                <a:cubicBezTo>
                  <a:pt x="85974" y="72131"/>
                  <a:pt x="78075" y="66229"/>
                  <a:pt x="74734" y="61639"/>
                </a:cubicBezTo>
                <a:cubicBezTo>
                  <a:pt x="73215" y="59672"/>
                  <a:pt x="72000" y="57049"/>
                  <a:pt x="70784" y="55081"/>
                </a:cubicBezTo>
                <a:cubicBezTo>
                  <a:pt x="70784" y="49836"/>
                  <a:pt x="70481" y="45245"/>
                  <a:pt x="70784" y="41311"/>
                </a:cubicBezTo>
                <a:cubicBezTo>
                  <a:pt x="71088" y="32786"/>
                  <a:pt x="72000" y="24918"/>
                  <a:pt x="73215" y="18360"/>
                </a:cubicBezTo>
                <a:cubicBezTo>
                  <a:pt x="73518" y="18360"/>
                  <a:pt x="73822" y="18360"/>
                  <a:pt x="73822" y="18360"/>
                </a:cubicBezTo>
                <a:cubicBezTo>
                  <a:pt x="76860" y="24262"/>
                  <a:pt x="80506" y="32131"/>
                  <a:pt x="83848" y="40655"/>
                </a:cubicBezTo>
                <a:cubicBezTo>
                  <a:pt x="90531" y="60327"/>
                  <a:pt x="99341" y="106229"/>
                  <a:pt x="99341" y="106229"/>
                </a:cubicBezTo>
                <a:cubicBezTo>
                  <a:pt x="99341" y="106229"/>
                  <a:pt x="95696" y="64918"/>
                  <a:pt x="92050" y="46557"/>
                </a:cubicBezTo>
                <a:cubicBezTo>
                  <a:pt x="91746" y="44590"/>
                  <a:pt x="91139" y="42622"/>
                  <a:pt x="90835" y="40000"/>
                </a:cubicBezTo>
                <a:cubicBezTo>
                  <a:pt x="93569" y="42622"/>
                  <a:pt x="96303" y="45245"/>
                  <a:pt x="98126" y="47213"/>
                </a:cubicBezTo>
                <a:cubicBezTo>
                  <a:pt x="103594" y="51803"/>
                  <a:pt x="115443" y="56393"/>
                  <a:pt x="115443" y="56393"/>
                </a:cubicBezTo>
                <a:cubicBezTo>
                  <a:pt x="115443" y="56393"/>
                  <a:pt x="102075" y="45901"/>
                  <a:pt x="96303" y="38032"/>
                </a:cubicBezTo>
                <a:cubicBezTo>
                  <a:pt x="92354" y="32131"/>
                  <a:pt x="89012" y="26229"/>
                  <a:pt x="87493" y="22295"/>
                </a:cubicBezTo>
                <a:cubicBezTo>
                  <a:pt x="86582" y="17704"/>
                  <a:pt x="85670" y="13114"/>
                  <a:pt x="84759" y="7868"/>
                </a:cubicBezTo>
                <a:cubicBezTo>
                  <a:pt x="90531" y="11147"/>
                  <a:pt x="97518" y="15737"/>
                  <a:pt x="102075" y="18360"/>
                </a:cubicBezTo>
                <a:cubicBezTo>
                  <a:pt x="111493" y="24918"/>
                  <a:pt x="120000" y="40655"/>
                  <a:pt x="120000" y="40655"/>
                </a:cubicBezTo>
                <a:cubicBezTo>
                  <a:pt x="120000" y="40655"/>
                  <a:pt x="115746" y="20327"/>
                  <a:pt x="109367" y="11147"/>
                </a:cubicBezTo>
                <a:cubicBezTo>
                  <a:pt x="108759" y="9836"/>
                  <a:pt x="108151" y="9180"/>
                  <a:pt x="107544" y="8524"/>
                </a:cubicBezTo>
                <a:cubicBezTo>
                  <a:pt x="105417" y="5245"/>
                  <a:pt x="102683" y="2622"/>
                  <a:pt x="99949" y="0"/>
                </a:cubicBezTo>
                <a:cubicBezTo>
                  <a:pt x="34025" y="0"/>
                  <a:pt x="34025" y="0"/>
                  <a:pt x="34025" y="0"/>
                </a:cubicBezTo>
                <a:cubicBezTo>
                  <a:pt x="33417" y="655"/>
                  <a:pt x="32810" y="1967"/>
                  <a:pt x="32202" y="3278"/>
                </a:cubicBezTo>
                <a:close/>
              </a:path>
            </a:pathLst>
          </a:custGeom>
          <a:solidFill>
            <a:srgbClr val="1F1F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9" name="Google Shape;2399;p376"/>
          <p:cNvSpPr/>
          <p:nvPr/>
        </p:nvSpPr>
        <p:spPr>
          <a:xfrm>
            <a:off x="228675" y="777835"/>
            <a:ext cx="2587500" cy="4317000"/>
          </a:xfrm>
          <a:prstGeom prst="rect">
            <a:avLst/>
          </a:prstGeom>
          <a:solidFill>
            <a:srgbClr val="FFFFFF">
              <a:alpha val="8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0" name="Google Shape;2400;p376"/>
          <p:cNvGrpSpPr/>
          <p:nvPr/>
        </p:nvGrpSpPr>
        <p:grpSpPr>
          <a:xfrm rot="4733862">
            <a:off x="2050305" y="2327101"/>
            <a:ext cx="570482" cy="867383"/>
            <a:chOff x="1306513" y="1644650"/>
            <a:chExt cx="1109625" cy="1687500"/>
          </a:xfrm>
        </p:grpSpPr>
        <p:sp>
          <p:nvSpPr>
            <p:cNvPr id="2401" name="Google Shape;2401;p376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4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2" name="Google Shape;2402;p376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2766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3" name="Google Shape;2403;p376"/>
          <p:cNvSpPr/>
          <p:nvPr/>
        </p:nvSpPr>
        <p:spPr>
          <a:xfrm>
            <a:off x="2847478" y="2083254"/>
            <a:ext cx="573600" cy="573600"/>
          </a:xfrm>
          <a:prstGeom prst="ellipse">
            <a:avLst/>
          </a:prstGeom>
          <a:solidFill>
            <a:srgbClr val="2766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4" name="Google Shape;2404;p376"/>
          <p:cNvSpPr txBox="1"/>
          <p:nvPr/>
        </p:nvSpPr>
        <p:spPr>
          <a:xfrm>
            <a:off x="3692831" y="2086725"/>
            <a:ext cx="1812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Goods &amp; Services Tax Network</a:t>
            </a:r>
            <a:endParaRPr sz="1100">
              <a:solidFill>
                <a:schemeClr val="accent5"/>
              </a:solidFill>
            </a:endParaRPr>
          </a:p>
        </p:txBody>
      </p:sp>
      <p:sp>
        <p:nvSpPr>
          <p:cNvPr id="2405" name="Google Shape;2405;p376"/>
          <p:cNvSpPr txBox="1">
            <a:spLocks noGrp="1"/>
          </p:cNvSpPr>
          <p:nvPr>
            <p:ph type="body" idx="4294967295"/>
          </p:nvPr>
        </p:nvSpPr>
        <p:spPr>
          <a:xfrm>
            <a:off x="5783250" y="258300"/>
            <a:ext cx="2859900" cy="45357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Machine-readable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matched invoices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API-driven 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platform for tax filing, invoice upload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Million+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businesses enrolled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Billion+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invoice lines per month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$12 Billion+ (INR 90K Cr)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monthly collection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06" name="Google Shape;2406;p376"/>
          <p:cNvSpPr txBox="1"/>
          <p:nvPr/>
        </p:nvSpPr>
        <p:spPr>
          <a:xfrm>
            <a:off x="194258" y="173699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A0002"/>
                </a:solidFill>
                <a:latin typeface="Russo One"/>
                <a:ea typeface="Russo One"/>
                <a:cs typeface="Russo One"/>
                <a:sym typeface="Russo One"/>
              </a:rPr>
              <a:t>A repository of matched invoices!</a:t>
            </a:r>
            <a:endParaRPr sz="2400">
              <a:solidFill>
                <a:srgbClr val="DA0002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407" name="Google Shape;2407;p376"/>
          <p:cNvSpPr txBox="1">
            <a:spLocks noGrp="1"/>
          </p:cNvSpPr>
          <p:nvPr>
            <p:ph type="subTitle" idx="1"/>
          </p:nvPr>
        </p:nvSpPr>
        <p:spPr>
          <a:xfrm>
            <a:off x="0" y="4770550"/>
            <a:ext cx="3200100" cy="3522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public data on GST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2408" name="Google Shape;2408;p376"/>
          <p:cNvSpPr txBox="1">
            <a:spLocks noGrp="1"/>
          </p:cNvSpPr>
          <p:nvPr>
            <p:ph type="sldNum" idx="12"/>
          </p:nvPr>
        </p:nvSpPr>
        <p:spPr>
          <a:xfrm>
            <a:off x="8746425" y="4849800"/>
            <a:ext cx="397500" cy="2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3" name="Google Shape;2413;p377"/>
          <p:cNvGrpSpPr/>
          <p:nvPr/>
        </p:nvGrpSpPr>
        <p:grpSpPr>
          <a:xfrm rot="4733862">
            <a:off x="2050305" y="2327101"/>
            <a:ext cx="570482" cy="867383"/>
            <a:chOff x="1306513" y="1644650"/>
            <a:chExt cx="1109625" cy="1687500"/>
          </a:xfrm>
        </p:grpSpPr>
        <p:sp>
          <p:nvSpPr>
            <p:cNvPr id="2414" name="Google Shape;2414;p377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4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5" name="Google Shape;2415;p377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2766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6" name="Google Shape;2416;p377"/>
          <p:cNvSpPr/>
          <p:nvPr/>
        </p:nvSpPr>
        <p:spPr>
          <a:xfrm>
            <a:off x="936525" y="1736760"/>
            <a:ext cx="1329300" cy="247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9507" y="119999"/>
                </a:moveTo>
                <a:lnTo>
                  <a:pt x="74187" y="119999"/>
                </a:lnTo>
                <a:cubicBezTo>
                  <a:pt x="74187" y="119999"/>
                  <a:pt x="63546" y="106532"/>
                  <a:pt x="63743" y="95939"/>
                </a:cubicBezTo>
                <a:cubicBezTo>
                  <a:pt x="63940" y="85346"/>
                  <a:pt x="61970" y="63556"/>
                  <a:pt x="75369" y="56443"/>
                </a:cubicBezTo>
                <a:cubicBezTo>
                  <a:pt x="88768" y="49331"/>
                  <a:pt x="107980" y="49029"/>
                  <a:pt x="116059" y="56443"/>
                </a:cubicBezTo>
                <a:cubicBezTo>
                  <a:pt x="116059" y="56443"/>
                  <a:pt x="100197" y="42976"/>
                  <a:pt x="76354" y="50996"/>
                </a:cubicBezTo>
                <a:cubicBezTo>
                  <a:pt x="76354" y="50996"/>
                  <a:pt x="89852" y="27994"/>
                  <a:pt x="120000" y="34728"/>
                </a:cubicBezTo>
                <a:cubicBezTo>
                  <a:pt x="120000" y="34728"/>
                  <a:pt x="106502" y="30567"/>
                  <a:pt x="93103" y="33896"/>
                </a:cubicBezTo>
                <a:cubicBezTo>
                  <a:pt x="93103" y="33896"/>
                  <a:pt x="100689" y="27162"/>
                  <a:pt x="93793" y="14981"/>
                </a:cubicBezTo>
                <a:cubicBezTo>
                  <a:pt x="93793" y="14981"/>
                  <a:pt x="101182" y="30416"/>
                  <a:pt x="80886" y="39571"/>
                </a:cubicBezTo>
                <a:cubicBezTo>
                  <a:pt x="70344" y="44337"/>
                  <a:pt x="62266" y="56443"/>
                  <a:pt x="62266" y="56443"/>
                </a:cubicBezTo>
                <a:cubicBezTo>
                  <a:pt x="62266" y="56443"/>
                  <a:pt x="54285" y="17856"/>
                  <a:pt x="80886" y="15737"/>
                </a:cubicBezTo>
                <a:cubicBezTo>
                  <a:pt x="80886" y="15737"/>
                  <a:pt x="65812" y="15510"/>
                  <a:pt x="59901" y="27238"/>
                </a:cubicBezTo>
                <a:cubicBezTo>
                  <a:pt x="59901" y="27238"/>
                  <a:pt x="54876" y="0"/>
                  <a:pt x="30837" y="1967"/>
                </a:cubicBezTo>
                <a:cubicBezTo>
                  <a:pt x="30837" y="1967"/>
                  <a:pt x="51330" y="605"/>
                  <a:pt x="53300" y="24060"/>
                </a:cubicBezTo>
                <a:cubicBezTo>
                  <a:pt x="53300" y="24060"/>
                  <a:pt x="47487" y="14981"/>
                  <a:pt x="31625" y="16418"/>
                </a:cubicBezTo>
                <a:cubicBezTo>
                  <a:pt x="15862" y="17856"/>
                  <a:pt x="11133" y="8095"/>
                  <a:pt x="11133" y="8095"/>
                </a:cubicBezTo>
                <a:cubicBezTo>
                  <a:pt x="11133" y="8095"/>
                  <a:pt x="15172" y="17326"/>
                  <a:pt x="31625" y="18158"/>
                </a:cubicBezTo>
                <a:cubicBezTo>
                  <a:pt x="48177" y="19066"/>
                  <a:pt x="54679" y="28600"/>
                  <a:pt x="54876" y="33896"/>
                </a:cubicBezTo>
                <a:cubicBezTo>
                  <a:pt x="55073" y="39192"/>
                  <a:pt x="56847" y="68398"/>
                  <a:pt x="56847" y="68398"/>
                </a:cubicBezTo>
                <a:cubicBezTo>
                  <a:pt x="56847" y="68398"/>
                  <a:pt x="47783" y="58032"/>
                  <a:pt x="37142" y="52433"/>
                </a:cubicBezTo>
                <a:cubicBezTo>
                  <a:pt x="26502" y="46759"/>
                  <a:pt x="22561" y="38587"/>
                  <a:pt x="29458" y="30794"/>
                </a:cubicBezTo>
                <a:cubicBezTo>
                  <a:pt x="29458" y="30794"/>
                  <a:pt x="20985" y="37377"/>
                  <a:pt x="27093" y="49029"/>
                </a:cubicBezTo>
                <a:cubicBezTo>
                  <a:pt x="27093" y="49029"/>
                  <a:pt x="13300" y="44791"/>
                  <a:pt x="0" y="50088"/>
                </a:cubicBezTo>
                <a:cubicBezTo>
                  <a:pt x="0" y="50088"/>
                  <a:pt x="18916" y="44337"/>
                  <a:pt x="31625" y="53720"/>
                </a:cubicBezTo>
                <a:cubicBezTo>
                  <a:pt x="44433" y="63102"/>
                  <a:pt x="50541" y="74148"/>
                  <a:pt x="50541" y="74148"/>
                </a:cubicBezTo>
                <a:cubicBezTo>
                  <a:pt x="50541" y="74148"/>
                  <a:pt x="29261" y="67036"/>
                  <a:pt x="12315" y="78537"/>
                </a:cubicBezTo>
                <a:cubicBezTo>
                  <a:pt x="12315" y="78537"/>
                  <a:pt x="42463" y="67036"/>
                  <a:pt x="49359" y="79445"/>
                </a:cubicBezTo>
                <a:cubicBezTo>
                  <a:pt x="56256" y="91853"/>
                  <a:pt x="54285" y="108953"/>
                  <a:pt x="39507" y="119999"/>
                </a:cubicBezTo>
                <a:close/>
              </a:path>
            </a:pathLst>
          </a:custGeom>
          <a:solidFill>
            <a:srgbClr val="202020"/>
          </a:solidFill>
          <a:ln>
            <a:noFill/>
          </a:ln>
        </p:spPr>
        <p:txBody>
          <a:bodyPr spcFirstLastPara="1" wrap="square" lIns="243775" tIns="121875" rIns="243775" bIns="12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7" name="Google Shape;2417;p377"/>
          <p:cNvGrpSpPr/>
          <p:nvPr/>
        </p:nvGrpSpPr>
        <p:grpSpPr>
          <a:xfrm rot="527683">
            <a:off x="1536236" y="1230127"/>
            <a:ext cx="637204" cy="969409"/>
            <a:chOff x="1306513" y="1644650"/>
            <a:chExt cx="1109625" cy="1687500"/>
          </a:xfrm>
        </p:grpSpPr>
        <p:sp>
          <p:nvSpPr>
            <p:cNvPr id="2418" name="Google Shape;2418;p377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2993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9" name="Google Shape;2419;p377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7C4A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0" name="Google Shape;2420;p377"/>
          <p:cNvGrpSpPr/>
          <p:nvPr/>
        </p:nvGrpSpPr>
        <p:grpSpPr>
          <a:xfrm rot="-4497008">
            <a:off x="603553" y="2040317"/>
            <a:ext cx="570497" cy="940628"/>
            <a:chOff x="1306512" y="1644650"/>
            <a:chExt cx="1109626" cy="1687500"/>
          </a:xfrm>
        </p:grpSpPr>
        <p:sp>
          <p:nvSpPr>
            <p:cNvPr id="2421" name="Google Shape;2421;p377"/>
            <p:cNvSpPr/>
            <p:nvPr/>
          </p:nvSpPr>
          <p:spPr>
            <a:xfrm>
              <a:off x="1306512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BF801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2" name="Google Shape;2422;p377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E8A53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3" name="Google Shape;2423;p377"/>
          <p:cNvGrpSpPr/>
          <p:nvPr/>
        </p:nvGrpSpPr>
        <p:grpSpPr>
          <a:xfrm rot="-3850954">
            <a:off x="790666" y="1431613"/>
            <a:ext cx="570476" cy="867345"/>
            <a:chOff x="1306513" y="1644650"/>
            <a:chExt cx="1109625" cy="1687500"/>
          </a:xfrm>
        </p:grpSpPr>
        <p:sp>
          <p:nvSpPr>
            <p:cNvPr id="2424" name="Google Shape;2424;p377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53B72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5" name="Google Shape;2425;p377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7DD6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6" name="Google Shape;2426;p377"/>
          <p:cNvSpPr/>
          <p:nvPr/>
        </p:nvSpPr>
        <p:spPr>
          <a:xfrm>
            <a:off x="670206" y="4197829"/>
            <a:ext cx="1646100" cy="76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2202" y="3278"/>
                </a:moveTo>
                <a:cubicBezTo>
                  <a:pt x="31898" y="3278"/>
                  <a:pt x="31898" y="3278"/>
                  <a:pt x="31898" y="3278"/>
                </a:cubicBezTo>
                <a:cubicBezTo>
                  <a:pt x="30075" y="6557"/>
                  <a:pt x="27949" y="9836"/>
                  <a:pt x="25822" y="13770"/>
                </a:cubicBezTo>
                <a:cubicBezTo>
                  <a:pt x="19443" y="22950"/>
                  <a:pt x="13974" y="40655"/>
                  <a:pt x="13974" y="40655"/>
                </a:cubicBezTo>
                <a:cubicBezTo>
                  <a:pt x="13974" y="40655"/>
                  <a:pt x="26126" y="24262"/>
                  <a:pt x="31898" y="18360"/>
                </a:cubicBezTo>
                <a:cubicBezTo>
                  <a:pt x="34936" y="15737"/>
                  <a:pt x="41924" y="11147"/>
                  <a:pt x="48000" y="7868"/>
                </a:cubicBezTo>
                <a:cubicBezTo>
                  <a:pt x="45265" y="19016"/>
                  <a:pt x="42227" y="30163"/>
                  <a:pt x="38582" y="40000"/>
                </a:cubicBezTo>
                <a:cubicBezTo>
                  <a:pt x="37670" y="42622"/>
                  <a:pt x="36455" y="45245"/>
                  <a:pt x="35240" y="48524"/>
                </a:cubicBezTo>
                <a:cubicBezTo>
                  <a:pt x="30987" y="50491"/>
                  <a:pt x="24607" y="54426"/>
                  <a:pt x="21265" y="57049"/>
                </a:cubicBezTo>
                <a:cubicBezTo>
                  <a:pt x="15797" y="60983"/>
                  <a:pt x="5468" y="74098"/>
                  <a:pt x="5468" y="74098"/>
                </a:cubicBezTo>
                <a:cubicBezTo>
                  <a:pt x="5468" y="74098"/>
                  <a:pt x="18835" y="63606"/>
                  <a:pt x="25822" y="60983"/>
                </a:cubicBezTo>
                <a:cubicBezTo>
                  <a:pt x="27037" y="60983"/>
                  <a:pt x="28556" y="60327"/>
                  <a:pt x="29772" y="60327"/>
                </a:cubicBezTo>
                <a:cubicBezTo>
                  <a:pt x="17012" y="85901"/>
                  <a:pt x="0" y="114098"/>
                  <a:pt x="0" y="114098"/>
                </a:cubicBezTo>
                <a:cubicBezTo>
                  <a:pt x="0" y="114098"/>
                  <a:pt x="27645" y="83934"/>
                  <a:pt x="38582" y="64262"/>
                </a:cubicBezTo>
                <a:cubicBezTo>
                  <a:pt x="44050" y="55081"/>
                  <a:pt x="51949" y="40000"/>
                  <a:pt x="58936" y="26229"/>
                </a:cubicBezTo>
                <a:cubicBezTo>
                  <a:pt x="61367" y="34098"/>
                  <a:pt x="63493" y="43278"/>
                  <a:pt x="64101" y="51803"/>
                </a:cubicBezTo>
                <a:cubicBezTo>
                  <a:pt x="66227" y="73442"/>
                  <a:pt x="76253" y="120000"/>
                  <a:pt x="76253" y="120000"/>
                </a:cubicBezTo>
                <a:cubicBezTo>
                  <a:pt x="76253" y="120000"/>
                  <a:pt x="72607" y="88524"/>
                  <a:pt x="71088" y="62295"/>
                </a:cubicBezTo>
                <a:cubicBezTo>
                  <a:pt x="72911" y="64262"/>
                  <a:pt x="74734" y="65573"/>
                  <a:pt x="75949" y="66885"/>
                </a:cubicBezTo>
                <a:cubicBezTo>
                  <a:pt x="78987" y="69508"/>
                  <a:pt x="85974" y="72131"/>
                  <a:pt x="85974" y="72131"/>
                </a:cubicBezTo>
                <a:cubicBezTo>
                  <a:pt x="85974" y="72131"/>
                  <a:pt x="78075" y="66229"/>
                  <a:pt x="74734" y="61639"/>
                </a:cubicBezTo>
                <a:cubicBezTo>
                  <a:pt x="73215" y="59672"/>
                  <a:pt x="72000" y="57049"/>
                  <a:pt x="70784" y="55081"/>
                </a:cubicBezTo>
                <a:cubicBezTo>
                  <a:pt x="70784" y="49836"/>
                  <a:pt x="70481" y="45245"/>
                  <a:pt x="70784" y="41311"/>
                </a:cubicBezTo>
                <a:cubicBezTo>
                  <a:pt x="71088" y="32786"/>
                  <a:pt x="72000" y="24918"/>
                  <a:pt x="73215" y="18360"/>
                </a:cubicBezTo>
                <a:cubicBezTo>
                  <a:pt x="73518" y="18360"/>
                  <a:pt x="73822" y="18360"/>
                  <a:pt x="73822" y="18360"/>
                </a:cubicBezTo>
                <a:cubicBezTo>
                  <a:pt x="76860" y="24262"/>
                  <a:pt x="80506" y="32131"/>
                  <a:pt x="83848" y="40655"/>
                </a:cubicBezTo>
                <a:cubicBezTo>
                  <a:pt x="90531" y="60327"/>
                  <a:pt x="99341" y="106229"/>
                  <a:pt x="99341" y="106229"/>
                </a:cubicBezTo>
                <a:cubicBezTo>
                  <a:pt x="99341" y="106229"/>
                  <a:pt x="95696" y="64918"/>
                  <a:pt x="92050" y="46557"/>
                </a:cubicBezTo>
                <a:cubicBezTo>
                  <a:pt x="91746" y="44590"/>
                  <a:pt x="91139" y="42622"/>
                  <a:pt x="90835" y="40000"/>
                </a:cubicBezTo>
                <a:cubicBezTo>
                  <a:pt x="93569" y="42622"/>
                  <a:pt x="96303" y="45245"/>
                  <a:pt x="98126" y="47213"/>
                </a:cubicBezTo>
                <a:cubicBezTo>
                  <a:pt x="103594" y="51803"/>
                  <a:pt x="115443" y="56393"/>
                  <a:pt x="115443" y="56393"/>
                </a:cubicBezTo>
                <a:cubicBezTo>
                  <a:pt x="115443" y="56393"/>
                  <a:pt x="102075" y="45901"/>
                  <a:pt x="96303" y="38032"/>
                </a:cubicBezTo>
                <a:cubicBezTo>
                  <a:pt x="92354" y="32131"/>
                  <a:pt x="89012" y="26229"/>
                  <a:pt x="87493" y="22295"/>
                </a:cubicBezTo>
                <a:cubicBezTo>
                  <a:pt x="86582" y="17704"/>
                  <a:pt x="85670" y="13114"/>
                  <a:pt x="84759" y="7868"/>
                </a:cubicBezTo>
                <a:cubicBezTo>
                  <a:pt x="90531" y="11147"/>
                  <a:pt x="97518" y="15737"/>
                  <a:pt x="102075" y="18360"/>
                </a:cubicBezTo>
                <a:cubicBezTo>
                  <a:pt x="111493" y="24918"/>
                  <a:pt x="120000" y="40655"/>
                  <a:pt x="120000" y="40655"/>
                </a:cubicBezTo>
                <a:cubicBezTo>
                  <a:pt x="120000" y="40655"/>
                  <a:pt x="115746" y="20327"/>
                  <a:pt x="109367" y="11147"/>
                </a:cubicBezTo>
                <a:cubicBezTo>
                  <a:pt x="108759" y="9836"/>
                  <a:pt x="108151" y="9180"/>
                  <a:pt x="107544" y="8524"/>
                </a:cubicBezTo>
                <a:cubicBezTo>
                  <a:pt x="105417" y="5245"/>
                  <a:pt x="102683" y="2622"/>
                  <a:pt x="99949" y="0"/>
                </a:cubicBezTo>
                <a:cubicBezTo>
                  <a:pt x="34025" y="0"/>
                  <a:pt x="34025" y="0"/>
                  <a:pt x="34025" y="0"/>
                </a:cubicBezTo>
                <a:cubicBezTo>
                  <a:pt x="33417" y="655"/>
                  <a:pt x="32810" y="1967"/>
                  <a:pt x="32202" y="3278"/>
                </a:cubicBezTo>
                <a:close/>
              </a:path>
            </a:pathLst>
          </a:custGeom>
          <a:solidFill>
            <a:srgbClr val="1F1F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7" name="Google Shape;2427;p377"/>
          <p:cNvSpPr/>
          <p:nvPr/>
        </p:nvSpPr>
        <p:spPr>
          <a:xfrm>
            <a:off x="2849412" y="1625394"/>
            <a:ext cx="573600" cy="573600"/>
          </a:xfrm>
          <a:prstGeom prst="ellipse">
            <a:avLst/>
          </a:prstGeom>
          <a:solidFill>
            <a:srgbClr val="3FBB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8" name="Google Shape;2428;p377"/>
          <p:cNvSpPr txBox="1"/>
          <p:nvPr/>
        </p:nvSpPr>
        <p:spPr>
          <a:xfrm>
            <a:off x="3694765" y="1627576"/>
            <a:ext cx="19722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Electronic Toll Collection - FasTag</a:t>
            </a:r>
            <a:endParaRPr sz="1100">
              <a:solidFill>
                <a:schemeClr val="accent5"/>
              </a:solidFill>
            </a:endParaRPr>
          </a:p>
        </p:txBody>
      </p:sp>
      <p:grpSp>
        <p:nvGrpSpPr>
          <p:cNvPr id="2429" name="Google Shape;2429;p377"/>
          <p:cNvGrpSpPr/>
          <p:nvPr/>
        </p:nvGrpSpPr>
        <p:grpSpPr>
          <a:xfrm rot="-6002144">
            <a:off x="618949" y="2774728"/>
            <a:ext cx="570533" cy="940650"/>
            <a:chOff x="1306513" y="1644650"/>
            <a:chExt cx="1109625" cy="1687500"/>
          </a:xfrm>
        </p:grpSpPr>
        <p:sp>
          <p:nvSpPr>
            <p:cNvPr id="2430" name="Google Shape;2430;p377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DE0A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1" name="Google Shape;2431;p377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F641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2" name="Google Shape;2432;p377"/>
          <p:cNvSpPr/>
          <p:nvPr/>
        </p:nvSpPr>
        <p:spPr>
          <a:xfrm>
            <a:off x="228675" y="777835"/>
            <a:ext cx="2587500" cy="4317000"/>
          </a:xfrm>
          <a:prstGeom prst="rect">
            <a:avLst/>
          </a:prstGeom>
          <a:solidFill>
            <a:srgbClr val="FFFFFF">
              <a:alpha val="8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3" name="Google Shape;2433;p377"/>
          <p:cNvGrpSpPr/>
          <p:nvPr/>
        </p:nvGrpSpPr>
        <p:grpSpPr>
          <a:xfrm rot="1392794">
            <a:off x="1906618" y="1694678"/>
            <a:ext cx="570361" cy="867551"/>
            <a:chOff x="1306513" y="1644650"/>
            <a:chExt cx="1109625" cy="1687500"/>
          </a:xfrm>
        </p:grpSpPr>
        <p:sp>
          <p:nvSpPr>
            <p:cNvPr id="2434" name="Google Shape;2434;p377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95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5" name="Google Shape;2435;p377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FBB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6" name="Google Shape;2436;p377"/>
          <p:cNvSpPr txBox="1">
            <a:spLocks noGrp="1"/>
          </p:cNvSpPr>
          <p:nvPr>
            <p:ph type="body" idx="4294967295"/>
          </p:nvPr>
        </p:nvSpPr>
        <p:spPr>
          <a:xfrm>
            <a:off x="5666975" y="258300"/>
            <a:ext cx="3222900" cy="45357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Unique Vehicle ID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linked prepaid wallet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API based platform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authentication &amp; payment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2.5 Million+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tags issued so far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Live in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375+ toll plazas 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collecting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24+% 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total toll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Million+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transactions a month (within a year)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Mandated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every vehicle from Dec '17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7" name="Google Shape;2437;p377"/>
          <p:cNvSpPr txBox="1"/>
          <p:nvPr/>
        </p:nvSpPr>
        <p:spPr>
          <a:xfrm>
            <a:off x="194258" y="173699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A0002"/>
                </a:solidFill>
                <a:latin typeface="Russo One"/>
                <a:ea typeface="Russo One"/>
                <a:cs typeface="Russo One"/>
                <a:sym typeface="Russo One"/>
              </a:rPr>
              <a:t>An ID + wallet for every vehicle!</a:t>
            </a:r>
            <a:endParaRPr sz="2400">
              <a:solidFill>
                <a:srgbClr val="DA0002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438" name="Google Shape;2438;p377"/>
          <p:cNvSpPr txBox="1">
            <a:spLocks noGrp="1"/>
          </p:cNvSpPr>
          <p:nvPr>
            <p:ph type="subTitle" idx="1"/>
          </p:nvPr>
        </p:nvSpPr>
        <p:spPr>
          <a:xfrm>
            <a:off x="0" y="4770550"/>
            <a:ext cx="4858800" cy="3522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https://www.npci.org.in/netc-adding-speed-india’s-highway-network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2439" name="Google Shape;2439;p377"/>
          <p:cNvSpPr txBox="1">
            <a:spLocks noGrp="1"/>
          </p:cNvSpPr>
          <p:nvPr>
            <p:ph type="sldNum" idx="12"/>
          </p:nvPr>
        </p:nvSpPr>
        <p:spPr>
          <a:xfrm>
            <a:off x="8746425" y="4849800"/>
            <a:ext cx="397500" cy="2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5" name="Google Shape;2445;p378"/>
          <p:cNvPicPr preferRelativeResize="0"/>
          <p:nvPr/>
        </p:nvPicPr>
        <p:blipFill rotWithShape="1">
          <a:blip r:embed="rId3">
            <a:alphaModFix/>
          </a:blip>
          <a:srcRect r="21290"/>
          <a:stretch/>
        </p:blipFill>
        <p:spPr>
          <a:xfrm>
            <a:off x="254175" y="1064163"/>
            <a:ext cx="3883600" cy="23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6" name="Google Shape;2446;p378"/>
          <p:cNvSpPr txBox="1"/>
          <p:nvPr/>
        </p:nvSpPr>
        <p:spPr>
          <a:xfrm>
            <a:off x="254175" y="340750"/>
            <a:ext cx="7095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Nixie One"/>
                <a:ea typeface="Nixie One"/>
                <a:cs typeface="Nixie One"/>
                <a:sym typeface="Nixie One"/>
              </a:rPr>
              <a:t>Electronic Toll Collection</a:t>
            </a:r>
            <a:endParaRPr sz="20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2447" name="Google Shape;2447;p3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1470" y="340747"/>
            <a:ext cx="1771305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8" name="Google Shape;2448;p378"/>
          <p:cNvSpPr txBox="1"/>
          <p:nvPr/>
        </p:nvSpPr>
        <p:spPr>
          <a:xfrm>
            <a:off x="4322625" y="997525"/>
            <a:ext cx="47490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Interoperable</a:t>
            </a:r>
            <a:r>
              <a:rPr lang="en" sz="2200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n" sz="22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RFID tag</a:t>
            </a:r>
            <a:r>
              <a:rPr lang="en" sz="2200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 and </a:t>
            </a:r>
            <a:r>
              <a:rPr lang="en" sz="22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API</a:t>
            </a:r>
            <a:r>
              <a:rPr lang="en" sz="2200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 specifications</a:t>
            </a:r>
            <a:endParaRPr sz="2200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Works across </a:t>
            </a:r>
            <a:r>
              <a:rPr lang="en" sz="22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350+ toll booths</a:t>
            </a:r>
            <a:r>
              <a:rPr lang="en" sz="2200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 on national highways</a:t>
            </a:r>
            <a:endParaRPr sz="2200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All vehicle classes, </a:t>
            </a:r>
            <a:r>
              <a:rPr lang="en" sz="22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~60 Million</a:t>
            </a:r>
            <a:r>
              <a:rPr lang="en" sz="2200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, supported</a:t>
            </a:r>
            <a:endParaRPr sz="2200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4 Large banks</a:t>
            </a:r>
            <a:r>
              <a:rPr lang="en" sz="2200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 ready to be issuers and acquirers</a:t>
            </a:r>
            <a:endParaRPr sz="2200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449" name="Google Shape;2449;p378"/>
          <p:cNvSpPr txBox="1"/>
          <p:nvPr/>
        </p:nvSpPr>
        <p:spPr>
          <a:xfrm>
            <a:off x="75" y="3592138"/>
            <a:ext cx="9144000" cy="9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Built as an </a:t>
            </a:r>
            <a:r>
              <a:rPr lang="en" sz="2200" b="1">
                <a:solidFill>
                  <a:srgbClr val="CC4125"/>
                </a:solidFill>
                <a:latin typeface="Economica"/>
                <a:ea typeface="Economica"/>
                <a:cs typeface="Economica"/>
                <a:sym typeface="Economica"/>
              </a:rPr>
              <a:t>Open API platform</a:t>
            </a:r>
            <a:r>
              <a:rPr lang="en" sz="18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. In future, can be used for dynamic pricing, congestion pricing, parking apps, etc. </a:t>
            </a:r>
            <a:endParaRPr sz="1800" b="1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666666"/>
                </a:solidFill>
                <a:latin typeface="Economica"/>
                <a:ea typeface="Economica"/>
                <a:cs typeface="Economica"/>
                <a:sym typeface="Economica"/>
              </a:rPr>
              <a:t>It can also be used to auto link transport manifests for ease cross border movements.</a:t>
            </a:r>
            <a:endParaRPr sz="1800" b="1">
              <a:solidFill>
                <a:srgbClr val="666666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450" name="Google Shape;2450;p378"/>
          <p:cNvSpPr txBox="1">
            <a:spLocks noGrp="1"/>
          </p:cNvSpPr>
          <p:nvPr>
            <p:ph type="sldNum" idx="12"/>
          </p:nvPr>
        </p:nvSpPr>
        <p:spPr>
          <a:xfrm>
            <a:off x="8837317" y="4857675"/>
            <a:ext cx="340500" cy="3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sz="1000">
              <a:solidFill>
                <a:schemeClr val="dk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2452" name="Google Shape;2452;p378"/>
          <p:cNvSpPr txBox="1">
            <a:spLocks noGrp="1"/>
          </p:cNvSpPr>
          <p:nvPr>
            <p:ph type="subTitle" idx="4294967295"/>
          </p:nvPr>
        </p:nvSpPr>
        <p:spPr>
          <a:xfrm>
            <a:off x="0" y="4770550"/>
            <a:ext cx="3200100" cy="3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NPCI website and discussions with NPCI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" name="Google Shape;2457;p379"/>
          <p:cNvSpPr/>
          <p:nvPr/>
        </p:nvSpPr>
        <p:spPr>
          <a:xfrm>
            <a:off x="2853205" y="1168863"/>
            <a:ext cx="573600" cy="573600"/>
          </a:xfrm>
          <a:prstGeom prst="ellipse">
            <a:avLst/>
          </a:prstGeom>
          <a:solidFill>
            <a:srgbClr val="37C4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8" name="Google Shape;2458;p379"/>
          <p:cNvSpPr txBox="1"/>
          <p:nvPr/>
        </p:nvSpPr>
        <p:spPr>
          <a:xfrm>
            <a:off x="3698558" y="1172325"/>
            <a:ext cx="1812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Bharat Bill Payment System</a:t>
            </a:r>
            <a:endParaRPr sz="1100">
              <a:solidFill>
                <a:schemeClr val="accent5"/>
              </a:solidFill>
            </a:endParaRPr>
          </a:p>
        </p:txBody>
      </p:sp>
      <p:grpSp>
        <p:nvGrpSpPr>
          <p:cNvPr id="2459" name="Google Shape;2459;p379"/>
          <p:cNvGrpSpPr/>
          <p:nvPr/>
        </p:nvGrpSpPr>
        <p:grpSpPr>
          <a:xfrm rot="1392794">
            <a:off x="1906618" y="1694678"/>
            <a:ext cx="570361" cy="867551"/>
            <a:chOff x="1306513" y="1644650"/>
            <a:chExt cx="1109625" cy="1687500"/>
          </a:xfrm>
        </p:grpSpPr>
        <p:sp>
          <p:nvSpPr>
            <p:cNvPr id="2460" name="Google Shape;2460;p379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95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1" name="Google Shape;2461;p379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FBB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2" name="Google Shape;2462;p379"/>
          <p:cNvGrpSpPr/>
          <p:nvPr/>
        </p:nvGrpSpPr>
        <p:grpSpPr>
          <a:xfrm rot="4733862">
            <a:off x="2050305" y="2327101"/>
            <a:ext cx="570482" cy="867383"/>
            <a:chOff x="1306513" y="1644650"/>
            <a:chExt cx="1109625" cy="1687500"/>
          </a:xfrm>
        </p:grpSpPr>
        <p:sp>
          <p:nvSpPr>
            <p:cNvPr id="2463" name="Google Shape;2463;p379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4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4" name="Google Shape;2464;p379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2766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65" name="Google Shape;2465;p379"/>
          <p:cNvSpPr/>
          <p:nvPr/>
        </p:nvSpPr>
        <p:spPr>
          <a:xfrm>
            <a:off x="936525" y="1736760"/>
            <a:ext cx="1329300" cy="247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9507" y="119999"/>
                </a:moveTo>
                <a:lnTo>
                  <a:pt x="74187" y="119999"/>
                </a:lnTo>
                <a:cubicBezTo>
                  <a:pt x="74187" y="119999"/>
                  <a:pt x="63546" y="106532"/>
                  <a:pt x="63743" y="95939"/>
                </a:cubicBezTo>
                <a:cubicBezTo>
                  <a:pt x="63940" y="85346"/>
                  <a:pt x="61970" y="63556"/>
                  <a:pt x="75369" y="56443"/>
                </a:cubicBezTo>
                <a:cubicBezTo>
                  <a:pt x="88768" y="49331"/>
                  <a:pt x="107980" y="49029"/>
                  <a:pt x="116059" y="56443"/>
                </a:cubicBezTo>
                <a:cubicBezTo>
                  <a:pt x="116059" y="56443"/>
                  <a:pt x="100197" y="42976"/>
                  <a:pt x="76354" y="50996"/>
                </a:cubicBezTo>
                <a:cubicBezTo>
                  <a:pt x="76354" y="50996"/>
                  <a:pt x="89852" y="27994"/>
                  <a:pt x="120000" y="34728"/>
                </a:cubicBezTo>
                <a:cubicBezTo>
                  <a:pt x="120000" y="34728"/>
                  <a:pt x="106502" y="30567"/>
                  <a:pt x="93103" y="33896"/>
                </a:cubicBezTo>
                <a:cubicBezTo>
                  <a:pt x="93103" y="33896"/>
                  <a:pt x="100689" y="27162"/>
                  <a:pt x="93793" y="14981"/>
                </a:cubicBezTo>
                <a:cubicBezTo>
                  <a:pt x="93793" y="14981"/>
                  <a:pt x="101182" y="30416"/>
                  <a:pt x="80886" y="39571"/>
                </a:cubicBezTo>
                <a:cubicBezTo>
                  <a:pt x="70344" y="44337"/>
                  <a:pt x="62266" y="56443"/>
                  <a:pt x="62266" y="56443"/>
                </a:cubicBezTo>
                <a:cubicBezTo>
                  <a:pt x="62266" y="56443"/>
                  <a:pt x="54285" y="17856"/>
                  <a:pt x="80886" y="15737"/>
                </a:cubicBezTo>
                <a:cubicBezTo>
                  <a:pt x="80886" y="15737"/>
                  <a:pt x="65812" y="15510"/>
                  <a:pt x="59901" y="27238"/>
                </a:cubicBezTo>
                <a:cubicBezTo>
                  <a:pt x="59901" y="27238"/>
                  <a:pt x="54876" y="0"/>
                  <a:pt x="30837" y="1967"/>
                </a:cubicBezTo>
                <a:cubicBezTo>
                  <a:pt x="30837" y="1967"/>
                  <a:pt x="51330" y="605"/>
                  <a:pt x="53300" y="24060"/>
                </a:cubicBezTo>
                <a:cubicBezTo>
                  <a:pt x="53300" y="24060"/>
                  <a:pt x="47487" y="14981"/>
                  <a:pt x="31625" y="16418"/>
                </a:cubicBezTo>
                <a:cubicBezTo>
                  <a:pt x="15862" y="17856"/>
                  <a:pt x="11133" y="8095"/>
                  <a:pt x="11133" y="8095"/>
                </a:cubicBezTo>
                <a:cubicBezTo>
                  <a:pt x="11133" y="8095"/>
                  <a:pt x="15172" y="17326"/>
                  <a:pt x="31625" y="18158"/>
                </a:cubicBezTo>
                <a:cubicBezTo>
                  <a:pt x="48177" y="19066"/>
                  <a:pt x="54679" y="28600"/>
                  <a:pt x="54876" y="33896"/>
                </a:cubicBezTo>
                <a:cubicBezTo>
                  <a:pt x="55073" y="39192"/>
                  <a:pt x="56847" y="68398"/>
                  <a:pt x="56847" y="68398"/>
                </a:cubicBezTo>
                <a:cubicBezTo>
                  <a:pt x="56847" y="68398"/>
                  <a:pt x="47783" y="58032"/>
                  <a:pt x="37142" y="52433"/>
                </a:cubicBezTo>
                <a:cubicBezTo>
                  <a:pt x="26502" y="46759"/>
                  <a:pt x="22561" y="38587"/>
                  <a:pt x="29458" y="30794"/>
                </a:cubicBezTo>
                <a:cubicBezTo>
                  <a:pt x="29458" y="30794"/>
                  <a:pt x="20985" y="37377"/>
                  <a:pt x="27093" y="49029"/>
                </a:cubicBezTo>
                <a:cubicBezTo>
                  <a:pt x="27093" y="49029"/>
                  <a:pt x="13300" y="44791"/>
                  <a:pt x="0" y="50088"/>
                </a:cubicBezTo>
                <a:cubicBezTo>
                  <a:pt x="0" y="50088"/>
                  <a:pt x="18916" y="44337"/>
                  <a:pt x="31625" y="53720"/>
                </a:cubicBezTo>
                <a:cubicBezTo>
                  <a:pt x="44433" y="63102"/>
                  <a:pt x="50541" y="74148"/>
                  <a:pt x="50541" y="74148"/>
                </a:cubicBezTo>
                <a:cubicBezTo>
                  <a:pt x="50541" y="74148"/>
                  <a:pt x="29261" y="67036"/>
                  <a:pt x="12315" y="78537"/>
                </a:cubicBezTo>
                <a:cubicBezTo>
                  <a:pt x="12315" y="78537"/>
                  <a:pt x="42463" y="67036"/>
                  <a:pt x="49359" y="79445"/>
                </a:cubicBezTo>
                <a:cubicBezTo>
                  <a:pt x="56256" y="91853"/>
                  <a:pt x="54285" y="108953"/>
                  <a:pt x="39507" y="119999"/>
                </a:cubicBezTo>
                <a:close/>
              </a:path>
            </a:pathLst>
          </a:custGeom>
          <a:solidFill>
            <a:srgbClr val="202020"/>
          </a:solidFill>
          <a:ln>
            <a:noFill/>
          </a:ln>
        </p:spPr>
        <p:txBody>
          <a:bodyPr spcFirstLastPara="1" wrap="square" lIns="243775" tIns="121875" rIns="243775" bIns="12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66" name="Google Shape;2466;p379"/>
          <p:cNvGrpSpPr/>
          <p:nvPr/>
        </p:nvGrpSpPr>
        <p:grpSpPr>
          <a:xfrm rot="-4497008">
            <a:off x="603553" y="2040317"/>
            <a:ext cx="570497" cy="940628"/>
            <a:chOff x="1306512" y="1644650"/>
            <a:chExt cx="1109626" cy="1687500"/>
          </a:xfrm>
        </p:grpSpPr>
        <p:sp>
          <p:nvSpPr>
            <p:cNvPr id="2467" name="Google Shape;2467;p379"/>
            <p:cNvSpPr/>
            <p:nvPr/>
          </p:nvSpPr>
          <p:spPr>
            <a:xfrm>
              <a:off x="1306512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BF801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8" name="Google Shape;2468;p379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E8A53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9" name="Google Shape;2469;p379"/>
          <p:cNvGrpSpPr/>
          <p:nvPr/>
        </p:nvGrpSpPr>
        <p:grpSpPr>
          <a:xfrm rot="-3850954">
            <a:off x="790666" y="1431613"/>
            <a:ext cx="570476" cy="867345"/>
            <a:chOff x="1306513" y="1644650"/>
            <a:chExt cx="1109625" cy="1687500"/>
          </a:xfrm>
        </p:grpSpPr>
        <p:sp>
          <p:nvSpPr>
            <p:cNvPr id="2470" name="Google Shape;2470;p379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53B72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1" name="Google Shape;2471;p379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7DD6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2" name="Google Shape;2472;p379"/>
          <p:cNvGrpSpPr/>
          <p:nvPr/>
        </p:nvGrpSpPr>
        <p:grpSpPr>
          <a:xfrm rot="-6002144">
            <a:off x="618949" y="2774728"/>
            <a:ext cx="570533" cy="940650"/>
            <a:chOff x="1306513" y="1644650"/>
            <a:chExt cx="1109625" cy="1687500"/>
          </a:xfrm>
        </p:grpSpPr>
        <p:sp>
          <p:nvSpPr>
            <p:cNvPr id="2473" name="Google Shape;2473;p379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DE0A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4" name="Google Shape;2474;p379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F641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5" name="Google Shape;2475;p379"/>
          <p:cNvSpPr/>
          <p:nvPr/>
        </p:nvSpPr>
        <p:spPr>
          <a:xfrm>
            <a:off x="670206" y="4197829"/>
            <a:ext cx="1646100" cy="76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2202" y="3278"/>
                </a:moveTo>
                <a:cubicBezTo>
                  <a:pt x="31898" y="3278"/>
                  <a:pt x="31898" y="3278"/>
                  <a:pt x="31898" y="3278"/>
                </a:cubicBezTo>
                <a:cubicBezTo>
                  <a:pt x="30075" y="6557"/>
                  <a:pt x="27949" y="9836"/>
                  <a:pt x="25822" y="13770"/>
                </a:cubicBezTo>
                <a:cubicBezTo>
                  <a:pt x="19443" y="22950"/>
                  <a:pt x="13974" y="40655"/>
                  <a:pt x="13974" y="40655"/>
                </a:cubicBezTo>
                <a:cubicBezTo>
                  <a:pt x="13974" y="40655"/>
                  <a:pt x="26126" y="24262"/>
                  <a:pt x="31898" y="18360"/>
                </a:cubicBezTo>
                <a:cubicBezTo>
                  <a:pt x="34936" y="15737"/>
                  <a:pt x="41924" y="11147"/>
                  <a:pt x="48000" y="7868"/>
                </a:cubicBezTo>
                <a:cubicBezTo>
                  <a:pt x="45265" y="19016"/>
                  <a:pt x="42227" y="30163"/>
                  <a:pt x="38582" y="40000"/>
                </a:cubicBezTo>
                <a:cubicBezTo>
                  <a:pt x="37670" y="42622"/>
                  <a:pt x="36455" y="45245"/>
                  <a:pt x="35240" y="48524"/>
                </a:cubicBezTo>
                <a:cubicBezTo>
                  <a:pt x="30987" y="50491"/>
                  <a:pt x="24607" y="54426"/>
                  <a:pt x="21265" y="57049"/>
                </a:cubicBezTo>
                <a:cubicBezTo>
                  <a:pt x="15797" y="60983"/>
                  <a:pt x="5468" y="74098"/>
                  <a:pt x="5468" y="74098"/>
                </a:cubicBezTo>
                <a:cubicBezTo>
                  <a:pt x="5468" y="74098"/>
                  <a:pt x="18835" y="63606"/>
                  <a:pt x="25822" y="60983"/>
                </a:cubicBezTo>
                <a:cubicBezTo>
                  <a:pt x="27037" y="60983"/>
                  <a:pt x="28556" y="60327"/>
                  <a:pt x="29772" y="60327"/>
                </a:cubicBezTo>
                <a:cubicBezTo>
                  <a:pt x="17012" y="85901"/>
                  <a:pt x="0" y="114098"/>
                  <a:pt x="0" y="114098"/>
                </a:cubicBezTo>
                <a:cubicBezTo>
                  <a:pt x="0" y="114098"/>
                  <a:pt x="27645" y="83934"/>
                  <a:pt x="38582" y="64262"/>
                </a:cubicBezTo>
                <a:cubicBezTo>
                  <a:pt x="44050" y="55081"/>
                  <a:pt x="51949" y="40000"/>
                  <a:pt x="58936" y="26229"/>
                </a:cubicBezTo>
                <a:cubicBezTo>
                  <a:pt x="61367" y="34098"/>
                  <a:pt x="63493" y="43278"/>
                  <a:pt x="64101" y="51803"/>
                </a:cubicBezTo>
                <a:cubicBezTo>
                  <a:pt x="66227" y="73442"/>
                  <a:pt x="76253" y="120000"/>
                  <a:pt x="76253" y="120000"/>
                </a:cubicBezTo>
                <a:cubicBezTo>
                  <a:pt x="76253" y="120000"/>
                  <a:pt x="72607" y="88524"/>
                  <a:pt x="71088" y="62295"/>
                </a:cubicBezTo>
                <a:cubicBezTo>
                  <a:pt x="72911" y="64262"/>
                  <a:pt x="74734" y="65573"/>
                  <a:pt x="75949" y="66885"/>
                </a:cubicBezTo>
                <a:cubicBezTo>
                  <a:pt x="78987" y="69508"/>
                  <a:pt x="85974" y="72131"/>
                  <a:pt x="85974" y="72131"/>
                </a:cubicBezTo>
                <a:cubicBezTo>
                  <a:pt x="85974" y="72131"/>
                  <a:pt x="78075" y="66229"/>
                  <a:pt x="74734" y="61639"/>
                </a:cubicBezTo>
                <a:cubicBezTo>
                  <a:pt x="73215" y="59672"/>
                  <a:pt x="72000" y="57049"/>
                  <a:pt x="70784" y="55081"/>
                </a:cubicBezTo>
                <a:cubicBezTo>
                  <a:pt x="70784" y="49836"/>
                  <a:pt x="70481" y="45245"/>
                  <a:pt x="70784" y="41311"/>
                </a:cubicBezTo>
                <a:cubicBezTo>
                  <a:pt x="71088" y="32786"/>
                  <a:pt x="72000" y="24918"/>
                  <a:pt x="73215" y="18360"/>
                </a:cubicBezTo>
                <a:cubicBezTo>
                  <a:pt x="73518" y="18360"/>
                  <a:pt x="73822" y="18360"/>
                  <a:pt x="73822" y="18360"/>
                </a:cubicBezTo>
                <a:cubicBezTo>
                  <a:pt x="76860" y="24262"/>
                  <a:pt x="80506" y="32131"/>
                  <a:pt x="83848" y="40655"/>
                </a:cubicBezTo>
                <a:cubicBezTo>
                  <a:pt x="90531" y="60327"/>
                  <a:pt x="99341" y="106229"/>
                  <a:pt x="99341" y="106229"/>
                </a:cubicBezTo>
                <a:cubicBezTo>
                  <a:pt x="99341" y="106229"/>
                  <a:pt x="95696" y="64918"/>
                  <a:pt x="92050" y="46557"/>
                </a:cubicBezTo>
                <a:cubicBezTo>
                  <a:pt x="91746" y="44590"/>
                  <a:pt x="91139" y="42622"/>
                  <a:pt x="90835" y="40000"/>
                </a:cubicBezTo>
                <a:cubicBezTo>
                  <a:pt x="93569" y="42622"/>
                  <a:pt x="96303" y="45245"/>
                  <a:pt x="98126" y="47213"/>
                </a:cubicBezTo>
                <a:cubicBezTo>
                  <a:pt x="103594" y="51803"/>
                  <a:pt x="115443" y="56393"/>
                  <a:pt x="115443" y="56393"/>
                </a:cubicBezTo>
                <a:cubicBezTo>
                  <a:pt x="115443" y="56393"/>
                  <a:pt x="102075" y="45901"/>
                  <a:pt x="96303" y="38032"/>
                </a:cubicBezTo>
                <a:cubicBezTo>
                  <a:pt x="92354" y="32131"/>
                  <a:pt x="89012" y="26229"/>
                  <a:pt x="87493" y="22295"/>
                </a:cubicBezTo>
                <a:cubicBezTo>
                  <a:pt x="86582" y="17704"/>
                  <a:pt x="85670" y="13114"/>
                  <a:pt x="84759" y="7868"/>
                </a:cubicBezTo>
                <a:cubicBezTo>
                  <a:pt x="90531" y="11147"/>
                  <a:pt x="97518" y="15737"/>
                  <a:pt x="102075" y="18360"/>
                </a:cubicBezTo>
                <a:cubicBezTo>
                  <a:pt x="111493" y="24918"/>
                  <a:pt x="120000" y="40655"/>
                  <a:pt x="120000" y="40655"/>
                </a:cubicBezTo>
                <a:cubicBezTo>
                  <a:pt x="120000" y="40655"/>
                  <a:pt x="115746" y="20327"/>
                  <a:pt x="109367" y="11147"/>
                </a:cubicBezTo>
                <a:cubicBezTo>
                  <a:pt x="108759" y="9836"/>
                  <a:pt x="108151" y="9180"/>
                  <a:pt x="107544" y="8524"/>
                </a:cubicBezTo>
                <a:cubicBezTo>
                  <a:pt x="105417" y="5245"/>
                  <a:pt x="102683" y="2622"/>
                  <a:pt x="99949" y="0"/>
                </a:cubicBezTo>
                <a:cubicBezTo>
                  <a:pt x="34025" y="0"/>
                  <a:pt x="34025" y="0"/>
                  <a:pt x="34025" y="0"/>
                </a:cubicBezTo>
                <a:cubicBezTo>
                  <a:pt x="33417" y="655"/>
                  <a:pt x="32810" y="1967"/>
                  <a:pt x="32202" y="3278"/>
                </a:cubicBezTo>
                <a:close/>
              </a:path>
            </a:pathLst>
          </a:custGeom>
          <a:solidFill>
            <a:srgbClr val="1F1F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6" name="Google Shape;2476;p379"/>
          <p:cNvSpPr/>
          <p:nvPr/>
        </p:nvSpPr>
        <p:spPr>
          <a:xfrm>
            <a:off x="228675" y="777835"/>
            <a:ext cx="2587500" cy="4317000"/>
          </a:xfrm>
          <a:prstGeom prst="rect">
            <a:avLst/>
          </a:prstGeom>
          <a:solidFill>
            <a:srgbClr val="FFFFFF">
              <a:alpha val="8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7" name="Google Shape;2477;p379"/>
          <p:cNvGrpSpPr/>
          <p:nvPr/>
        </p:nvGrpSpPr>
        <p:grpSpPr>
          <a:xfrm rot="527683">
            <a:off x="1536236" y="1230127"/>
            <a:ext cx="637204" cy="969409"/>
            <a:chOff x="1306513" y="1644650"/>
            <a:chExt cx="1109625" cy="1687500"/>
          </a:xfrm>
        </p:grpSpPr>
        <p:sp>
          <p:nvSpPr>
            <p:cNvPr id="2478" name="Google Shape;2478;p379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2993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9" name="Google Shape;2479;p379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7C4A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0" name="Google Shape;2480;p379"/>
          <p:cNvSpPr txBox="1">
            <a:spLocks noGrp="1"/>
          </p:cNvSpPr>
          <p:nvPr>
            <p:ph type="body" idx="4294967295"/>
          </p:nvPr>
        </p:nvSpPr>
        <p:spPr>
          <a:xfrm>
            <a:off x="5783250" y="258300"/>
            <a:ext cx="3057900" cy="45357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Common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Bill Collection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Payment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Platform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 APIs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Bill Fetch, Payment Messaging 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Generates data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even for cash payments!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Billion bills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paid every month in India!!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1" name="Google Shape;2481;p379"/>
          <p:cNvSpPr txBox="1"/>
          <p:nvPr/>
        </p:nvSpPr>
        <p:spPr>
          <a:xfrm>
            <a:off x="194258" y="173699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A0002"/>
                </a:solidFill>
                <a:latin typeface="Russo One"/>
                <a:ea typeface="Russo One"/>
                <a:cs typeface="Russo One"/>
                <a:sym typeface="Russo One"/>
              </a:rPr>
              <a:t>Every Biller on one platform!</a:t>
            </a:r>
            <a:endParaRPr sz="2400">
              <a:solidFill>
                <a:srgbClr val="DA0002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482" name="Google Shape;2482;p379"/>
          <p:cNvSpPr txBox="1">
            <a:spLocks noGrp="1"/>
          </p:cNvSpPr>
          <p:nvPr>
            <p:ph type="sldNum" idx="12"/>
          </p:nvPr>
        </p:nvSpPr>
        <p:spPr>
          <a:xfrm>
            <a:off x="8746425" y="4849800"/>
            <a:ext cx="397500" cy="2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380"/>
          <p:cNvSpPr/>
          <p:nvPr/>
        </p:nvSpPr>
        <p:spPr>
          <a:xfrm flipH="1">
            <a:off x="-1295450" y="0"/>
            <a:ext cx="6844200" cy="5143500"/>
          </a:xfrm>
          <a:prstGeom prst="parallelogram">
            <a:avLst>
              <a:gd name="adj" fmla="val 19024"/>
            </a:avLst>
          </a:prstGeom>
          <a:solidFill>
            <a:srgbClr val="06305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9" name="Google Shape;2489;p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788" y="157230"/>
            <a:ext cx="1297536" cy="424597"/>
          </a:xfrm>
          <a:prstGeom prst="rect">
            <a:avLst/>
          </a:prstGeom>
          <a:noFill/>
          <a:ln>
            <a:noFill/>
          </a:ln>
        </p:spPr>
      </p:pic>
      <p:sp>
        <p:nvSpPr>
          <p:cNvPr id="2490" name="Google Shape;2490;p380"/>
          <p:cNvSpPr txBox="1"/>
          <p:nvPr/>
        </p:nvSpPr>
        <p:spPr>
          <a:xfrm>
            <a:off x="177975" y="264550"/>
            <a:ext cx="7095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Bharat Bill Payment System</a:t>
            </a:r>
            <a:endParaRPr sz="2000">
              <a:solidFill>
                <a:schemeClr val="dk1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2491" name="Google Shape;2491;p380"/>
          <p:cNvSpPr/>
          <p:nvPr/>
        </p:nvSpPr>
        <p:spPr>
          <a:xfrm>
            <a:off x="5547200" y="789775"/>
            <a:ext cx="30768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API based platform allowing innovation on delivery models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2492" name="Google Shape;2492;p380"/>
          <p:cNvGrpSpPr/>
          <p:nvPr/>
        </p:nvGrpSpPr>
        <p:grpSpPr>
          <a:xfrm>
            <a:off x="5219958" y="888090"/>
            <a:ext cx="231056" cy="230468"/>
            <a:chOff x="2138511" y="2464802"/>
            <a:chExt cx="354000" cy="353100"/>
          </a:xfrm>
        </p:grpSpPr>
        <p:sp>
          <p:nvSpPr>
            <p:cNvPr id="2493" name="Google Shape;2493;p380"/>
            <p:cNvSpPr/>
            <p:nvPr/>
          </p:nvSpPr>
          <p:spPr>
            <a:xfrm>
              <a:off x="2229830" y="2555417"/>
              <a:ext cx="171300" cy="171600"/>
            </a:xfrm>
            <a:prstGeom prst="ellipse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380"/>
            <p:cNvSpPr/>
            <p:nvPr/>
          </p:nvSpPr>
          <p:spPr>
            <a:xfrm>
              <a:off x="2138511" y="2464802"/>
              <a:ext cx="354000" cy="35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141" y="0"/>
                  </a:moveTo>
                  <a:cubicBezTo>
                    <a:pt x="26950" y="0"/>
                    <a:pt x="0" y="26886"/>
                    <a:pt x="0" y="60000"/>
                  </a:cubicBezTo>
                  <a:cubicBezTo>
                    <a:pt x="0" y="93113"/>
                    <a:pt x="26950" y="120000"/>
                    <a:pt x="60141" y="120000"/>
                  </a:cubicBezTo>
                  <a:cubicBezTo>
                    <a:pt x="93333" y="120000"/>
                    <a:pt x="120000" y="93113"/>
                    <a:pt x="120000" y="60000"/>
                  </a:cubicBezTo>
                  <a:cubicBezTo>
                    <a:pt x="120000" y="26886"/>
                    <a:pt x="93333" y="0"/>
                    <a:pt x="60141" y="0"/>
                  </a:cubicBezTo>
                  <a:close/>
                  <a:moveTo>
                    <a:pt x="60141" y="109245"/>
                  </a:moveTo>
                  <a:cubicBezTo>
                    <a:pt x="32907" y="109245"/>
                    <a:pt x="10780" y="87169"/>
                    <a:pt x="10780" y="60000"/>
                  </a:cubicBezTo>
                  <a:cubicBezTo>
                    <a:pt x="10780" y="32830"/>
                    <a:pt x="32907" y="10754"/>
                    <a:pt x="60141" y="10754"/>
                  </a:cubicBezTo>
                  <a:cubicBezTo>
                    <a:pt x="87375" y="10754"/>
                    <a:pt x="109503" y="32830"/>
                    <a:pt x="109503" y="60000"/>
                  </a:cubicBezTo>
                  <a:cubicBezTo>
                    <a:pt x="109503" y="87169"/>
                    <a:pt x="87375" y="109245"/>
                    <a:pt x="60141" y="109245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5" name="Google Shape;2495;p380"/>
          <p:cNvSpPr/>
          <p:nvPr/>
        </p:nvSpPr>
        <p:spPr>
          <a:xfrm>
            <a:off x="5547200" y="1450125"/>
            <a:ext cx="3404100" cy="5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Ecosystem incentives aligned for rapid adoption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2496" name="Google Shape;2496;p380"/>
          <p:cNvGrpSpPr/>
          <p:nvPr/>
        </p:nvGrpSpPr>
        <p:grpSpPr>
          <a:xfrm>
            <a:off x="5219958" y="1616644"/>
            <a:ext cx="231056" cy="230468"/>
            <a:chOff x="2138511" y="2464802"/>
            <a:chExt cx="354000" cy="353100"/>
          </a:xfrm>
        </p:grpSpPr>
        <p:sp>
          <p:nvSpPr>
            <p:cNvPr id="2497" name="Google Shape;2497;p380"/>
            <p:cNvSpPr/>
            <p:nvPr/>
          </p:nvSpPr>
          <p:spPr>
            <a:xfrm>
              <a:off x="2229830" y="2555417"/>
              <a:ext cx="171300" cy="171600"/>
            </a:xfrm>
            <a:prstGeom prst="ellipse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8" name="Google Shape;2498;p380"/>
            <p:cNvSpPr/>
            <p:nvPr/>
          </p:nvSpPr>
          <p:spPr>
            <a:xfrm>
              <a:off x="2138511" y="2464802"/>
              <a:ext cx="354000" cy="35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141" y="0"/>
                  </a:moveTo>
                  <a:cubicBezTo>
                    <a:pt x="26950" y="0"/>
                    <a:pt x="0" y="26886"/>
                    <a:pt x="0" y="60000"/>
                  </a:cubicBezTo>
                  <a:cubicBezTo>
                    <a:pt x="0" y="93113"/>
                    <a:pt x="26950" y="120000"/>
                    <a:pt x="60141" y="120000"/>
                  </a:cubicBezTo>
                  <a:cubicBezTo>
                    <a:pt x="93333" y="120000"/>
                    <a:pt x="120000" y="93113"/>
                    <a:pt x="120000" y="60000"/>
                  </a:cubicBezTo>
                  <a:cubicBezTo>
                    <a:pt x="120000" y="26886"/>
                    <a:pt x="93333" y="0"/>
                    <a:pt x="60141" y="0"/>
                  </a:cubicBezTo>
                  <a:close/>
                  <a:moveTo>
                    <a:pt x="60141" y="109245"/>
                  </a:moveTo>
                  <a:cubicBezTo>
                    <a:pt x="32907" y="109245"/>
                    <a:pt x="10780" y="87169"/>
                    <a:pt x="10780" y="60000"/>
                  </a:cubicBezTo>
                  <a:cubicBezTo>
                    <a:pt x="10780" y="32830"/>
                    <a:pt x="32907" y="10754"/>
                    <a:pt x="60141" y="10754"/>
                  </a:cubicBezTo>
                  <a:cubicBezTo>
                    <a:pt x="87375" y="10754"/>
                    <a:pt x="109503" y="32830"/>
                    <a:pt x="109503" y="60000"/>
                  </a:cubicBezTo>
                  <a:cubicBezTo>
                    <a:pt x="109503" y="87169"/>
                    <a:pt x="87375" y="109245"/>
                    <a:pt x="60141" y="109245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9" name="Google Shape;2499;p380"/>
          <p:cNvSpPr/>
          <p:nvPr/>
        </p:nvSpPr>
        <p:spPr>
          <a:xfrm>
            <a:off x="5547200" y="2110475"/>
            <a:ext cx="3456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Multi-channel (web, mobile, offline, etc) with multi payment methods (card, cash, UPI, etc)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2500" name="Google Shape;2500;p380"/>
          <p:cNvGrpSpPr/>
          <p:nvPr/>
        </p:nvGrpSpPr>
        <p:grpSpPr>
          <a:xfrm>
            <a:off x="5219958" y="2203184"/>
            <a:ext cx="231056" cy="230468"/>
            <a:chOff x="2138511" y="2464802"/>
            <a:chExt cx="354000" cy="353100"/>
          </a:xfrm>
        </p:grpSpPr>
        <p:sp>
          <p:nvSpPr>
            <p:cNvPr id="2501" name="Google Shape;2501;p380"/>
            <p:cNvSpPr/>
            <p:nvPr/>
          </p:nvSpPr>
          <p:spPr>
            <a:xfrm>
              <a:off x="2229830" y="2555417"/>
              <a:ext cx="171300" cy="171600"/>
            </a:xfrm>
            <a:prstGeom prst="ellipse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2" name="Google Shape;2502;p380"/>
            <p:cNvSpPr/>
            <p:nvPr/>
          </p:nvSpPr>
          <p:spPr>
            <a:xfrm>
              <a:off x="2138511" y="2464802"/>
              <a:ext cx="354000" cy="35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141" y="0"/>
                  </a:moveTo>
                  <a:cubicBezTo>
                    <a:pt x="26950" y="0"/>
                    <a:pt x="0" y="26886"/>
                    <a:pt x="0" y="60000"/>
                  </a:cubicBezTo>
                  <a:cubicBezTo>
                    <a:pt x="0" y="93113"/>
                    <a:pt x="26950" y="120000"/>
                    <a:pt x="60141" y="120000"/>
                  </a:cubicBezTo>
                  <a:cubicBezTo>
                    <a:pt x="93333" y="120000"/>
                    <a:pt x="120000" y="93113"/>
                    <a:pt x="120000" y="60000"/>
                  </a:cubicBezTo>
                  <a:cubicBezTo>
                    <a:pt x="120000" y="26886"/>
                    <a:pt x="93333" y="0"/>
                    <a:pt x="60141" y="0"/>
                  </a:cubicBezTo>
                  <a:close/>
                  <a:moveTo>
                    <a:pt x="60141" y="109245"/>
                  </a:moveTo>
                  <a:cubicBezTo>
                    <a:pt x="32907" y="109245"/>
                    <a:pt x="10780" y="87169"/>
                    <a:pt x="10780" y="60000"/>
                  </a:cubicBezTo>
                  <a:cubicBezTo>
                    <a:pt x="10780" y="32830"/>
                    <a:pt x="32907" y="10754"/>
                    <a:pt x="60141" y="10754"/>
                  </a:cubicBezTo>
                  <a:cubicBezTo>
                    <a:pt x="87375" y="10754"/>
                    <a:pt x="109503" y="32830"/>
                    <a:pt x="109503" y="60000"/>
                  </a:cubicBezTo>
                  <a:cubicBezTo>
                    <a:pt x="109503" y="87169"/>
                    <a:pt x="87375" y="109245"/>
                    <a:pt x="60141" y="109245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3" name="Google Shape;2503;p380"/>
          <p:cNvSpPr/>
          <p:nvPr/>
        </p:nvSpPr>
        <p:spPr>
          <a:xfrm>
            <a:off x="5547200" y="2850625"/>
            <a:ext cx="35622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Unbundling bills, access, payments and rebundling for any-to-any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2504" name="Google Shape;2504;p380"/>
          <p:cNvGrpSpPr/>
          <p:nvPr/>
        </p:nvGrpSpPr>
        <p:grpSpPr>
          <a:xfrm>
            <a:off x="5219958" y="2932468"/>
            <a:ext cx="231056" cy="230468"/>
            <a:chOff x="2138511" y="2464802"/>
            <a:chExt cx="354000" cy="353100"/>
          </a:xfrm>
        </p:grpSpPr>
        <p:sp>
          <p:nvSpPr>
            <p:cNvPr id="2505" name="Google Shape;2505;p380"/>
            <p:cNvSpPr/>
            <p:nvPr/>
          </p:nvSpPr>
          <p:spPr>
            <a:xfrm>
              <a:off x="2229830" y="2555417"/>
              <a:ext cx="171300" cy="171600"/>
            </a:xfrm>
            <a:prstGeom prst="ellipse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6" name="Google Shape;2506;p380"/>
            <p:cNvSpPr/>
            <p:nvPr/>
          </p:nvSpPr>
          <p:spPr>
            <a:xfrm>
              <a:off x="2138511" y="2464802"/>
              <a:ext cx="354000" cy="35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141" y="0"/>
                  </a:moveTo>
                  <a:cubicBezTo>
                    <a:pt x="26950" y="0"/>
                    <a:pt x="0" y="26886"/>
                    <a:pt x="0" y="60000"/>
                  </a:cubicBezTo>
                  <a:cubicBezTo>
                    <a:pt x="0" y="93113"/>
                    <a:pt x="26950" y="120000"/>
                    <a:pt x="60141" y="120000"/>
                  </a:cubicBezTo>
                  <a:cubicBezTo>
                    <a:pt x="93333" y="120000"/>
                    <a:pt x="120000" y="93113"/>
                    <a:pt x="120000" y="60000"/>
                  </a:cubicBezTo>
                  <a:cubicBezTo>
                    <a:pt x="120000" y="26886"/>
                    <a:pt x="93333" y="0"/>
                    <a:pt x="60141" y="0"/>
                  </a:cubicBezTo>
                  <a:close/>
                  <a:moveTo>
                    <a:pt x="60141" y="109245"/>
                  </a:moveTo>
                  <a:cubicBezTo>
                    <a:pt x="32907" y="109245"/>
                    <a:pt x="10780" y="87169"/>
                    <a:pt x="10780" y="60000"/>
                  </a:cubicBezTo>
                  <a:cubicBezTo>
                    <a:pt x="10780" y="32830"/>
                    <a:pt x="32907" y="10754"/>
                    <a:pt x="60141" y="10754"/>
                  </a:cubicBezTo>
                  <a:cubicBezTo>
                    <a:pt x="87375" y="10754"/>
                    <a:pt x="109503" y="32830"/>
                    <a:pt x="109503" y="60000"/>
                  </a:cubicBezTo>
                  <a:cubicBezTo>
                    <a:pt x="109503" y="87169"/>
                    <a:pt x="87375" y="109245"/>
                    <a:pt x="60141" y="109245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7" name="Google Shape;2507;p380"/>
          <p:cNvSpPr/>
          <p:nvPr/>
        </p:nvSpPr>
        <p:spPr>
          <a:xfrm>
            <a:off x="5547200" y="3590775"/>
            <a:ext cx="34560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conomica"/>
                <a:ea typeface="Economica"/>
                <a:cs typeface="Economica"/>
                <a:sym typeface="Economica"/>
              </a:rPr>
              <a:t>Bills can go into Digital Locker which can then be shared with consent for a use (e.g. loan)</a:t>
            </a:r>
            <a:endParaRPr sz="1800"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2508" name="Google Shape;2508;p380"/>
          <p:cNvGrpSpPr/>
          <p:nvPr/>
        </p:nvGrpSpPr>
        <p:grpSpPr>
          <a:xfrm>
            <a:off x="5219958" y="3693695"/>
            <a:ext cx="231056" cy="230468"/>
            <a:chOff x="2138511" y="2464802"/>
            <a:chExt cx="354000" cy="353100"/>
          </a:xfrm>
        </p:grpSpPr>
        <p:sp>
          <p:nvSpPr>
            <p:cNvPr id="2509" name="Google Shape;2509;p380"/>
            <p:cNvSpPr/>
            <p:nvPr/>
          </p:nvSpPr>
          <p:spPr>
            <a:xfrm>
              <a:off x="2229830" y="2555417"/>
              <a:ext cx="171300" cy="171600"/>
            </a:xfrm>
            <a:prstGeom prst="ellipse">
              <a:avLst/>
            </a:pr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0" name="Google Shape;2510;p380"/>
            <p:cNvSpPr/>
            <p:nvPr/>
          </p:nvSpPr>
          <p:spPr>
            <a:xfrm>
              <a:off x="2138511" y="2464802"/>
              <a:ext cx="354000" cy="35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141" y="0"/>
                  </a:moveTo>
                  <a:cubicBezTo>
                    <a:pt x="26950" y="0"/>
                    <a:pt x="0" y="26886"/>
                    <a:pt x="0" y="60000"/>
                  </a:cubicBezTo>
                  <a:cubicBezTo>
                    <a:pt x="0" y="93113"/>
                    <a:pt x="26950" y="120000"/>
                    <a:pt x="60141" y="120000"/>
                  </a:cubicBezTo>
                  <a:cubicBezTo>
                    <a:pt x="93333" y="120000"/>
                    <a:pt x="120000" y="93113"/>
                    <a:pt x="120000" y="60000"/>
                  </a:cubicBezTo>
                  <a:cubicBezTo>
                    <a:pt x="120000" y="26886"/>
                    <a:pt x="93333" y="0"/>
                    <a:pt x="60141" y="0"/>
                  </a:cubicBezTo>
                  <a:close/>
                  <a:moveTo>
                    <a:pt x="60141" y="109245"/>
                  </a:moveTo>
                  <a:cubicBezTo>
                    <a:pt x="32907" y="109245"/>
                    <a:pt x="10780" y="87169"/>
                    <a:pt x="10780" y="60000"/>
                  </a:cubicBezTo>
                  <a:cubicBezTo>
                    <a:pt x="10780" y="32830"/>
                    <a:pt x="32907" y="10754"/>
                    <a:pt x="60141" y="10754"/>
                  </a:cubicBezTo>
                  <a:cubicBezTo>
                    <a:pt x="87375" y="10754"/>
                    <a:pt x="109503" y="32830"/>
                    <a:pt x="109503" y="60000"/>
                  </a:cubicBezTo>
                  <a:cubicBezTo>
                    <a:pt x="109503" y="87169"/>
                    <a:pt x="87375" y="109245"/>
                    <a:pt x="60141" y="109245"/>
                  </a:cubicBezTo>
                  <a:close/>
                </a:path>
              </a:pathLst>
            </a:custGeom>
            <a:solidFill>
              <a:srgbClr val="6FA8D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11" name="Google Shape;2511;p3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44252">
            <a:off x="479227" y="981146"/>
            <a:ext cx="1224205" cy="395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Google Shape;2512;p3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601" y="1475325"/>
            <a:ext cx="1853600" cy="19853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3" name="Google Shape;2513;p380"/>
          <p:cNvSpPr txBox="1"/>
          <p:nvPr/>
        </p:nvSpPr>
        <p:spPr>
          <a:xfrm>
            <a:off x="2431200" y="1423550"/>
            <a:ext cx="26925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rPr>
              <a:t>~</a:t>
            </a:r>
            <a:r>
              <a:rPr lang="en" sz="48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1 B</a:t>
            </a:r>
            <a:r>
              <a:rPr lang="en" sz="30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illion</a:t>
            </a:r>
            <a:endParaRPr sz="3000" b="1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Bills per month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rPr>
              <a:t>~</a:t>
            </a:r>
            <a:r>
              <a:rPr lang="en" sz="48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250 B</a:t>
            </a:r>
            <a:r>
              <a:rPr lang="en" sz="2400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illion INR monthly payments</a:t>
            </a:r>
            <a:endParaRPr sz="2400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2514" name="Google Shape;2514;p380"/>
          <p:cNvSpPr txBox="1">
            <a:spLocks noGrp="1"/>
          </p:cNvSpPr>
          <p:nvPr>
            <p:ph type="sldNum" idx="12"/>
          </p:nvPr>
        </p:nvSpPr>
        <p:spPr>
          <a:xfrm>
            <a:off x="8837317" y="4857675"/>
            <a:ext cx="340500" cy="3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sp>
        <p:nvSpPr>
          <p:cNvPr id="2516" name="Google Shape;2516;p380"/>
          <p:cNvSpPr txBox="1">
            <a:spLocks noGrp="1"/>
          </p:cNvSpPr>
          <p:nvPr>
            <p:ph type="subTitle" idx="4294967295"/>
          </p:nvPr>
        </p:nvSpPr>
        <p:spPr>
          <a:xfrm>
            <a:off x="0" y="4770550"/>
            <a:ext cx="3200100" cy="3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Public data and NPCI website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1" name="Google Shape;2521;p381"/>
          <p:cNvGrpSpPr/>
          <p:nvPr/>
        </p:nvGrpSpPr>
        <p:grpSpPr>
          <a:xfrm rot="527683">
            <a:off x="7479836" y="1230127"/>
            <a:ext cx="637204" cy="969409"/>
            <a:chOff x="1306513" y="1644650"/>
            <a:chExt cx="1109625" cy="1687500"/>
          </a:xfrm>
        </p:grpSpPr>
        <p:sp>
          <p:nvSpPr>
            <p:cNvPr id="2522" name="Google Shape;2522;p381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2993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3" name="Google Shape;2523;p381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7C4A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4" name="Google Shape;2524;p381"/>
          <p:cNvGrpSpPr/>
          <p:nvPr/>
        </p:nvGrpSpPr>
        <p:grpSpPr>
          <a:xfrm rot="1392794">
            <a:off x="7850218" y="1694678"/>
            <a:ext cx="570361" cy="867551"/>
            <a:chOff x="1306513" y="1644650"/>
            <a:chExt cx="1109625" cy="1687500"/>
          </a:xfrm>
        </p:grpSpPr>
        <p:sp>
          <p:nvSpPr>
            <p:cNvPr id="2525" name="Google Shape;2525;p381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95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6" name="Google Shape;2526;p381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FBB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7" name="Google Shape;2527;p381"/>
          <p:cNvGrpSpPr/>
          <p:nvPr/>
        </p:nvGrpSpPr>
        <p:grpSpPr>
          <a:xfrm rot="4733862">
            <a:off x="7993905" y="2327101"/>
            <a:ext cx="570482" cy="867383"/>
            <a:chOff x="1306513" y="1644650"/>
            <a:chExt cx="1109625" cy="1687500"/>
          </a:xfrm>
        </p:grpSpPr>
        <p:sp>
          <p:nvSpPr>
            <p:cNvPr id="2528" name="Google Shape;2528;p381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4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9" name="Google Shape;2529;p381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2766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0" name="Google Shape;2530;p381"/>
          <p:cNvSpPr/>
          <p:nvPr/>
        </p:nvSpPr>
        <p:spPr>
          <a:xfrm>
            <a:off x="6880125" y="1736760"/>
            <a:ext cx="1329300" cy="247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9507" y="119999"/>
                </a:moveTo>
                <a:lnTo>
                  <a:pt x="74187" y="119999"/>
                </a:lnTo>
                <a:cubicBezTo>
                  <a:pt x="74187" y="119999"/>
                  <a:pt x="63546" y="106532"/>
                  <a:pt x="63743" y="95939"/>
                </a:cubicBezTo>
                <a:cubicBezTo>
                  <a:pt x="63940" y="85346"/>
                  <a:pt x="61970" y="63556"/>
                  <a:pt x="75369" y="56443"/>
                </a:cubicBezTo>
                <a:cubicBezTo>
                  <a:pt x="88768" y="49331"/>
                  <a:pt x="107980" y="49029"/>
                  <a:pt x="116059" y="56443"/>
                </a:cubicBezTo>
                <a:cubicBezTo>
                  <a:pt x="116059" y="56443"/>
                  <a:pt x="100197" y="42976"/>
                  <a:pt x="76354" y="50996"/>
                </a:cubicBezTo>
                <a:cubicBezTo>
                  <a:pt x="76354" y="50996"/>
                  <a:pt x="89852" y="27994"/>
                  <a:pt x="120000" y="34728"/>
                </a:cubicBezTo>
                <a:cubicBezTo>
                  <a:pt x="120000" y="34728"/>
                  <a:pt x="106502" y="30567"/>
                  <a:pt x="93103" y="33896"/>
                </a:cubicBezTo>
                <a:cubicBezTo>
                  <a:pt x="93103" y="33896"/>
                  <a:pt x="100689" y="27162"/>
                  <a:pt x="93793" y="14981"/>
                </a:cubicBezTo>
                <a:cubicBezTo>
                  <a:pt x="93793" y="14981"/>
                  <a:pt x="101182" y="30416"/>
                  <a:pt x="80886" y="39571"/>
                </a:cubicBezTo>
                <a:cubicBezTo>
                  <a:pt x="70344" y="44337"/>
                  <a:pt x="62266" y="56443"/>
                  <a:pt x="62266" y="56443"/>
                </a:cubicBezTo>
                <a:cubicBezTo>
                  <a:pt x="62266" y="56443"/>
                  <a:pt x="54285" y="17856"/>
                  <a:pt x="80886" y="15737"/>
                </a:cubicBezTo>
                <a:cubicBezTo>
                  <a:pt x="80886" y="15737"/>
                  <a:pt x="65812" y="15510"/>
                  <a:pt x="59901" y="27238"/>
                </a:cubicBezTo>
                <a:cubicBezTo>
                  <a:pt x="59901" y="27238"/>
                  <a:pt x="54876" y="0"/>
                  <a:pt x="30837" y="1967"/>
                </a:cubicBezTo>
                <a:cubicBezTo>
                  <a:pt x="30837" y="1967"/>
                  <a:pt x="51330" y="605"/>
                  <a:pt x="53300" y="24060"/>
                </a:cubicBezTo>
                <a:cubicBezTo>
                  <a:pt x="53300" y="24060"/>
                  <a:pt x="47487" y="14981"/>
                  <a:pt x="31625" y="16418"/>
                </a:cubicBezTo>
                <a:cubicBezTo>
                  <a:pt x="15862" y="17856"/>
                  <a:pt x="11133" y="8095"/>
                  <a:pt x="11133" y="8095"/>
                </a:cubicBezTo>
                <a:cubicBezTo>
                  <a:pt x="11133" y="8095"/>
                  <a:pt x="15172" y="17326"/>
                  <a:pt x="31625" y="18158"/>
                </a:cubicBezTo>
                <a:cubicBezTo>
                  <a:pt x="48177" y="19066"/>
                  <a:pt x="54679" y="28600"/>
                  <a:pt x="54876" y="33896"/>
                </a:cubicBezTo>
                <a:cubicBezTo>
                  <a:pt x="55073" y="39192"/>
                  <a:pt x="56847" y="68398"/>
                  <a:pt x="56847" y="68398"/>
                </a:cubicBezTo>
                <a:cubicBezTo>
                  <a:pt x="56847" y="68398"/>
                  <a:pt x="47783" y="58032"/>
                  <a:pt x="37142" y="52433"/>
                </a:cubicBezTo>
                <a:cubicBezTo>
                  <a:pt x="26502" y="46759"/>
                  <a:pt x="22561" y="38587"/>
                  <a:pt x="29458" y="30794"/>
                </a:cubicBezTo>
                <a:cubicBezTo>
                  <a:pt x="29458" y="30794"/>
                  <a:pt x="20985" y="37377"/>
                  <a:pt x="27093" y="49029"/>
                </a:cubicBezTo>
                <a:cubicBezTo>
                  <a:pt x="27093" y="49029"/>
                  <a:pt x="13300" y="44791"/>
                  <a:pt x="0" y="50088"/>
                </a:cubicBezTo>
                <a:cubicBezTo>
                  <a:pt x="0" y="50088"/>
                  <a:pt x="18916" y="44337"/>
                  <a:pt x="31625" y="53720"/>
                </a:cubicBezTo>
                <a:cubicBezTo>
                  <a:pt x="44433" y="63102"/>
                  <a:pt x="50541" y="74148"/>
                  <a:pt x="50541" y="74148"/>
                </a:cubicBezTo>
                <a:cubicBezTo>
                  <a:pt x="50541" y="74148"/>
                  <a:pt x="29261" y="67036"/>
                  <a:pt x="12315" y="78537"/>
                </a:cubicBezTo>
                <a:cubicBezTo>
                  <a:pt x="12315" y="78537"/>
                  <a:pt x="42463" y="67036"/>
                  <a:pt x="49359" y="79445"/>
                </a:cubicBezTo>
                <a:cubicBezTo>
                  <a:pt x="56256" y="91853"/>
                  <a:pt x="54285" y="108953"/>
                  <a:pt x="39507" y="119999"/>
                </a:cubicBezTo>
                <a:close/>
              </a:path>
            </a:pathLst>
          </a:custGeom>
          <a:solidFill>
            <a:srgbClr val="202020"/>
          </a:solidFill>
          <a:ln>
            <a:noFill/>
          </a:ln>
        </p:spPr>
        <p:txBody>
          <a:bodyPr spcFirstLastPara="1" wrap="square" lIns="243775" tIns="121875" rIns="243775" bIns="12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1" name="Google Shape;2531;p381"/>
          <p:cNvGrpSpPr/>
          <p:nvPr/>
        </p:nvGrpSpPr>
        <p:grpSpPr>
          <a:xfrm rot="-4497008">
            <a:off x="6547153" y="2040317"/>
            <a:ext cx="570497" cy="940628"/>
            <a:chOff x="1306512" y="1644650"/>
            <a:chExt cx="1109626" cy="1687500"/>
          </a:xfrm>
        </p:grpSpPr>
        <p:sp>
          <p:nvSpPr>
            <p:cNvPr id="2532" name="Google Shape;2532;p381"/>
            <p:cNvSpPr/>
            <p:nvPr/>
          </p:nvSpPr>
          <p:spPr>
            <a:xfrm>
              <a:off x="1306512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BF801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3" name="Google Shape;2533;p381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E8A53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4" name="Google Shape;2534;p381"/>
          <p:cNvGrpSpPr/>
          <p:nvPr/>
        </p:nvGrpSpPr>
        <p:grpSpPr>
          <a:xfrm rot="-6002144">
            <a:off x="6562549" y="2774728"/>
            <a:ext cx="570533" cy="940650"/>
            <a:chOff x="1306513" y="1644650"/>
            <a:chExt cx="1109625" cy="1687500"/>
          </a:xfrm>
        </p:grpSpPr>
        <p:sp>
          <p:nvSpPr>
            <p:cNvPr id="2535" name="Google Shape;2535;p381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DE0A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6" name="Google Shape;2536;p381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F641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7" name="Google Shape;2537;p381"/>
          <p:cNvSpPr/>
          <p:nvPr/>
        </p:nvSpPr>
        <p:spPr>
          <a:xfrm>
            <a:off x="6563331" y="4197831"/>
            <a:ext cx="1646100" cy="76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2202" y="3278"/>
                </a:moveTo>
                <a:cubicBezTo>
                  <a:pt x="31898" y="3278"/>
                  <a:pt x="31898" y="3278"/>
                  <a:pt x="31898" y="3278"/>
                </a:cubicBezTo>
                <a:cubicBezTo>
                  <a:pt x="30075" y="6557"/>
                  <a:pt x="27949" y="9836"/>
                  <a:pt x="25822" y="13770"/>
                </a:cubicBezTo>
                <a:cubicBezTo>
                  <a:pt x="19443" y="22950"/>
                  <a:pt x="13974" y="40655"/>
                  <a:pt x="13974" y="40655"/>
                </a:cubicBezTo>
                <a:cubicBezTo>
                  <a:pt x="13974" y="40655"/>
                  <a:pt x="26126" y="24262"/>
                  <a:pt x="31898" y="18360"/>
                </a:cubicBezTo>
                <a:cubicBezTo>
                  <a:pt x="34936" y="15737"/>
                  <a:pt x="41924" y="11147"/>
                  <a:pt x="48000" y="7868"/>
                </a:cubicBezTo>
                <a:cubicBezTo>
                  <a:pt x="45265" y="19016"/>
                  <a:pt x="42227" y="30163"/>
                  <a:pt x="38582" y="40000"/>
                </a:cubicBezTo>
                <a:cubicBezTo>
                  <a:pt x="37670" y="42622"/>
                  <a:pt x="36455" y="45245"/>
                  <a:pt x="35240" y="48524"/>
                </a:cubicBezTo>
                <a:cubicBezTo>
                  <a:pt x="30987" y="50491"/>
                  <a:pt x="24607" y="54426"/>
                  <a:pt x="21265" y="57049"/>
                </a:cubicBezTo>
                <a:cubicBezTo>
                  <a:pt x="15797" y="60983"/>
                  <a:pt x="5468" y="74098"/>
                  <a:pt x="5468" y="74098"/>
                </a:cubicBezTo>
                <a:cubicBezTo>
                  <a:pt x="5468" y="74098"/>
                  <a:pt x="18835" y="63606"/>
                  <a:pt x="25822" y="60983"/>
                </a:cubicBezTo>
                <a:cubicBezTo>
                  <a:pt x="27037" y="60983"/>
                  <a:pt x="28556" y="60327"/>
                  <a:pt x="29772" y="60327"/>
                </a:cubicBezTo>
                <a:cubicBezTo>
                  <a:pt x="17012" y="85901"/>
                  <a:pt x="0" y="114098"/>
                  <a:pt x="0" y="114098"/>
                </a:cubicBezTo>
                <a:cubicBezTo>
                  <a:pt x="0" y="114098"/>
                  <a:pt x="27645" y="83934"/>
                  <a:pt x="38582" y="64262"/>
                </a:cubicBezTo>
                <a:cubicBezTo>
                  <a:pt x="44050" y="55081"/>
                  <a:pt x="51949" y="40000"/>
                  <a:pt x="58936" y="26229"/>
                </a:cubicBezTo>
                <a:cubicBezTo>
                  <a:pt x="61367" y="34098"/>
                  <a:pt x="63493" y="43278"/>
                  <a:pt x="64101" y="51803"/>
                </a:cubicBezTo>
                <a:cubicBezTo>
                  <a:pt x="66227" y="73442"/>
                  <a:pt x="76253" y="120000"/>
                  <a:pt x="76253" y="120000"/>
                </a:cubicBezTo>
                <a:cubicBezTo>
                  <a:pt x="76253" y="120000"/>
                  <a:pt x="72607" y="88524"/>
                  <a:pt x="71088" y="62295"/>
                </a:cubicBezTo>
                <a:cubicBezTo>
                  <a:pt x="72911" y="64262"/>
                  <a:pt x="74734" y="65573"/>
                  <a:pt x="75949" y="66885"/>
                </a:cubicBezTo>
                <a:cubicBezTo>
                  <a:pt x="78987" y="69508"/>
                  <a:pt x="85974" y="72131"/>
                  <a:pt x="85974" y="72131"/>
                </a:cubicBezTo>
                <a:cubicBezTo>
                  <a:pt x="85974" y="72131"/>
                  <a:pt x="78075" y="66229"/>
                  <a:pt x="74734" y="61639"/>
                </a:cubicBezTo>
                <a:cubicBezTo>
                  <a:pt x="73215" y="59672"/>
                  <a:pt x="72000" y="57049"/>
                  <a:pt x="70784" y="55081"/>
                </a:cubicBezTo>
                <a:cubicBezTo>
                  <a:pt x="70784" y="49836"/>
                  <a:pt x="70481" y="45245"/>
                  <a:pt x="70784" y="41311"/>
                </a:cubicBezTo>
                <a:cubicBezTo>
                  <a:pt x="71088" y="32786"/>
                  <a:pt x="72000" y="24918"/>
                  <a:pt x="73215" y="18360"/>
                </a:cubicBezTo>
                <a:cubicBezTo>
                  <a:pt x="73518" y="18360"/>
                  <a:pt x="73822" y="18360"/>
                  <a:pt x="73822" y="18360"/>
                </a:cubicBezTo>
                <a:cubicBezTo>
                  <a:pt x="76860" y="24262"/>
                  <a:pt x="80506" y="32131"/>
                  <a:pt x="83848" y="40655"/>
                </a:cubicBezTo>
                <a:cubicBezTo>
                  <a:pt x="90531" y="60327"/>
                  <a:pt x="99341" y="106229"/>
                  <a:pt x="99341" y="106229"/>
                </a:cubicBezTo>
                <a:cubicBezTo>
                  <a:pt x="99341" y="106229"/>
                  <a:pt x="95696" y="64918"/>
                  <a:pt x="92050" y="46557"/>
                </a:cubicBezTo>
                <a:cubicBezTo>
                  <a:pt x="91746" y="44590"/>
                  <a:pt x="91139" y="42622"/>
                  <a:pt x="90835" y="40000"/>
                </a:cubicBezTo>
                <a:cubicBezTo>
                  <a:pt x="93569" y="42622"/>
                  <a:pt x="96303" y="45245"/>
                  <a:pt x="98126" y="47213"/>
                </a:cubicBezTo>
                <a:cubicBezTo>
                  <a:pt x="103594" y="51803"/>
                  <a:pt x="115443" y="56393"/>
                  <a:pt x="115443" y="56393"/>
                </a:cubicBezTo>
                <a:cubicBezTo>
                  <a:pt x="115443" y="56393"/>
                  <a:pt x="102075" y="45901"/>
                  <a:pt x="96303" y="38032"/>
                </a:cubicBezTo>
                <a:cubicBezTo>
                  <a:pt x="92354" y="32131"/>
                  <a:pt x="89012" y="26229"/>
                  <a:pt x="87493" y="22295"/>
                </a:cubicBezTo>
                <a:cubicBezTo>
                  <a:pt x="86582" y="17704"/>
                  <a:pt x="85670" y="13114"/>
                  <a:pt x="84759" y="7868"/>
                </a:cubicBezTo>
                <a:cubicBezTo>
                  <a:pt x="90531" y="11147"/>
                  <a:pt x="97518" y="15737"/>
                  <a:pt x="102075" y="18360"/>
                </a:cubicBezTo>
                <a:cubicBezTo>
                  <a:pt x="111493" y="24918"/>
                  <a:pt x="120000" y="40655"/>
                  <a:pt x="120000" y="40655"/>
                </a:cubicBezTo>
                <a:cubicBezTo>
                  <a:pt x="120000" y="40655"/>
                  <a:pt x="115746" y="20327"/>
                  <a:pt x="109367" y="11147"/>
                </a:cubicBezTo>
                <a:cubicBezTo>
                  <a:pt x="108759" y="9836"/>
                  <a:pt x="108151" y="9180"/>
                  <a:pt x="107544" y="8524"/>
                </a:cubicBezTo>
                <a:cubicBezTo>
                  <a:pt x="105417" y="5245"/>
                  <a:pt x="102683" y="2622"/>
                  <a:pt x="99949" y="0"/>
                </a:cubicBezTo>
                <a:cubicBezTo>
                  <a:pt x="34025" y="0"/>
                  <a:pt x="34025" y="0"/>
                  <a:pt x="34025" y="0"/>
                </a:cubicBezTo>
                <a:cubicBezTo>
                  <a:pt x="33417" y="655"/>
                  <a:pt x="32810" y="1967"/>
                  <a:pt x="32202" y="3278"/>
                </a:cubicBezTo>
                <a:close/>
              </a:path>
            </a:pathLst>
          </a:custGeom>
          <a:solidFill>
            <a:srgbClr val="1F1F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8" name="Google Shape;2538;p381"/>
          <p:cNvSpPr/>
          <p:nvPr/>
        </p:nvSpPr>
        <p:spPr>
          <a:xfrm>
            <a:off x="6172275" y="777835"/>
            <a:ext cx="2587500" cy="4317000"/>
          </a:xfrm>
          <a:prstGeom prst="rect">
            <a:avLst/>
          </a:prstGeom>
          <a:solidFill>
            <a:srgbClr val="FFFFFF">
              <a:alpha val="8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381"/>
          <p:cNvSpPr txBox="1">
            <a:spLocks noGrp="1"/>
          </p:cNvSpPr>
          <p:nvPr>
            <p:ph type="body" idx="4294967295"/>
          </p:nvPr>
        </p:nvSpPr>
        <p:spPr>
          <a:xfrm>
            <a:off x="298477" y="303875"/>
            <a:ext cx="3233400" cy="45357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 of digital infrastructures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such as Registries, Universal coverage, PHR, National Analytics, etc.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Registries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with Open API for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e-verification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health providers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Federated PHR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empower everyone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Universal coverage platform for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400 Million+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people!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40" name="Google Shape;2540;p381"/>
          <p:cNvGrpSpPr/>
          <p:nvPr/>
        </p:nvGrpSpPr>
        <p:grpSpPr>
          <a:xfrm rot="-3850954">
            <a:off x="6734266" y="1431613"/>
            <a:ext cx="570476" cy="867345"/>
            <a:chOff x="1306513" y="1644650"/>
            <a:chExt cx="1109625" cy="1687500"/>
          </a:xfrm>
        </p:grpSpPr>
        <p:sp>
          <p:nvSpPr>
            <p:cNvPr id="2541" name="Google Shape;2541;p381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53B72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2" name="Google Shape;2542;p381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7DD6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3" name="Google Shape;2543;p381"/>
          <p:cNvSpPr/>
          <p:nvPr/>
        </p:nvSpPr>
        <p:spPr>
          <a:xfrm>
            <a:off x="5580524" y="1273441"/>
            <a:ext cx="573600" cy="573600"/>
          </a:xfrm>
          <a:prstGeom prst="ellipse">
            <a:avLst/>
          </a:prstGeom>
          <a:solidFill>
            <a:srgbClr val="7DD6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4" name="Google Shape;2544;p381"/>
          <p:cNvSpPr txBox="1"/>
          <p:nvPr/>
        </p:nvSpPr>
        <p:spPr>
          <a:xfrm>
            <a:off x="3531975" y="1274339"/>
            <a:ext cx="1812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Health Stack</a:t>
            </a:r>
            <a:endParaRPr sz="1100">
              <a:solidFill>
                <a:schemeClr val="accent5"/>
              </a:solidFill>
            </a:endParaRPr>
          </a:p>
        </p:txBody>
      </p:sp>
      <p:sp>
        <p:nvSpPr>
          <p:cNvPr id="2545" name="Google Shape;2545;p381"/>
          <p:cNvSpPr txBox="1"/>
          <p:nvPr/>
        </p:nvSpPr>
        <p:spPr>
          <a:xfrm>
            <a:off x="708608" y="173699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A0002"/>
                </a:solidFill>
                <a:latin typeface="Russo One"/>
                <a:ea typeface="Russo One"/>
                <a:cs typeface="Russo One"/>
                <a:sym typeface="Russo One"/>
              </a:rPr>
              <a:t>Digital infrastructure for health!</a:t>
            </a:r>
            <a:endParaRPr sz="2400">
              <a:solidFill>
                <a:srgbClr val="DA0002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546" name="Google Shape;2546;p381"/>
          <p:cNvSpPr txBox="1">
            <a:spLocks noGrp="1"/>
          </p:cNvSpPr>
          <p:nvPr>
            <p:ph type="sldNum" idx="12"/>
          </p:nvPr>
        </p:nvSpPr>
        <p:spPr>
          <a:xfrm>
            <a:off x="8746425" y="4849800"/>
            <a:ext cx="397500" cy="2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p382"/>
          <p:cNvSpPr txBox="1">
            <a:spLocks noGrp="1"/>
          </p:cNvSpPr>
          <p:nvPr>
            <p:ph type="body" idx="4294967295"/>
          </p:nvPr>
        </p:nvSpPr>
        <p:spPr>
          <a:xfrm>
            <a:off x="146075" y="777825"/>
            <a:ext cx="2883000" cy="40617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API driven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platform</a:t>
            </a:r>
            <a:endParaRPr sz="1700" b="1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Empowering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 million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teachers and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 million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children across </a:t>
            </a: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26 states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access more content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Built on open source platform </a:t>
            </a:r>
            <a:r>
              <a:rPr lang="en" sz="1700" b="1">
                <a:solidFill>
                  <a:srgbClr val="434343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sunbird.org</a:t>
            </a:r>
            <a:endParaRPr sz="1700" b="1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2" name="Google Shape;2552;p382"/>
          <p:cNvSpPr txBox="1"/>
          <p:nvPr/>
        </p:nvSpPr>
        <p:spPr>
          <a:xfrm>
            <a:off x="3531975" y="1735141"/>
            <a:ext cx="1812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DIKSHA</a:t>
            </a:r>
            <a:endParaRPr sz="1100">
              <a:solidFill>
                <a:schemeClr val="accent5"/>
              </a:solidFill>
            </a:endParaRPr>
          </a:p>
        </p:txBody>
      </p:sp>
      <p:sp>
        <p:nvSpPr>
          <p:cNvPr id="2553" name="Google Shape;2553;p382"/>
          <p:cNvSpPr/>
          <p:nvPr/>
        </p:nvSpPr>
        <p:spPr>
          <a:xfrm>
            <a:off x="5580524" y="1732963"/>
            <a:ext cx="573600" cy="573600"/>
          </a:xfrm>
          <a:prstGeom prst="ellipse">
            <a:avLst/>
          </a:prstGeom>
          <a:solidFill>
            <a:srgbClr val="E8A5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54" name="Google Shape;2554;p382"/>
          <p:cNvGrpSpPr/>
          <p:nvPr/>
        </p:nvGrpSpPr>
        <p:grpSpPr>
          <a:xfrm rot="-3850954">
            <a:off x="6734266" y="1431613"/>
            <a:ext cx="570476" cy="867345"/>
            <a:chOff x="1306513" y="1644650"/>
            <a:chExt cx="1109625" cy="1687500"/>
          </a:xfrm>
        </p:grpSpPr>
        <p:sp>
          <p:nvSpPr>
            <p:cNvPr id="2555" name="Google Shape;2555;p382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53B72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6" name="Google Shape;2556;p382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7DD6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7" name="Google Shape;2557;p382"/>
          <p:cNvGrpSpPr/>
          <p:nvPr/>
        </p:nvGrpSpPr>
        <p:grpSpPr>
          <a:xfrm rot="527683">
            <a:off x="7479836" y="1230127"/>
            <a:ext cx="637204" cy="969409"/>
            <a:chOff x="1306513" y="1644650"/>
            <a:chExt cx="1109625" cy="1687500"/>
          </a:xfrm>
        </p:grpSpPr>
        <p:sp>
          <p:nvSpPr>
            <p:cNvPr id="2558" name="Google Shape;2558;p382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2993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9" name="Google Shape;2559;p382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7C4A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0" name="Google Shape;2560;p382"/>
          <p:cNvGrpSpPr/>
          <p:nvPr/>
        </p:nvGrpSpPr>
        <p:grpSpPr>
          <a:xfrm rot="1392794">
            <a:off x="7850218" y="1694678"/>
            <a:ext cx="570361" cy="867551"/>
            <a:chOff x="1306513" y="1644650"/>
            <a:chExt cx="1109625" cy="1687500"/>
          </a:xfrm>
        </p:grpSpPr>
        <p:sp>
          <p:nvSpPr>
            <p:cNvPr id="2561" name="Google Shape;2561;p382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95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2" name="Google Shape;2562;p382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FBB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3" name="Google Shape;2563;p382"/>
          <p:cNvGrpSpPr/>
          <p:nvPr/>
        </p:nvGrpSpPr>
        <p:grpSpPr>
          <a:xfrm rot="4733862">
            <a:off x="7993905" y="2327101"/>
            <a:ext cx="570482" cy="867383"/>
            <a:chOff x="1306513" y="1644650"/>
            <a:chExt cx="1109625" cy="1687500"/>
          </a:xfrm>
        </p:grpSpPr>
        <p:sp>
          <p:nvSpPr>
            <p:cNvPr id="2564" name="Google Shape;2564;p382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4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5" name="Google Shape;2565;p382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2766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6" name="Google Shape;2566;p382"/>
          <p:cNvSpPr/>
          <p:nvPr/>
        </p:nvSpPr>
        <p:spPr>
          <a:xfrm>
            <a:off x="6880125" y="1736760"/>
            <a:ext cx="1329300" cy="247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9507" y="119999"/>
                </a:moveTo>
                <a:lnTo>
                  <a:pt x="74187" y="119999"/>
                </a:lnTo>
                <a:cubicBezTo>
                  <a:pt x="74187" y="119999"/>
                  <a:pt x="63546" y="106532"/>
                  <a:pt x="63743" y="95939"/>
                </a:cubicBezTo>
                <a:cubicBezTo>
                  <a:pt x="63940" y="85346"/>
                  <a:pt x="61970" y="63556"/>
                  <a:pt x="75369" y="56443"/>
                </a:cubicBezTo>
                <a:cubicBezTo>
                  <a:pt x="88768" y="49331"/>
                  <a:pt x="107980" y="49029"/>
                  <a:pt x="116059" y="56443"/>
                </a:cubicBezTo>
                <a:cubicBezTo>
                  <a:pt x="116059" y="56443"/>
                  <a:pt x="100197" y="42976"/>
                  <a:pt x="76354" y="50996"/>
                </a:cubicBezTo>
                <a:cubicBezTo>
                  <a:pt x="76354" y="50996"/>
                  <a:pt x="89852" y="27994"/>
                  <a:pt x="120000" y="34728"/>
                </a:cubicBezTo>
                <a:cubicBezTo>
                  <a:pt x="120000" y="34728"/>
                  <a:pt x="106502" y="30567"/>
                  <a:pt x="93103" y="33896"/>
                </a:cubicBezTo>
                <a:cubicBezTo>
                  <a:pt x="93103" y="33896"/>
                  <a:pt x="100689" y="27162"/>
                  <a:pt x="93793" y="14981"/>
                </a:cubicBezTo>
                <a:cubicBezTo>
                  <a:pt x="93793" y="14981"/>
                  <a:pt x="101182" y="30416"/>
                  <a:pt x="80886" y="39571"/>
                </a:cubicBezTo>
                <a:cubicBezTo>
                  <a:pt x="70344" y="44337"/>
                  <a:pt x="62266" y="56443"/>
                  <a:pt x="62266" y="56443"/>
                </a:cubicBezTo>
                <a:cubicBezTo>
                  <a:pt x="62266" y="56443"/>
                  <a:pt x="54285" y="17856"/>
                  <a:pt x="80886" y="15737"/>
                </a:cubicBezTo>
                <a:cubicBezTo>
                  <a:pt x="80886" y="15737"/>
                  <a:pt x="65812" y="15510"/>
                  <a:pt x="59901" y="27238"/>
                </a:cubicBezTo>
                <a:cubicBezTo>
                  <a:pt x="59901" y="27238"/>
                  <a:pt x="54876" y="0"/>
                  <a:pt x="30837" y="1967"/>
                </a:cubicBezTo>
                <a:cubicBezTo>
                  <a:pt x="30837" y="1967"/>
                  <a:pt x="51330" y="605"/>
                  <a:pt x="53300" y="24060"/>
                </a:cubicBezTo>
                <a:cubicBezTo>
                  <a:pt x="53300" y="24060"/>
                  <a:pt x="47487" y="14981"/>
                  <a:pt x="31625" y="16418"/>
                </a:cubicBezTo>
                <a:cubicBezTo>
                  <a:pt x="15862" y="17856"/>
                  <a:pt x="11133" y="8095"/>
                  <a:pt x="11133" y="8095"/>
                </a:cubicBezTo>
                <a:cubicBezTo>
                  <a:pt x="11133" y="8095"/>
                  <a:pt x="15172" y="17326"/>
                  <a:pt x="31625" y="18158"/>
                </a:cubicBezTo>
                <a:cubicBezTo>
                  <a:pt x="48177" y="19066"/>
                  <a:pt x="54679" y="28600"/>
                  <a:pt x="54876" y="33896"/>
                </a:cubicBezTo>
                <a:cubicBezTo>
                  <a:pt x="55073" y="39192"/>
                  <a:pt x="56847" y="68398"/>
                  <a:pt x="56847" y="68398"/>
                </a:cubicBezTo>
                <a:cubicBezTo>
                  <a:pt x="56847" y="68398"/>
                  <a:pt x="47783" y="58032"/>
                  <a:pt x="37142" y="52433"/>
                </a:cubicBezTo>
                <a:cubicBezTo>
                  <a:pt x="26502" y="46759"/>
                  <a:pt x="22561" y="38587"/>
                  <a:pt x="29458" y="30794"/>
                </a:cubicBezTo>
                <a:cubicBezTo>
                  <a:pt x="29458" y="30794"/>
                  <a:pt x="20985" y="37377"/>
                  <a:pt x="27093" y="49029"/>
                </a:cubicBezTo>
                <a:cubicBezTo>
                  <a:pt x="27093" y="49029"/>
                  <a:pt x="13300" y="44791"/>
                  <a:pt x="0" y="50088"/>
                </a:cubicBezTo>
                <a:cubicBezTo>
                  <a:pt x="0" y="50088"/>
                  <a:pt x="18916" y="44337"/>
                  <a:pt x="31625" y="53720"/>
                </a:cubicBezTo>
                <a:cubicBezTo>
                  <a:pt x="44433" y="63102"/>
                  <a:pt x="50541" y="74148"/>
                  <a:pt x="50541" y="74148"/>
                </a:cubicBezTo>
                <a:cubicBezTo>
                  <a:pt x="50541" y="74148"/>
                  <a:pt x="29261" y="67036"/>
                  <a:pt x="12315" y="78537"/>
                </a:cubicBezTo>
                <a:cubicBezTo>
                  <a:pt x="12315" y="78537"/>
                  <a:pt x="42463" y="67036"/>
                  <a:pt x="49359" y="79445"/>
                </a:cubicBezTo>
                <a:cubicBezTo>
                  <a:pt x="56256" y="91853"/>
                  <a:pt x="54285" y="108953"/>
                  <a:pt x="39507" y="119999"/>
                </a:cubicBezTo>
                <a:close/>
              </a:path>
            </a:pathLst>
          </a:custGeom>
          <a:solidFill>
            <a:srgbClr val="202020"/>
          </a:solidFill>
          <a:ln>
            <a:noFill/>
          </a:ln>
        </p:spPr>
        <p:txBody>
          <a:bodyPr spcFirstLastPara="1" wrap="square" lIns="243775" tIns="121875" rIns="243775" bIns="12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67" name="Google Shape;2567;p382"/>
          <p:cNvGrpSpPr/>
          <p:nvPr/>
        </p:nvGrpSpPr>
        <p:grpSpPr>
          <a:xfrm rot="-6002144">
            <a:off x="6562549" y="2774728"/>
            <a:ext cx="570533" cy="940650"/>
            <a:chOff x="1306513" y="1644650"/>
            <a:chExt cx="1109625" cy="1687500"/>
          </a:xfrm>
        </p:grpSpPr>
        <p:sp>
          <p:nvSpPr>
            <p:cNvPr id="2568" name="Google Shape;2568;p382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DE0A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9" name="Google Shape;2569;p382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F641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0" name="Google Shape;2570;p382"/>
          <p:cNvSpPr/>
          <p:nvPr/>
        </p:nvSpPr>
        <p:spPr>
          <a:xfrm>
            <a:off x="6563331" y="4197831"/>
            <a:ext cx="1646100" cy="76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2202" y="3278"/>
                </a:moveTo>
                <a:cubicBezTo>
                  <a:pt x="31898" y="3278"/>
                  <a:pt x="31898" y="3278"/>
                  <a:pt x="31898" y="3278"/>
                </a:cubicBezTo>
                <a:cubicBezTo>
                  <a:pt x="30075" y="6557"/>
                  <a:pt x="27949" y="9836"/>
                  <a:pt x="25822" y="13770"/>
                </a:cubicBezTo>
                <a:cubicBezTo>
                  <a:pt x="19443" y="22950"/>
                  <a:pt x="13974" y="40655"/>
                  <a:pt x="13974" y="40655"/>
                </a:cubicBezTo>
                <a:cubicBezTo>
                  <a:pt x="13974" y="40655"/>
                  <a:pt x="26126" y="24262"/>
                  <a:pt x="31898" y="18360"/>
                </a:cubicBezTo>
                <a:cubicBezTo>
                  <a:pt x="34936" y="15737"/>
                  <a:pt x="41924" y="11147"/>
                  <a:pt x="48000" y="7868"/>
                </a:cubicBezTo>
                <a:cubicBezTo>
                  <a:pt x="45265" y="19016"/>
                  <a:pt x="42227" y="30163"/>
                  <a:pt x="38582" y="40000"/>
                </a:cubicBezTo>
                <a:cubicBezTo>
                  <a:pt x="37670" y="42622"/>
                  <a:pt x="36455" y="45245"/>
                  <a:pt x="35240" y="48524"/>
                </a:cubicBezTo>
                <a:cubicBezTo>
                  <a:pt x="30987" y="50491"/>
                  <a:pt x="24607" y="54426"/>
                  <a:pt x="21265" y="57049"/>
                </a:cubicBezTo>
                <a:cubicBezTo>
                  <a:pt x="15797" y="60983"/>
                  <a:pt x="5468" y="74098"/>
                  <a:pt x="5468" y="74098"/>
                </a:cubicBezTo>
                <a:cubicBezTo>
                  <a:pt x="5468" y="74098"/>
                  <a:pt x="18835" y="63606"/>
                  <a:pt x="25822" y="60983"/>
                </a:cubicBezTo>
                <a:cubicBezTo>
                  <a:pt x="27037" y="60983"/>
                  <a:pt x="28556" y="60327"/>
                  <a:pt x="29772" y="60327"/>
                </a:cubicBezTo>
                <a:cubicBezTo>
                  <a:pt x="17012" y="85901"/>
                  <a:pt x="0" y="114098"/>
                  <a:pt x="0" y="114098"/>
                </a:cubicBezTo>
                <a:cubicBezTo>
                  <a:pt x="0" y="114098"/>
                  <a:pt x="27645" y="83934"/>
                  <a:pt x="38582" y="64262"/>
                </a:cubicBezTo>
                <a:cubicBezTo>
                  <a:pt x="44050" y="55081"/>
                  <a:pt x="51949" y="40000"/>
                  <a:pt x="58936" y="26229"/>
                </a:cubicBezTo>
                <a:cubicBezTo>
                  <a:pt x="61367" y="34098"/>
                  <a:pt x="63493" y="43278"/>
                  <a:pt x="64101" y="51803"/>
                </a:cubicBezTo>
                <a:cubicBezTo>
                  <a:pt x="66227" y="73442"/>
                  <a:pt x="76253" y="120000"/>
                  <a:pt x="76253" y="120000"/>
                </a:cubicBezTo>
                <a:cubicBezTo>
                  <a:pt x="76253" y="120000"/>
                  <a:pt x="72607" y="88524"/>
                  <a:pt x="71088" y="62295"/>
                </a:cubicBezTo>
                <a:cubicBezTo>
                  <a:pt x="72911" y="64262"/>
                  <a:pt x="74734" y="65573"/>
                  <a:pt x="75949" y="66885"/>
                </a:cubicBezTo>
                <a:cubicBezTo>
                  <a:pt x="78987" y="69508"/>
                  <a:pt x="85974" y="72131"/>
                  <a:pt x="85974" y="72131"/>
                </a:cubicBezTo>
                <a:cubicBezTo>
                  <a:pt x="85974" y="72131"/>
                  <a:pt x="78075" y="66229"/>
                  <a:pt x="74734" y="61639"/>
                </a:cubicBezTo>
                <a:cubicBezTo>
                  <a:pt x="73215" y="59672"/>
                  <a:pt x="72000" y="57049"/>
                  <a:pt x="70784" y="55081"/>
                </a:cubicBezTo>
                <a:cubicBezTo>
                  <a:pt x="70784" y="49836"/>
                  <a:pt x="70481" y="45245"/>
                  <a:pt x="70784" y="41311"/>
                </a:cubicBezTo>
                <a:cubicBezTo>
                  <a:pt x="71088" y="32786"/>
                  <a:pt x="72000" y="24918"/>
                  <a:pt x="73215" y="18360"/>
                </a:cubicBezTo>
                <a:cubicBezTo>
                  <a:pt x="73518" y="18360"/>
                  <a:pt x="73822" y="18360"/>
                  <a:pt x="73822" y="18360"/>
                </a:cubicBezTo>
                <a:cubicBezTo>
                  <a:pt x="76860" y="24262"/>
                  <a:pt x="80506" y="32131"/>
                  <a:pt x="83848" y="40655"/>
                </a:cubicBezTo>
                <a:cubicBezTo>
                  <a:pt x="90531" y="60327"/>
                  <a:pt x="99341" y="106229"/>
                  <a:pt x="99341" y="106229"/>
                </a:cubicBezTo>
                <a:cubicBezTo>
                  <a:pt x="99341" y="106229"/>
                  <a:pt x="95696" y="64918"/>
                  <a:pt x="92050" y="46557"/>
                </a:cubicBezTo>
                <a:cubicBezTo>
                  <a:pt x="91746" y="44590"/>
                  <a:pt x="91139" y="42622"/>
                  <a:pt x="90835" y="40000"/>
                </a:cubicBezTo>
                <a:cubicBezTo>
                  <a:pt x="93569" y="42622"/>
                  <a:pt x="96303" y="45245"/>
                  <a:pt x="98126" y="47213"/>
                </a:cubicBezTo>
                <a:cubicBezTo>
                  <a:pt x="103594" y="51803"/>
                  <a:pt x="115443" y="56393"/>
                  <a:pt x="115443" y="56393"/>
                </a:cubicBezTo>
                <a:cubicBezTo>
                  <a:pt x="115443" y="56393"/>
                  <a:pt x="102075" y="45901"/>
                  <a:pt x="96303" y="38032"/>
                </a:cubicBezTo>
                <a:cubicBezTo>
                  <a:pt x="92354" y="32131"/>
                  <a:pt x="89012" y="26229"/>
                  <a:pt x="87493" y="22295"/>
                </a:cubicBezTo>
                <a:cubicBezTo>
                  <a:pt x="86582" y="17704"/>
                  <a:pt x="85670" y="13114"/>
                  <a:pt x="84759" y="7868"/>
                </a:cubicBezTo>
                <a:cubicBezTo>
                  <a:pt x="90531" y="11147"/>
                  <a:pt x="97518" y="15737"/>
                  <a:pt x="102075" y="18360"/>
                </a:cubicBezTo>
                <a:cubicBezTo>
                  <a:pt x="111493" y="24918"/>
                  <a:pt x="120000" y="40655"/>
                  <a:pt x="120000" y="40655"/>
                </a:cubicBezTo>
                <a:cubicBezTo>
                  <a:pt x="120000" y="40655"/>
                  <a:pt x="115746" y="20327"/>
                  <a:pt x="109367" y="11147"/>
                </a:cubicBezTo>
                <a:cubicBezTo>
                  <a:pt x="108759" y="9836"/>
                  <a:pt x="108151" y="9180"/>
                  <a:pt x="107544" y="8524"/>
                </a:cubicBezTo>
                <a:cubicBezTo>
                  <a:pt x="105417" y="5245"/>
                  <a:pt x="102683" y="2622"/>
                  <a:pt x="99949" y="0"/>
                </a:cubicBezTo>
                <a:cubicBezTo>
                  <a:pt x="34025" y="0"/>
                  <a:pt x="34025" y="0"/>
                  <a:pt x="34025" y="0"/>
                </a:cubicBezTo>
                <a:cubicBezTo>
                  <a:pt x="33417" y="655"/>
                  <a:pt x="32810" y="1967"/>
                  <a:pt x="32202" y="3278"/>
                </a:cubicBezTo>
                <a:close/>
              </a:path>
            </a:pathLst>
          </a:custGeom>
          <a:solidFill>
            <a:srgbClr val="1F1F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1" name="Google Shape;2571;p382"/>
          <p:cNvSpPr/>
          <p:nvPr/>
        </p:nvSpPr>
        <p:spPr>
          <a:xfrm>
            <a:off x="6172275" y="777835"/>
            <a:ext cx="2587500" cy="4317000"/>
          </a:xfrm>
          <a:prstGeom prst="rect">
            <a:avLst/>
          </a:prstGeom>
          <a:solidFill>
            <a:srgbClr val="FFFFFF">
              <a:alpha val="8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2" name="Google Shape;2572;p382"/>
          <p:cNvGrpSpPr/>
          <p:nvPr/>
        </p:nvGrpSpPr>
        <p:grpSpPr>
          <a:xfrm rot="-4497008">
            <a:off x="6547153" y="2040317"/>
            <a:ext cx="570497" cy="940628"/>
            <a:chOff x="1306512" y="1644650"/>
            <a:chExt cx="1109626" cy="1687500"/>
          </a:xfrm>
        </p:grpSpPr>
        <p:sp>
          <p:nvSpPr>
            <p:cNvPr id="2573" name="Google Shape;2573;p382"/>
            <p:cNvSpPr/>
            <p:nvPr/>
          </p:nvSpPr>
          <p:spPr>
            <a:xfrm>
              <a:off x="1306512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BF801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4" name="Google Shape;2574;p382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E8A53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5" name="Google Shape;2575;p382"/>
          <p:cNvSpPr txBox="1"/>
          <p:nvPr/>
        </p:nvSpPr>
        <p:spPr>
          <a:xfrm>
            <a:off x="708608" y="173699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A0002"/>
                </a:solidFill>
                <a:latin typeface="Russo One"/>
                <a:ea typeface="Russo One"/>
                <a:cs typeface="Russo One"/>
                <a:sym typeface="Russo One"/>
              </a:rPr>
              <a:t>National platform for teachers and learners!</a:t>
            </a:r>
            <a:endParaRPr sz="2400">
              <a:solidFill>
                <a:srgbClr val="DA0002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576" name="Google Shape;2576;p382"/>
          <p:cNvSpPr txBox="1">
            <a:spLocks noGrp="1"/>
          </p:cNvSpPr>
          <p:nvPr>
            <p:ph type="sldNum" idx="12"/>
          </p:nvPr>
        </p:nvSpPr>
        <p:spPr>
          <a:xfrm>
            <a:off x="8746425" y="4849800"/>
            <a:ext cx="397500" cy="2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p383"/>
          <p:cNvSpPr/>
          <p:nvPr/>
        </p:nvSpPr>
        <p:spPr>
          <a:xfrm>
            <a:off x="5579795" y="2359300"/>
            <a:ext cx="573600" cy="573600"/>
          </a:xfrm>
          <a:prstGeom prst="ellipse">
            <a:avLst/>
          </a:prstGeom>
          <a:solidFill>
            <a:srgbClr val="F641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2" name="Google Shape;2582;p383"/>
          <p:cNvSpPr txBox="1"/>
          <p:nvPr/>
        </p:nvSpPr>
        <p:spPr>
          <a:xfrm>
            <a:off x="3531246" y="2362758"/>
            <a:ext cx="18120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Sky</a:t>
            </a:r>
            <a:endParaRPr sz="1100">
              <a:solidFill>
                <a:schemeClr val="accent5"/>
              </a:solidFill>
            </a:endParaRPr>
          </a:p>
        </p:txBody>
      </p:sp>
      <p:grpSp>
        <p:nvGrpSpPr>
          <p:cNvPr id="2583" name="Google Shape;2583;p383"/>
          <p:cNvGrpSpPr/>
          <p:nvPr/>
        </p:nvGrpSpPr>
        <p:grpSpPr>
          <a:xfrm rot="-4497008">
            <a:off x="6547153" y="2040317"/>
            <a:ext cx="570497" cy="940628"/>
            <a:chOff x="1306512" y="1644650"/>
            <a:chExt cx="1109626" cy="1687500"/>
          </a:xfrm>
        </p:grpSpPr>
        <p:sp>
          <p:nvSpPr>
            <p:cNvPr id="2584" name="Google Shape;2584;p383"/>
            <p:cNvSpPr/>
            <p:nvPr/>
          </p:nvSpPr>
          <p:spPr>
            <a:xfrm>
              <a:off x="1306512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BF801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5" name="Google Shape;2585;p383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E8A53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6" name="Google Shape;2586;p383"/>
          <p:cNvGrpSpPr/>
          <p:nvPr/>
        </p:nvGrpSpPr>
        <p:grpSpPr>
          <a:xfrm rot="-3850954">
            <a:off x="6734266" y="1431613"/>
            <a:ext cx="570476" cy="867345"/>
            <a:chOff x="1306513" y="1644650"/>
            <a:chExt cx="1109625" cy="1687500"/>
          </a:xfrm>
        </p:grpSpPr>
        <p:sp>
          <p:nvSpPr>
            <p:cNvPr id="2587" name="Google Shape;2587;p383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53B72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8" name="Google Shape;2588;p383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7DD6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9" name="Google Shape;2589;p383"/>
          <p:cNvGrpSpPr/>
          <p:nvPr/>
        </p:nvGrpSpPr>
        <p:grpSpPr>
          <a:xfrm rot="527683">
            <a:off x="7479836" y="1230127"/>
            <a:ext cx="637204" cy="969409"/>
            <a:chOff x="1306513" y="1644650"/>
            <a:chExt cx="1109625" cy="1687500"/>
          </a:xfrm>
        </p:grpSpPr>
        <p:sp>
          <p:nvSpPr>
            <p:cNvPr id="2590" name="Google Shape;2590;p383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29937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1" name="Google Shape;2591;p383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7C4A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2" name="Google Shape;2592;p383"/>
          <p:cNvGrpSpPr/>
          <p:nvPr/>
        </p:nvGrpSpPr>
        <p:grpSpPr>
          <a:xfrm rot="1392794">
            <a:off x="7850218" y="1694678"/>
            <a:ext cx="570361" cy="867551"/>
            <a:chOff x="1306513" y="1644650"/>
            <a:chExt cx="1109625" cy="1687500"/>
          </a:xfrm>
        </p:grpSpPr>
        <p:sp>
          <p:nvSpPr>
            <p:cNvPr id="2593" name="Google Shape;2593;p383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95B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4" name="Google Shape;2594;p383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3FBB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5" name="Google Shape;2595;p383"/>
          <p:cNvGrpSpPr/>
          <p:nvPr/>
        </p:nvGrpSpPr>
        <p:grpSpPr>
          <a:xfrm rot="4733862">
            <a:off x="7993905" y="2327101"/>
            <a:ext cx="570482" cy="867383"/>
            <a:chOff x="1306513" y="1644650"/>
            <a:chExt cx="1109625" cy="1687500"/>
          </a:xfrm>
        </p:grpSpPr>
        <p:sp>
          <p:nvSpPr>
            <p:cNvPr id="2596" name="Google Shape;2596;p383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1D4C7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7" name="Google Shape;2597;p383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2766A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8" name="Google Shape;2598;p383"/>
          <p:cNvSpPr/>
          <p:nvPr/>
        </p:nvSpPr>
        <p:spPr>
          <a:xfrm>
            <a:off x="6880125" y="1736760"/>
            <a:ext cx="1329300" cy="247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9507" y="119999"/>
                </a:moveTo>
                <a:lnTo>
                  <a:pt x="74187" y="119999"/>
                </a:lnTo>
                <a:cubicBezTo>
                  <a:pt x="74187" y="119999"/>
                  <a:pt x="63546" y="106532"/>
                  <a:pt x="63743" y="95939"/>
                </a:cubicBezTo>
                <a:cubicBezTo>
                  <a:pt x="63940" y="85346"/>
                  <a:pt x="61970" y="63556"/>
                  <a:pt x="75369" y="56443"/>
                </a:cubicBezTo>
                <a:cubicBezTo>
                  <a:pt x="88768" y="49331"/>
                  <a:pt x="107980" y="49029"/>
                  <a:pt x="116059" y="56443"/>
                </a:cubicBezTo>
                <a:cubicBezTo>
                  <a:pt x="116059" y="56443"/>
                  <a:pt x="100197" y="42976"/>
                  <a:pt x="76354" y="50996"/>
                </a:cubicBezTo>
                <a:cubicBezTo>
                  <a:pt x="76354" y="50996"/>
                  <a:pt x="89852" y="27994"/>
                  <a:pt x="120000" y="34728"/>
                </a:cubicBezTo>
                <a:cubicBezTo>
                  <a:pt x="120000" y="34728"/>
                  <a:pt x="106502" y="30567"/>
                  <a:pt x="93103" y="33896"/>
                </a:cubicBezTo>
                <a:cubicBezTo>
                  <a:pt x="93103" y="33896"/>
                  <a:pt x="100689" y="27162"/>
                  <a:pt x="93793" y="14981"/>
                </a:cubicBezTo>
                <a:cubicBezTo>
                  <a:pt x="93793" y="14981"/>
                  <a:pt x="101182" y="30416"/>
                  <a:pt x="80886" y="39571"/>
                </a:cubicBezTo>
                <a:cubicBezTo>
                  <a:pt x="70344" y="44337"/>
                  <a:pt x="62266" y="56443"/>
                  <a:pt x="62266" y="56443"/>
                </a:cubicBezTo>
                <a:cubicBezTo>
                  <a:pt x="62266" y="56443"/>
                  <a:pt x="54285" y="17856"/>
                  <a:pt x="80886" y="15737"/>
                </a:cubicBezTo>
                <a:cubicBezTo>
                  <a:pt x="80886" y="15737"/>
                  <a:pt x="65812" y="15510"/>
                  <a:pt x="59901" y="27238"/>
                </a:cubicBezTo>
                <a:cubicBezTo>
                  <a:pt x="59901" y="27238"/>
                  <a:pt x="54876" y="0"/>
                  <a:pt x="30837" y="1967"/>
                </a:cubicBezTo>
                <a:cubicBezTo>
                  <a:pt x="30837" y="1967"/>
                  <a:pt x="51330" y="605"/>
                  <a:pt x="53300" y="24060"/>
                </a:cubicBezTo>
                <a:cubicBezTo>
                  <a:pt x="53300" y="24060"/>
                  <a:pt x="47487" y="14981"/>
                  <a:pt x="31625" y="16418"/>
                </a:cubicBezTo>
                <a:cubicBezTo>
                  <a:pt x="15862" y="17856"/>
                  <a:pt x="11133" y="8095"/>
                  <a:pt x="11133" y="8095"/>
                </a:cubicBezTo>
                <a:cubicBezTo>
                  <a:pt x="11133" y="8095"/>
                  <a:pt x="15172" y="17326"/>
                  <a:pt x="31625" y="18158"/>
                </a:cubicBezTo>
                <a:cubicBezTo>
                  <a:pt x="48177" y="19066"/>
                  <a:pt x="54679" y="28600"/>
                  <a:pt x="54876" y="33896"/>
                </a:cubicBezTo>
                <a:cubicBezTo>
                  <a:pt x="55073" y="39192"/>
                  <a:pt x="56847" y="68398"/>
                  <a:pt x="56847" y="68398"/>
                </a:cubicBezTo>
                <a:cubicBezTo>
                  <a:pt x="56847" y="68398"/>
                  <a:pt x="47783" y="58032"/>
                  <a:pt x="37142" y="52433"/>
                </a:cubicBezTo>
                <a:cubicBezTo>
                  <a:pt x="26502" y="46759"/>
                  <a:pt x="22561" y="38587"/>
                  <a:pt x="29458" y="30794"/>
                </a:cubicBezTo>
                <a:cubicBezTo>
                  <a:pt x="29458" y="30794"/>
                  <a:pt x="20985" y="37377"/>
                  <a:pt x="27093" y="49029"/>
                </a:cubicBezTo>
                <a:cubicBezTo>
                  <a:pt x="27093" y="49029"/>
                  <a:pt x="13300" y="44791"/>
                  <a:pt x="0" y="50088"/>
                </a:cubicBezTo>
                <a:cubicBezTo>
                  <a:pt x="0" y="50088"/>
                  <a:pt x="18916" y="44337"/>
                  <a:pt x="31625" y="53720"/>
                </a:cubicBezTo>
                <a:cubicBezTo>
                  <a:pt x="44433" y="63102"/>
                  <a:pt x="50541" y="74148"/>
                  <a:pt x="50541" y="74148"/>
                </a:cubicBezTo>
                <a:cubicBezTo>
                  <a:pt x="50541" y="74148"/>
                  <a:pt x="29261" y="67036"/>
                  <a:pt x="12315" y="78537"/>
                </a:cubicBezTo>
                <a:cubicBezTo>
                  <a:pt x="12315" y="78537"/>
                  <a:pt x="42463" y="67036"/>
                  <a:pt x="49359" y="79445"/>
                </a:cubicBezTo>
                <a:cubicBezTo>
                  <a:pt x="56256" y="91853"/>
                  <a:pt x="54285" y="108953"/>
                  <a:pt x="39507" y="119999"/>
                </a:cubicBezTo>
                <a:close/>
              </a:path>
            </a:pathLst>
          </a:custGeom>
          <a:solidFill>
            <a:srgbClr val="202020"/>
          </a:solidFill>
          <a:ln>
            <a:noFill/>
          </a:ln>
        </p:spPr>
        <p:txBody>
          <a:bodyPr spcFirstLastPara="1" wrap="square" lIns="243775" tIns="121875" rIns="243775" bIns="1218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9" name="Google Shape;2599;p383"/>
          <p:cNvSpPr/>
          <p:nvPr/>
        </p:nvSpPr>
        <p:spPr>
          <a:xfrm>
            <a:off x="6563331" y="4197831"/>
            <a:ext cx="1646100" cy="76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2202" y="3278"/>
                </a:moveTo>
                <a:cubicBezTo>
                  <a:pt x="31898" y="3278"/>
                  <a:pt x="31898" y="3278"/>
                  <a:pt x="31898" y="3278"/>
                </a:cubicBezTo>
                <a:cubicBezTo>
                  <a:pt x="30075" y="6557"/>
                  <a:pt x="27949" y="9836"/>
                  <a:pt x="25822" y="13770"/>
                </a:cubicBezTo>
                <a:cubicBezTo>
                  <a:pt x="19443" y="22950"/>
                  <a:pt x="13974" y="40655"/>
                  <a:pt x="13974" y="40655"/>
                </a:cubicBezTo>
                <a:cubicBezTo>
                  <a:pt x="13974" y="40655"/>
                  <a:pt x="26126" y="24262"/>
                  <a:pt x="31898" y="18360"/>
                </a:cubicBezTo>
                <a:cubicBezTo>
                  <a:pt x="34936" y="15737"/>
                  <a:pt x="41924" y="11147"/>
                  <a:pt x="48000" y="7868"/>
                </a:cubicBezTo>
                <a:cubicBezTo>
                  <a:pt x="45265" y="19016"/>
                  <a:pt x="42227" y="30163"/>
                  <a:pt x="38582" y="40000"/>
                </a:cubicBezTo>
                <a:cubicBezTo>
                  <a:pt x="37670" y="42622"/>
                  <a:pt x="36455" y="45245"/>
                  <a:pt x="35240" y="48524"/>
                </a:cubicBezTo>
                <a:cubicBezTo>
                  <a:pt x="30987" y="50491"/>
                  <a:pt x="24607" y="54426"/>
                  <a:pt x="21265" y="57049"/>
                </a:cubicBezTo>
                <a:cubicBezTo>
                  <a:pt x="15797" y="60983"/>
                  <a:pt x="5468" y="74098"/>
                  <a:pt x="5468" y="74098"/>
                </a:cubicBezTo>
                <a:cubicBezTo>
                  <a:pt x="5468" y="74098"/>
                  <a:pt x="18835" y="63606"/>
                  <a:pt x="25822" y="60983"/>
                </a:cubicBezTo>
                <a:cubicBezTo>
                  <a:pt x="27037" y="60983"/>
                  <a:pt x="28556" y="60327"/>
                  <a:pt x="29772" y="60327"/>
                </a:cubicBezTo>
                <a:cubicBezTo>
                  <a:pt x="17012" y="85901"/>
                  <a:pt x="0" y="114098"/>
                  <a:pt x="0" y="114098"/>
                </a:cubicBezTo>
                <a:cubicBezTo>
                  <a:pt x="0" y="114098"/>
                  <a:pt x="27645" y="83934"/>
                  <a:pt x="38582" y="64262"/>
                </a:cubicBezTo>
                <a:cubicBezTo>
                  <a:pt x="44050" y="55081"/>
                  <a:pt x="51949" y="40000"/>
                  <a:pt x="58936" y="26229"/>
                </a:cubicBezTo>
                <a:cubicBezTo>
                  <a:pt x="61367" y="34098"/>
                  <a:pt x="63493" y="43278"/>
                  <a:pt x="64101" y="51803"/>
                </a:cubicBezTo>
                <a:cubicBezTo>
                  <a:pt x="66227" y="73442"/>
                  <a:pt x="76253" y="120000"/>
                  <a:pt x="76253" y="120000"/>
                </a:cubicBezTo>
                <a:cubicBezTo>
                  <a:pt x="76253" y="120000"/>
                  <a:pt x="72607" y="88524"/>
                  <a:pt x="71088" y="62295"/>
                </a:cubicBezTo>
                <a:cubicBezTo>
                  <a:pt x="72911" y="64262"/>
                  <a:pt x="74734" y="65573"/>
                  <a:pt x="75949" y="66885"/>
                </a:cubicBezTo>
                <a:cubicBezTo>
                  <a:pt x="78987" y="69508"/>
                  <a:pt x="85974" y="72131"/>
                  <a:pt x="85974" y="72131"/>
                </a:cubicBezTo>
                <a:cubicBezTo>
                  <a:pt x="85974" y="72131"/>
                  <a:pt x="78075" y="66229"/>
                  <a:pt x="74734" y="61639"/>
                </a:cubicBezTo>
                <a:cubicBezTo>
                  <a:pt x="73215" y="59672"/>
                  <a:pt x="72000" y="57049"/>
                  <a:pt x="70784" y="55081"/>
                </a:cubicBezTo>
                <a:cubicBezTo>
                  <a:pt x="70784" y="49836"/>
                  <a:pt x="70481" y="45245"/>
                  <a:pt x="70784" y="41311"/>
                </a:cubicBezTo>
                <a:cubicBezTo>
                  <a:pt x="71088" y="32786"/>
                  <a:pt x="72000" y="24918"/>
                  <a:pt x="73215" y="18360"/>
                </a:cubicBezTo>
                <a:cubicBezTo>
                  <a:pt x="73518" y="18360"/>
                  <a:pt x="73822" y="18360"/>
                  <a:pt x="73822" y="18360"/>
                </a:cubicBezTo>
                <a:cubicBezTo>
                  <a:pt x="76860" y="24262"/>
                  <a:pt x="80506" y="32131"/>
                  <a:pt x="83848" y="40655"/>
                </a:cubicBezTo>
                <a:cubicBezTo>
                  <a:pt x="90531" y="60327"/>
                  <a:pt x="99341" y="106229"/>
                  <a:pt x="99341" y="106229"/>
                </a:cubicBezTo>
                <a:cubicBezTo>
                  <a:pt x="99341" y="106229"/>
                  <a:pt x="95696" y="64918"/>
                  <a:pt x="92050" y="46557"/>
                </a:cubicBezTo>
                <a:cubicBezTo>
                  <a:pt x="91746" y="44590"/>
                  <a:pt x="91139" y="42622"/>
                  <a:pt x="90835" y="40000"/>
                </a:cubicBezTo>
                <a:cubicBezTo>
                  <a:pt x="93569" y="42622"/>
                  <a:pt x="96303" y="45245"/>
                  <a:pt x="98126" y="47213"/>
                </a:cubicBezTo>
                <a:cubicBezTo>
                  <a:pt x="103594" y="51803"/>
                  <a:pt x="115443" y="56393"/>
                  <a:pt x="115443" y="56393"/>
                </a:cubicBezTo>
                <a:cubicBezTo>
                  <a:pt x="115443" y="56393"/>
                  <a:pt x="102075" y="45901"/>
                  <a:pt x="96303" y="38032"/>
                </a:cubicBezTo>
                <a:cubicBezTo>
                  <a:pt x="92354" y="32131"/>
                  <a:pt x="89012" y="26229"/>
                  <a:pt x="87493" y="22295"/>
                </a:cubicBezTo>
                <a:cubicBezTo>
                  <a:pt x="86582" y="17704"/>
                  <a:pt x="85670" y="13114"/>
                  <a:pt x="84759" y="7868"/>
                </a:cubicBezTo>
                <a:cubicBezTo>
                  <a:pt x="90531" y="11147"/>
                  <a:pt x="97518" y="15737"/>
                  <a:pt x="102075" y="18360"/>
                </a:cubicBezTo>
                <a:cubicBezTo>
                  <a:pt x="111493" y="24918"/>
                  <a:pt x="120000" y="40655"/>
                  <a:pt x="120000" y="40655"/>
                </a:cubicBezTo>
                <a:cubicBezTo>
                  <a:pt x="120000" y="40655"/>
                  <a:pt x="115746" y="20327"/>
                  <a:pt x="109367" y="11147"/>
                </a:cubicBezTo>
                <a:cubicBezTo>
                  <a:pt x="108759" y="9836"/>
                  <a:pt x="108151" y="9180"/>
                  <a:pt x="107544" y="8524"/>
                </a:cubicBezTo>
                <a:cubicBezTo>
                  <a:pt x="105417" y="5245"/>
                  <a:pt x="102683" y="2622"/>
                  <a:pt x="99949" y="0"/>
                </a:cubicBezTo>
                <a:cubicBezTo>
                  <a:pt x="34025" y="0"/>
                  <a:pt x="34025" y="0"/>
                  <a:pt x="34025" y="0"/>
                </a:cubicBezTo>
                <a:cubicBezTo>
                  <a:pt x="33417" y="655"/>
                  <a:pt x="32810" y="1967"/>
                  <a:pt x="32202" y="3278"/>
                </a:cubicBezTo>
                <a:close/>
              </a:path>
            </a:pathLst>
          </a:custGeom>
          <a:solidFill>
            <a:srgbClr val="1F1F1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0" name="Google Shape;2600;p383"/>
          <p:cNvSpPr/>
          <p:nvPr/>
        </p:nvSpPr>
        <p:spPr>
          <a:xfrm>
            <a:off x="6172275" y="777835"/>
            <a:ext cx="2587500" cy="4317000"/>
          </a:xfrm>
          <a:prstGeom prst="rect">
            <a:avLst/>
          </a:prstGeom>
          <a:solidFill>
            <a:srgbClr val="FFFFFF">
              <a:alpha val="81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1" name="Google Shape;2601;p383"/>
          <p:cNvGrpSpPr/>
          <p:nvPr/>
        </p:nvGrpSpPr>
        <p:grpSpPr>
          <a:xfrm rot="-6002144">
            <a:off x="6562549" y="2774728"/>
            <a:ext cx="570533" cy="940650"/>
            <a:chOff x="1306513" y="1644650"/>
            <a:chExt cx="1109625" cy="1687500"/>
          </a:xfrm>
        </p:grpSpPr>
        <p:sp>
          <p:nvSpPr>
            <p:cNvPr id="2602" name="Google Shape;2602;p383"/>
            <p:cNvSpPr/>
            <p:nvPr/>
          </p:nvSpPr>
          <p:spPr>
            <a:xfrm>
              <a:off x="1306513" y="1644650"/>
              <a:ext cx="839700" cy="16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89" y="67412"/>
                  </a:moveTo>
                  <a:cubicBezTo>
                    <a:pt x="0" y="98461"/>
                    <a:pt x="21176" y="115244"/>
                    <a:pt x="55927" y="12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33122" y="36083"/>
                    <a:pt x="16289" y="67412"/>
                  </a:cubicBezTo>
                  <a:close/>
                </a:path>
              </a:pathLst>
            </a:custGeom>
            <a:solidFill>
              <a:srgbClr val="DE0A2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3" name="Google Shape;2603;p383"/>
            <p:cNvSpPr/>
            <p:nvPr/>
          </p:nvSpPr>
          <p:spPr>
            <a:xfrm>
              <a:off x="1697038" y="1644650"/>
              <a:ext cx="719100" cy="16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920" y="0"/>
                  </a:moveTo>
                  <a:cubicBezTo>
                    <a:pt x="0" y="115167"/>
                    <a:pt x="0" y="115167"/>
                    <a:pt x="0" y="115167"/>
                  </a:cubicBezTo>
                  <a:cubicBezTo>
                    <a:pt x="40634" y="120000"/>
                    <a:pt x="81269" y="111677"/>
                    <a:pt x="100952" y="81610"/>
                  </a:cubicBezTo>
                  <a:cubicBezTo>
                    <a:pt x="120000" y="51812"/>
                    <a:pt x="74920" y="0"/>
                    <a:pt x="74920" y="0"/>
                  </a:cubicBezTo>
                  <a:close/>
                </a:path>
              </a:pathLst>
            </a:custGeom>
            <a:solidFill>
              <a:srgbClr val="F6415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4" name="Google Shape;2604;p383"/>
          <p:cNvSpPr txBox="1">
            <a:spLocks noGrp="1"/>
          </p:cNvSpPr>
          <p:nvPr>
            <p:ph type="body" idx="4294967295"/>
          </p:nvPr>
        </p:nvSpPr>
        <p:spPr>
          <a:xfrm>
            <a:off x="222281" y="690487"/>
            <a:ext cx="3069300" cy="4149300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Drone stack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open up future transportation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API based Registry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drones, operators, &amp; pilots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APIs for digital leasing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easy access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Secure hardware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based controls for lease enforcing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12000"/>
              </a:lnSpc>
              <a:spcBef>
                <a:spcPts val="25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700" b="1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permission, No take-off</a:t>
            </a:r>
            <a:r>
              <a:rPr lang="en" sz="17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</a:t>
            </a:r>
            <a:endParaRPr sz="17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05" name="Google Shape;2605;p383"/>
          <p:cNvSpPr txBox="1"/>
          <p:nvPr/>
        </p:nvSpPr>
        <p:spPr>
          <a:xfrm>
            <a:off x="708608" y="116549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A0002"/>
                </a:solidFill>
                <a:latin typeface="Russo One"/>
                <a:ea typeface="Russo One"/>
                <a:cs typeface="Russo One"/>
                <a:sym typeface="Russo One"/>
              </a:rPr>
              <a:t>Easy permissions to fly from government!</a:t>
            </a:r>
            <a:endParaRPr sz="2400">
              <a:solidFill>
                <a:srgbClr val="DA0002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2606" name="Google Shape;2606;p383"/>
          <p:cNvSpPr txBox="1">
            <a:spLocks noGrp="1"/>
          </p:cNvSpPr>
          <p:nvPr>
            <p:ph type="sldNum" idx="12"/>
          </p:nvPr>
        </p:nvSpPr>
        <p:spPr>
          <a:xfrm>
            <a:off x="8746425" y="4849800"/>
            <a:ext cx="397500" cy="2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" name="Google Shape;2611;p384"/>
          <p:cNvPicPr preferRelativeResize="0"/>
          <p:nvPr/>
        </p:nvPicPr>
        <p:blipFill rotWithShape="1">
          <a:blip r:embed="rId3">
            <a:alphaModFix/>
          </a:blip>
          <a:srcRect t="5231" b="4262"/>
          <a:stretch/>
        </p:blipFill>
        <p:spPr>
          <a:xfrm>
            <a:off x="1891125" y="0"/>
            <a:ext cx="62608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2" name="Google Shape;2612;p384"/>
          <p:cNvSpPr/>
          <p:nvPr/>
        </p:nvSpPr>
        <p:spPr>
          <a:xfrm>
            <a:off x="0" y="1677825"/>
            <a:ext cx="9144000" cy="1657200"/>
          </a:xfrm>
          <a:prstGeom prst="rect">
            <a:avLst/>
          </a:prstGeom>
          <a:solidFill>
            <a:srgbClr val="E7313D">
              <a:alpha val="8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3" name="Google Shape;2613;p384"/>
          <p:cNvSpPr txBox="1"/>
          <p:nvPr/>
        </p:nvSpPr>
        <p:spPr>
          <a:xfrm>
            <a:off x="0" y="1746700"/>
            <a:ext cx="9144000" cy="1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D9D9D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D9D9D9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D9D9D9"/>
                </a:solidFill>
                <a:latin typeface="Economica"/>
                <a:ea typeface="Economica"/>
                <a:cs typeface="Economica"/>
                <a:sym typeface="Economica"/>
              </a:rPr>
              <a:t>India’s approach to </a:t>
            </a:r>
            <a:r>
              <a:rPr lang="en" sz="36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digital infrastructure</a:t>
            </a:r>
            <a:r>
              <a:rPr lang="en" sz="3600" b="1">
                <a:solidFill>
                  <a:srgbClr val="D9D9D9"/>
                </a:solidFill>
                <a:latin typeface="Economica"/>
                <a:ea typeface="Economica"/>
                <a:cs typeface="Economica"/>
                <a:sym typeface="Economica"/>
              </a:rPr>
              <a:t> will help us leapfrog our most important </a:t>
            </a:r>
            <a:r>
              <a:rPr lang="en" sz="3600" b="1">
                <a:solidFill>
                  <a:srgbClr val="FFFFFF"/>
                </a:solidFill>
                <a:latin typeface="Economica"/>
                <a:ea typeface="Economica"/>
                <a:cs typeface="Economica"/>
                <a:sym typeface="Economica"/>
              </a:rPr>
              <a:t>societal problems</a:t>
            </a:r>
            <a:endParaRPr sz="3600" b="1">
              <a:solidFill>
                <a:srgbClr val="FFFFFF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ctr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None/>
            </a:pPr>
            <a:br>
              <a:rPr lang="en" sz="2300" b="1">
                <a:solidFill>
                  <a:srgbClr val="EFEFEF"/>
                </a:solidFill>
                <a:latin typeface="Economica"/>
                <a:ea typeface="Economica"/>
                <a:cs typeface="Economica"/>
                <a:sym typeface="Economica"/>
              </a:rPr>
            </a:br>
            <a:endParaRPr sz="3600" b="1">
              <a:solidFill>
                <a:srgbClr val="D9D9D9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F2C827-EC5F-427D-BCED-17E383BFD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/>
          </a:bodyPr>
          <a:lstStyle/>
          <a:p>
            <a:r>
              <a:rPr lang="en-I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India’s boom in Internet services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5B28417-582B-4EB4-804C-53912CEB33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01304"/>
              </p:ext>
            </p:extLst>
          </p:nvPr>
        </p:nvGraphicFramePr>
        <p:xfrm>
          <a:off x="628650" y="136921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9732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8" name="Google Shape;2618;p385"/>
          <p:cNvPicPr preferRelativeResize="0"/>
          <p:nvPr/>
        </p:nvPicPr>
        <p:blipFill rotWithShape="1">
          <a:blip r:embed="rId3">
            <a:alphaModFix/>
          </a:blip>
          <a:srcRect l="1018" t="5099" r="1018" b="3182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9" name="Google Shape;2619;p385"/>
          <p:cNvSpPr txBox="1"/>
          <p:nvPr/>
        </p:nvSpPr>
        <p:spPr>
          <a:xfrm>
            <a:off x="4829175" y="57150"/>
            <a:ext cx="4000500" cy="7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Thank You</a:t>
            </a:r>
            <a:endParaRPr sz="40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0B7A2-CE6E-4790-872C-A629B6C1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Trinity</a:t>
            </a:r>
            <a:endParaRPr lang="en-I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757086-C4D9-4BBE-831B-E465FCFC91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313639"/>
              </p:ext>
            </p:extLst>
          </p:nvPr>
        </p:nvGraphicFramePr>
        <p:xfrm>
          <a:off x="628650" y="136921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3619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" name="Google Shape;1635;p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6600" y="3686700"/>
            <a:ext cx="1909149" cy="12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Google Shape;1636;p351"/>
          <p:cNvSpPr txBox="1"/>
          <p:nvPr/>
        </p:nvSpPr>
        <p:spPr>
          <a:xfrm>
            <a:off x="6639000" y="1006550"/>
            <a:ext cx="2360400" cy="26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Aadhaar has enrolled </a:t>
            </a:r>
            <a:r>
              <a:rPr lang="en" sz="1800" b="1">
                <a:solidFill>
                  <a:srgbClr val="4A86E8"/>
                </a:solidFill>
                <a:latin typeface="Dosis"/>
                <a:ea typeface="Dosis"/>
                <a:cs typeface="Dosis"/>
                <a:sym typeface="Dosis"/>
              </a:rPr>
              <a:t>99%</a:t>
            </a:r>
            <a:r>
              <a:rPr lang="en" sz="180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 of the adult population across India - enrolling 2M/day at its peak</a:t>
            </a:r>
            <a:endParaRPr sz="180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637" name="Google Shape;1637;p351"/>
          <p:cNvSpPr txBox="1"/>
          <p:nvPr/>
        </p:nvSpPr>
        <p:spPr>
          <a:xfrm>
            <a:off x="290133" y="202524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CC0000"/>
                </a:solidFill>
                <a:latin typeface="Dosis"/>
                <a:ea typeface="Dosis"/>
                <a:cs typeface="Dosis"/>
                <a:sym typeface="Dosis"/>
              </a:rPr>
              <a:t>Aadhaar - the world’s largest biometric identification system</a:t>
            </a:r>
            <a:endParaRPr sz="2300" b="1" dirty="0">
              <a:solidFill>
                <a:srgbClr val="CC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638" name="Google Shape;1638;p351"/>
          <p:cNvSpPr txBox="1">
            <a:spLocks noGrp="1"/>
          </p:cNvSpPr>
          <p:nvPr>
            <p:ph type="subTitle" idx="1"/>
          </p:nvPr>
        </p:nvSpPr>
        <p:spPr>
          <a:xfrm>
            <a:off x="0" y="4770550"/>
            <a:ext cx="32001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UIDAI website</a:t>
            </a:r>
            <a:endParaRPr sz="1000">
              <a:solidFill>
                <a:srgbClr val="999999"/>
              </a:solidFill>
            </a:endParaRPr>
          </a:p>
        </p:txBody>
      </p:sp>
      <p:pic>
        <p:nvPicPr>
          <p:cNvPr id="1639" name="Google Shape;1639;p3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911725"/>
            <a:ext cx="6562800" cy="3839230"/>
          </a:xfrm>
          <a:prstGeom prst="rect">
            <a:avLst/>
          </a:prstGeom>
          <a:noFill/>
          <a:ln>
            <a:noFill/>
          </a:ln>
        </p:spPr>
      </p:pic>
      <p:sp>
        <p:nvSpPr>
          <p:cNvPr id="1641" name="Google Shape;1641;p3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tx1"/>
                </a:solidFill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sz="13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352"/>
          <p:cNvSpPr txBox="1"/>
          <p:nvPr/>
        </p:nvSpPr>
        <p:spPr>
          <a:xfrm>
            <a:off x="290133" y="202524"/>
            <a:ext cx="82296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CC0000"/>
                </a:solidFill>
                <a:latin typeface="Dosis"/>
                <a:ea typeface="Dosis"/>
                <a:cs typeface="Dosis"/>
                <a:sym typeface="Dosis"/>
              </a:rPr>
              <a:t>10X number of Jandhan Bank Accounts in 3 years</a:t>
            </a:r>
            <a:endParaRPr sz="2300" b="1">
              <a:solidFill>
                <a:srgbClr val="CC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647" name="Google Shape;1647;p352"/>
          <p:cNvSpPr txBox="1"/>
          <p:nvPr/>
        </p:nvSpPr>
        <p:spPr>
          <a:xfrm>
            <a:off x="6639000" y="1015800"/>
            <a:ext cx="23604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Starting with </a:t>
            </a:r>
            <a:r>
              <a:rPr lang="en" sz="1400" b="1" dirty="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30 Mn </a:t>
            </a:r>
            <a:r>
              <a:rPr lang="en" sz="1400" dirty="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accounts in Sep-2014, India crossed </a:t>
            </a:r>
            <a:r>
              <a:rPr lang="en" sz="1400" b="1" dirty="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355 Mn </a:t>
            </a:r>
            <a:r>
              <a:rPr lang="en" sz="1400" dirty="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Jandhan accounts </a:t>
            </a:r>
            <a:r>
              <a:rPr lang="en-IN" dirty="0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rPr>
              <a:t>in April 2019</a:t>
            </a:r>
            <a:endParaRPr sz="1400" dirty="0">
              <a:solidFill>
                <a:srgbClr val="666666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648" name="Google Shape;1648;p352"/>
          <p:cNvSpPr txBox="1">
            <a:spLocks noGrp="1"/>
          </p:cNvSpPr>
          <p:nvPr>
            <p:ph type="subTitle" idx="1"/>
          </p:nvPr>
        </p:nvSpPr>
        <p:spPr>
          <a:xfrm>
            <a:off x="0" y="4770550"/>
            <a:ext cx="32001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Source: UIDAI website, PMJDY Website, as of Feb-2018</a:t>
            </a:r>
            <a:endParaRPr sz="1000">
              <a:solidFill>
                <a:srgbClr val="999999"/>
              </a:solidFill>
            </a:endParaRPr>
          </a:p>
        </p:txBody>
      </p:sp>
      <p:pic>
        <p:nvPicPr>
          <p:cNvPr id="1649" name="Google Shape;1649;p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50" y="678356"/>
            <a:ext cx="6020718" cy="306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3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6031" y="2971800"/>
            <a:ext cx="1643063" cy="1657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1" name="Google Shape;1651;p352"/>
          <p:cNvGrpSpPr/>
          <p:nvPr/>
        </p:nvGrpSpPr>
        <p:grpSpPr>
          <a:xfrm>
            <a:off x="302400" y="3246938"/>
            <a:ext cx="3906731" cy="1534156"/>
            <a:chOff x="403200" y="4353508"/>
            <a:chExt cx="5208975" cy="2045542"/>
          </a:xfrm>
        </p:grpSpPr>
        <p:sp>
          <p:nvSpPr>
            <p:cNvPr id="1652" name="Google Shape;1652;p352"/>
            <p:cNvSpPr txBox="1"/>
            <p:nvPr/>
          </p:nvSpPr>
          <p:spPr>
            <a:xfrm>
              <a:off x="444375" y="5918450"/>
              <a:ext cx="51678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12F3C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Aadhaar-Seeded Bank Accounts</a:t>
              </a:r>
              <a:endParaRPr sz="1800">
                <a:solidFill>
                  <a:srgbClr val="212F3C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653" name="Google Shape;1653;p352"/>
            <p:cNvSpPr txBox="1"/>
            <p:nvPr/>
          </p:nvSpPr>
          <p:spPr>
            <a:xfrm>
              <a:off x="403200" y="4353508"/>
              <a:ext cx="4941000" cy="167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400" b="1">
                  <a:solidFill>
                    <a:srgbClr val="6DBCDB"/>
                  </a:solidFill>
                  <a:latin typeface="Dosis"/>
                  <a:ea typeface="Dosis"/>
                  <a:cs typeface="Dosis"/>
                  <a:sym typeface="Dosis"/>
                </a:rPr>
                <a:t>850 Mn</a:t>
              </a:r>
              <a:endParaRPr sz="5400" b="1">
                <a:solidFill>
                  <a:srgbClr val="6DBCDB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654" name="Google Shape;1654;p352"/>
          <p:cNvGrpSpPr/>
          <p:nvPr/>
        </p:nvGrpSpPr>
        <p:grpSpPr>
          <a:xfrm>
            <a:off x="3896738" y="3246931"/>
            <a:ext cx="3906731" cy="1534163"/>
            <a:chOff x="5195650" y="4609784"/>
            <a:chExt cx="5208975" cy="2045550"/>
          </a:xfrm>
        </p:grpSpPr>
        <p:sp>
          <p:nvSpPr>
            <p:cNvPr id="1655" name="Google Shape;1655;p352"/>
            <p:cNvSpPr txBox="1"/>
            <p:nvPr/>
          </p:nvSpPr>
          <p:spPr>
            <a:xfrm>
              <a:off x="5236825" y="6174734"/>
              <a:ext cx="5167800" cy="48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212F3C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Unique Bank Account Holders</a:t>
              </a:r>
              <a:endParaRPr sz="1800">
                <a:solidFill>
                  <a:srgbClr val="212F3C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656" name="Google Shape;1656;p352"/>
            <p:cNvSpPr txBox="1"/>
            <p:nvPr/>
          </p:nvSpPr>
          <p:spPr>
            <a:xfrm>
              <a:off x="5195650" y="4609784"/>
              <a:ext cx="4620900" cy="167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400" b="1">
                  <a:solidFill>
                    <a:srgbClr val="6DBCDB"/>
                  </a:solidFill>
                  <a:latin typeface="Dosis"/>
                  <a:ea typeface="Dosis"/>
                  <a:cs typeface="Dosis"/>
                  <a:sym typeface="Dosis"/>
                </a:rPr>
                <a:t>582 Mn</a:t>
              </a:r>
              <a:endParaRPr sz="5400" b="1">
                <a:solidFill>
                  <a:srgbClr val="6DBCDB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6" cy="51435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51435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3298C4-47DA-413A-BC0D-4282897A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30" y="273844"/>
            <a:ext cx="5373370" cy="994172"/>
          </a:xfrm>
        </p:spPr>
        <p:txBody>
          <a:bodyPr>
            <a:normAutofit/>
          </a:bodyPr>
          <a:lstStyle/>
          <a:p>
            <a:r>
              <a:rPr lang="en-IN"/>
              <a:t>The marvel called smartphone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B64FF-75D2-4DFD-8639-FC15AFC00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0045" y="1286836"/>
            <a:ext cx="2569468" cy="2569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DB3E1-36C4-4EF4-A53C-EEE596CF9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0637" y="1516951"/>
            <a:ext cx="5370763" cy="1437265"/>
          </a:xfrm>
        </p:spPr>
        <p:txBody>
          <a:bodyPr>
            <a:normAutofit/>
          </a:bodyPr>
          <a:lstStyle/>
          <a:p>
            <a:r>
              <a:rPr lang="en-GB" sz="1800" dirty="0"/>
              <a:t>Low cost</a:t>
            </a:r>
          </a:p>
          <a:p>
            <a:r>
              <a:rPr lang="en-GB" sz="1800" dirty="0"/>
              <a:t>Functions despite interruption in power supply or breakage of cables</a:t>
            </a:r>
          </a:p>
          <a:p>
            <a:r>
              <a:rPr lang="en-GB" sz="1800" dirty="0"/>
              <a:t>Supports local languages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07FCB-8311-4DA9-A813-8C49CE39A825}"/>
              </a:ext>
            </a:extLst>
          </p:cNvPr>
          <p:cNvSpPr txBox="1"/>
          <p:nvPr/>
        </p:nvSpPr>
        <p:spPr>
          <a:xfrm>
            <a:off x="3355145" y="3471202"/>
            <a:ext cx="492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GB" sz="135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It’s a bank, a library, the newspaper, a substitute for television and cinema, and much more …. </a:t>
            </a:r>
          </a:p>
          <a:p>
            <a:pPr defTabSz="685800">
              <a:buClrTx/>
            </a:pPr>
            <a:endParaRPr lang="en-GB" sz="135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en-GB" sz="135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Combines with Aadhaar and Jan </a:t>
            </a:r>
            <a:r>
              <a:rPr lang="en-GB" sz="135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Dhan</a:t>
            </a:r>
            <a:r>
              <a:rPr lang="en-GB" sz="135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to create a new paradigm </a:t>
            </a:r>
          </a:p>
        </p:txBody>
      </p:sp>
    </p:spTree>
    <p:extLst>
      <p:ext uri="{BB962C8B-B14F-4D97-AF65-F5344CB8AC3E}">
        <p14:creationId xmlns:p14="http://schemas.microsoft.com/office/powerpoint/2010/main" val="3258599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3" name="Google Shape;1663;p353"/>
          <p:cNvPicPr preferRelativeResize="0"/>
          <p:nvPr/>
        </p:nvPicPr>
        <p:blipFill rotWithShape="1">
          <a:blip r:embed="rId3">
            <a:alphaModFix/>
          </a:blip>
          <a:srcRect l="16325" r="30341"/>
          <a:stretch/>
        </p:blipFill>
        <p:spPr>
          <a:xfrm>
            <a:off x="2286000" y="-19"/>
            <a:ext cx="68581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4" name="Google Shape;1664;p353"/>
          <p:cNvSpPr/>
          <p:nvPr/>
        </p:nvSpPr>
        <p:spPr>
          <a:xfrm>
            <a:off x="0" y="-19"/>
            <a:ext cx="4900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5" name="Google Shape;1665;p353"/>
          <p:cNvSpPr/>
          <p:nvPr/>
        </p:nvSpPr>
        <p:spPr>
          <a:xfrm>
            <a:off x="150" y="207450"/>
            <a:ext cx="9144000" cy="82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6" name="Google Shape;1666;p353"/>
          <p:cNvGrpSpPr/>
          <p:nvPr/>
        </p:nvGrpSpPr>
        <p:grpSpPr>
          <a:xfrm>
            <a:off x="417270" y="57143"/>
            <a:ext cx="4529604" cy="5052895"/>
            <a:chOff x="2019300" y="671513"/>
            <a:chExt cx="4918137" cy="5486314"/>
          </a:xfrm>
        </p:grpSpPr>
        <p:sp>
          <p:nvSpPr>
            <p:cNvPr id="1667" name="Google Shape;1667;p353"/>
            <p:cNvSpPr/>
            <p:nvPr/>
          </p:nvSpPr>
          <p:spPr>
            <a:xfrm>
              <a:off x="3976689" y="1581153"/>
              <a:ext cx="11100" cy="6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60000"/>
                  </a:moveTo>
                  <a:cubicBezTo>
                    <a:pt x="40000" y="60000"/>
                    <a:pt x="0" y="60000"/>
                    <a:pt x="0" y="120000"/>
                  </a:cubicBezTo>
                  <a:cubicBezTo>
                    <a:pt x="40000" y="120000"/>
                    <a:pt x="80000" y="60000"/>
                    <a:pt x="120000" y="60000"/>
                  </a:cubicBezTo>
                  <a:cubicBezTo>
                    <a:pt x="120000" y="60000"/>
                    <a:pt x="80000" y="0"/>
                    <a:pt x="80000" y="6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353"/>
            <p:cNvSpPr/>
            <p:nvPr/>
          </p:nvSpPr>
          <p:spPr>
            <a:xfrm>
              <a:off x="3951289" y="1414464"/>
              <a:ext cx="666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333" y="96000"/>
                  </a:moveTo>
                  <a:cubicBezTo>
                    <a:pt x="100000" y="72000"/>
                    <a:pt x="73333" y="72000"/>
                    <a:pt x="60000" y="48000"/>
                  </a:cubicBezTo>
                  <a:cubicBezTo>
                    <a:pt x="33333" y="0"/>
                    <a:pt x="13333" y="48000"/>
                    <a:pt x="0" y="24000"/>
                  </a:cubicBezTo>
                  <a:cubicBezTo>
                    <a:pt x="6666" y="48000"/>
                    <a:pt x="13333" y="72000"/>
                    <a:pt x="26666" y="72000"/>
                  </a:cubicBezTo>
                  <a:cubicBezTo>
                    <a:pt x="46666" y="72000"/>
                    <a:pt x="66666" y="72000"/>
                    <a:pt x="80000" y="72000"/>
                  </a:cubicBezTo>
                  <a:cubicBezTo>
                    <a:pt x="93333" y="72000"/>
                    <a:pt x="106666" y="96000"/>
                    <a:pt x="120000" y="120000"/>
                  </a:cubicBezTo>
                  <a:cubicBezTo>
                    <a:pt x="120000" y="96000"/>
                    <a:pt x="120000" y="96000"/>
                    <a:pt x="113333" y="96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353"/>
            <p:cNvSpPr/>
            <p:nvPr/>
          </p:nvSpPr>
          <p:spPr>
            <a:xfrm>
              <a:off x="4033836" y="1546232"/>
              <a:ext cx="192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96000" y="20000"/>
                    <a:pt x="72000" y="40000"/>
                    <a:pt x="48000" y="40000"/>
                  </a:cubicBezTo>
                  <a:cubicBezTo>
                    <a:pt x="24000" y="60000"/>
                    <a:pt x="0" y="100000"/>
                    <a:pt x="0" y="120000"/>
                  </a:cubicBezTo>
                  <a:cubicBezTo>
                    <a:pt x="48000" y="80000"/>
                    <a:pt x="96000" y="40000"/>
                    <a:pt x="12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0" name="Google Shape;1670;p353"/>
            <p:cNvSpPr/>
            <p:nvPr/>
          </p:nvSpPr>
          <p:spPr>
            <a:xfrm>
              <a:off x="3962401" y="1587506"/>
              <a:ext cx="11100" cy="3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13333"/>
                    <a:pt x="120000" y="26666"/>
                    <a:pt x="120000" y="40000"/>
                  </a:cubicBezTo>
                  <a:cubicBezTo>
                    <a:pt x="120000" y="53333"/>
                    <a:pt x="40000" y="53333"/>
                    <a:pt x="0" y="80000"/>
                  </a:cubicBezTo>
                  <a:cubicBezTo>
                    <a:pt x="120000" y="53333"/>
                    <a:pt x="120000" y="120000"/>
                    <a:pt x="12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353"/>
            <p:cNvSpPr/>
            <p:nvPr/>
          </p:nvSpPr>
          <p:spPr>
            <a:xfrm>
              <a:off x="4014785" y="1460507"/>
              <a:ext cx="7800" cy="2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0" y="80000"/>
                    <a:pt x="0" y="100000"/>
                    <a:pt x="0" y="120000"/>
                  </a:cubicBezTo>
                  <a:cubicBezTo>
                    <a:pt x="60000" y="80000"/>
                    <a:pt x="60000" y="20000"/>
                    <a:pt x="120000" y="0"/>
                  </a:cubicBezTo>
                  <a:cubicBezTo>
                    <a:pt x="60000" y="20000"/>
                    <a:pt x="60000" y="40000"/>
                    <a:pt x="0" y="6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353"/>
            <p:cNvSpPr/>
            <p:nvPr/>
          </p:nvSpPr>
          <p:spPr>
            <a:xfrm>
              <a:off x="3913190" y="1554164"/>
              <a:ext cx="33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4285"/>
                  </a:moveTo>
                  <a:cubicBezTo>
                    <a:pt x="120000" y="17142"/>
                    <a:pt x="120000" y="17142"/>
                    <a:pt x="120000" y="0"/>
                  </a:cubicBezTo>
                  <a:cubicBezTo>
                    <a:pt x="120000" y="34285"/>
                    <a:pt x="120000" y="85714"/>
                    <a:pt x="0" y="102857"/>
                  </a:cubicBezTo>
                  <a:cubicBezTo>
                    <a:pt x="0" y="119999"/>
                    <a:pt x="0" y="119999"/>
                    <a:pt x="0" y="119999"/>
                  </a:cubicBezTo>
                  <a:cubicBezTo>
                    <a:pt x="120000" y="85714"/>
                    <a:pt x="120000" y="68571"/>
                    <a:pt x="120000" y="34285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353"/>
            <p:cNvSpPr/>
            <p:nvPr/>
          </p:nvSpPr>
          <p:spPr>
            <a:xfrm>
              <a:off x="4044951" y="1524003"/>
              <a:ext cx="3300" cy="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120000" y="60000"/>
                    <a:pt x="120000" y="60000"/>
                    <a:pt x="0" y="600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000"/>
                    <a:pt x="0" y="60000"/>
                    <a:pt x="0" y="60000"/>
                  </a:cubicBezTo>
                  <a:cubicBezTo>
                    <a:pt x="0" y="60000"/>
                    <a:pt x="120000" y="60000"/>
                    <a:pt x="12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4" name="Google Shape;1674;p353"/>
            <p:cNvSpPr/>
            <p:nvPr/>
          </p:nvSpPr>
          <p:spPr>
            <a:xfrm>
              <a:off x="3228977" y="1509713"/>
              <a:ext cx="11100" cy="1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30000"/>
                  </a:moveTo>
                  <a:cubicBezTo>
                    <a:pt x="40000" y="0"/>
                    <a:pt x="40000" y="60000"/>
                    <a:pt x="0" y="120000"/>
                  </a:cubicBezTo>
                  <a:cubicBezTo>
                    <a:pt x="40000" y="90000"/>
                    <a:pt x="80000" y="60000"/>
                    <a:pt x="120000" y="30000"/>
                  </a:cubicBezTo>
                  <a:cubicBezTo>
                    <a:pt x="120000" y="30000"/>
                    <a:pt x="120000" y="30000"/>
                    <a:pt x="80000" y="3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5" name="Google Shape;1675;p353"/>
            <p:cNvSpPr/>
            <p:nvPr/>
          </p:nvSpPr>
          <p:spPr>
            <a:xfrm>
              <a:off x="3927476" y="1603378"/>
              <a:ext cx="4800" cy="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120000" y="60000"/>
                    <a:pt x="120000" y="120000"/>
                    <a:pt x="120000" y="120000"/>
                  </a:cubicBezTo>
                  <a:cubicBezTo>
                    <a:pt x="120000" y="60000"/>
                    <a:pt x="0" y="0"/>
                    <a:pt x="0" y="0"/>
                  </a:cubicBezTo>
                  <a:cubicBezTo>
                    <a:pt x="0" y="0"/>
                    <a:pt x="0" y="60000"/>
                    <a:pt x="0" y="6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353"/>
            <p:cNvSpPr/>
            <p:nvPr/>
          </p:nvSpPr>
          <p:spPr>
            <a:xfrm>
              <a:off x="3217865" y="1527176"/>
              <a:ext cx="33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0"/>
                    <a:pt x="120000" y="0"/>
                    <a:pt x="0" y="0"/>
                  </a:cubicBezTo>
                  <a:cubicBezTo>
                    <a:pt x="120000" y="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353"/>
            <p:cNvSpPr/>
            <p:nvPr/>
          </p:nvSpPr>
          <p:spPr>
            <a:xfrm>
              <a:off x="3751264" y="993778"/>
              <a:ext cx="4800" cy="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0" y="60000"/>
                    <a:pt x="0" y="60000"/>
                    <a:pt x="0" y="120000"/>
                  </a:cubicBezTo>
                  <a:cubicBezTo>
                    <a:pt x="0" y="60000"/>
                    <a:pt x="0" y="60000"/>
                    <a:pt x="12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353"/>
            <p:cNvSpPr/>
            <p:nvPr/>
          </p:nvSpPr>
          <p:spPr>
            <a:xfrm>
              <a:off x="3860797" y="1562107"/>
              <a:ext cx="25500" cy="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17142" y="80000"/>
                    <a:pt x="34285" y="80000"/>
                    <a:pt x="68571" y="40000"/>
                  </a:cubicBezTo>
                  <a:cubicBezTo>
                    <a:pt x="68571" y="40000"/>
                    <a:pt x="85714" y="40000"/>
                    <a:pt x="102857" y="40000"/>
                  </a:cubicBezTo>
                  <a:cubicBezTo>
                    <a:pt x="102857" y="40000"/>
                    <a:pt x="119999" y="40000"/>
                    <a:pt x="119999" y="40000"/>
                  </a:cubicBezTo>
                  <a:cubicBezTo>
                    <a:pt x="102857" y="0"/>
                    <a:pt x="68571" y="0"/>
                    <a:pt x="51428" y="0"/>
                  </a:cubicBezTo>
                  <a:cubicBezTo>
                    <a:pt x="34285" y="40000"/>
                    <a:pt x="17142" y="80000"/>
                    <a:pt x="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9" name="Google Shape;1679;p353"/>
            <p:cNvSpPr/>
            <p:nvPr/>
          </p:nvSpPr>
          <p:spPr>
            <a:xfrm>
              <a:off x="3762376" y="990606"/>
              <a:ext cx="480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353"/>
            <p:cNvSpPr/>
            <p:nvPr/>
          </p:nvSpPr>
          <p:spPr>
            <a:xfrm>
              <a:off x="6164259" y="2941641"/>
              <a:ext cx="0" cy="6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0" y="60000"/>
                    <a:pt x="0" y="120000"/>
                    <a:pt x="0" y="60000"/>
                  </a:cubicBezTo>
                  <a:cubicBezTo>
                    <a:pt x="0" y="60000"/>
                    <a:pt x="0" y="0"/>
                    <a:pt x="0" y="6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353"/>
            <p:cNvSpPr/>
            <p:nvPr/>
          </p:nvSpPr>
          <p:spPr>
            <a:xfrm>
              <a:off x="3206746" y="1741492"/>
              <a:ext cx="0" cy="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20000"/>
                    <a:pt x="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353"/>
            <p:cNvSpPr/>
            <p:nvPr/>
          </p:nvSpPr>
          <p:spPr>
            <a:xfrm>
              <a:off x="3206746" y="1738318"/>
              <a:ext cx="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120000"/>
                    <a:pt x="0" y="0"/>
                    <a:pt x="0" y="0"/>
                  </a:cubicBezTo>
                  <a:cubicBezTo>
                    <a:pt x="0" y="0"/>
                    <a:pt x="0" y="120000"/>
                    <a:pt x="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353"/>
            <p:cNvSpPr/>
            <p:nvPr/>
          </p:nvSpPr>
          <p:spPr>
            <a:xfrm>
              <a:off x="3206746" y="1735144"/>
              <a:ext cx="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353"/>
            <p:cNvSpPr/>
            <p:nvPr/>
          </p:nvSpPr>
          <p:spPr>
            <a:xfrm>
              <a:off x="5518151" y="3602043"/>
              <a:ext cx="17400" cy="4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000" y="109090"/>
                  </a:moveTo>
                  <a:cubicBezTo>
                    <a:pt x="0" y="87272"/>
                    <a:pt x="24000" y="54545"/>
                    <a:pt x="48000" y="32727"/>
                  </a:cubicBezTo>
                  <a:cubicBezTo>
                    <a:pt x="96000" y="0"/>
                    <a:pt x="120000" y="32727"/>
                    <a:pt x="120000" y="54545"/>
                  </a:cubicBezTo>
                  <a:cubicBezTo>
                    <a:pt x="120000" y="87272"/>
                    <a:pt x="120000" y="98181"/>
                    <a:pt x="96000" y="109090"/>
                  </a:cubicBezTo>
                  <a:cubicBezTo>
                    <a:pt x="72000" y="120000"/>
                    <a:pt x="96000" y="120000"/>
                    <a:pt x="24000" y="10909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353"/>
            <p:cNvSpPr/>
            <p:nvPr/>
          </p:nvSpPr>
          <p:spPr>
            <a:xfrm>
              <a:off x="5573714" y="3613152"/>
              <a:ext cx="222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119999"/>
                  </a:moveTo>
                  <a:cubicBezTo>
                    <a:pt x="0" y="51428"/>
                    <a:pt x="0" y="51428"/>
                    <a:pt x="0" y="51428"/>
                  </a:cubicBezTo>
                  <a:cubicBezTo>
                    <a:pt x="0" y="68571"/>
                    <a:pt x="60000" y="0"/>
                    <a:pt x="80000" y="0"/>
                  </a:cubicBezTo>
                  <a:cubicBezTo>
                    <a:pt x="100000" y="0"/>
                    <a:pt x="80000" y="17142"/>
                    <a:pt x="60000" y="0"/>
                  </a:cubicBezTo>
                  <a:cubicBezTo>
                    <a:pt x="120000" y="0"/>
                    <a:pt x="100000" y="51428"/>
                    <a:pt x="80000" y="85714"/>
                  </a:cubicBezTo>
                  <a:cubicBezTo>
                    <a:pt x="60000" y="119999"/>
                    <a:pt x="80000" y="119999"/>
                    <a:pt x="40000" y="11999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353"/>
            <p:cNvSpPr/>
            <p:nvPr/>
          </p:nvSpPr>
          <p:spPr>
            <a:xfrm>
              <a:off x="5543548" y="3621092"/>
              <a:ext cx="19200" cy="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120000"/>
                  </a:moveTo>
                  <a:cubicBezTo>
                    <a:pt x="24000" y="105000"/>
                    <a:pt x="24000" y="75000"/>
                    <a:pt x="0" y="30000"/>
                  </a:cubicBezTo>
                  <a:cubicBezTo>
                    <a:pt x="0" y="0"/>
                    <a:pt x="48000" y="0"/>
                    <a:pt x="96000" y="0"/>
                  </a:cubicBezTo>
                  <a:cubicBezTo>
                    <a:pt x="96000" y="15000"/>
                    <a:pt x="96000" y="75000"/>
                    <a:pt x="96000" y="90000"/>
                  </a:cubicBezTo>
                  <a:cubicBezTo>
                    <a:pt x="120000" y="120000"/>
                    <a:pt x="96000" y="120000"/>
                    <a:pt x="72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353"/>
            <p:cNvSpPr/>
            <p:nvPr/>
          </p:nvSpPr>
          <p:spPr>
            <a:xfrm>
              <a:off x="5592760" y="3609981"/>
              <a:ext cx="27000" cy="4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0769"/>
                  </a:moveTo>
                  <a:cubicBezTo>
                    <a:pt x="51428" y="120000"/>
                    <a:pt x="0" y="73846"/>
                    <a:pt x="34285" y="46153"/>
                  </a:cubicBezTo>
                  <a:cubicBezTo>
                    <a:pt x="51428" y="27692"/>
                    <a:pt x="0" y="0"/>
                    <a:pt x="68571" y="0"/>
                  </a:cubicBezTo>
                  <a:cubicBezTo>
                    <a:pt x="119999" y="0"/>
                    <a:pt x="85714" y="36923"/>
                    <a:pt x="85714" y="46153"/>
                  </a:cubicBezTo>
                  <a:cubicBezTo>
                    <a:pt x="85714" y="64615"/>
                    <a:pt x="68571" y="92307"/>
                    <a:pt x="51428" y="11076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353"/>
            <p:cNvSpPr/>
            <p:nvPr/>
          </p:nvSpPr>
          <p:spPr>
            <a:xfrm>
              <a:off x="5622921" y="3590931"/>
              <a:ext cx="25500" cy="6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05000"/>
                  </a:moveTo>
                  <a:cubicBezTo>
                    <a:pt x="102857" y="120000"/>
                    <a:pt x="34285" y="90000"/>
                    <a:pt x="34285" y="82500"/>
                  </a:cubicBezTo>
                  <a:cubicBezTo>
                    <a:pt x="17142" y="75000"/>
                    <a:pt x="17142" y="52500"/>
                    <a:pt x="17142" y="45000"/>
                  </a:cubicBezTo>
                  <a:cubicBezTo>
                    <a:pt x="0" y="15000"/>
                    <a:pt x="34285" y="0"/>
                    <a:pt x="85714" y="0"/>
                  </a:cubicBezTo>
                  <a:cubicBezTo>
                    <a:pt x="119999" y="0"/>
                    <a:pt x="102857" y="52500"/>
                    <a:pt x="119999" y="60000"/>
                  </a:cubicBezTo>
                  <a:cubicBezTo>
                    <a:pt x="119999" y="67500"/>
                    <a:pt x="119999" y="90000"/>
                    <a:pt x="119999" y="105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353"/>
            <p:cNvSpPr/>
            <p:nvPr/>
          </p:nvSpPr>
          <p:spPr>
            <a:xfrm>
              <a:off x="5653088" y="3587752"/>
              <a:ext cx="492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3846" y="119999"/>
                  </a:moveTo>
                  <a:cubicBezTo>
                    <a:pt x="73846" y="119999"/>
                    <a:pt x="18461" y="85714"/>
                    <a:pt x="18461" y="85714"/>
                  </a:cubicBezTo>
                  <a:cubicBezTo>
                    <a:pt x="0" y="68571"/>
                    <a:pt x="0" y="51428"/>
                    <a:pt x="0" y="25714"/>
                  </a:cubicBezTo>
                  <a:cubicBezTo>
                    <a:pt x="0" y="25714"/>
                    <a:pt x="9230" y="17142"/>
                    <a:pt x="9230" y="8571"/>
                  </a:cubicBezTo>
                  <a:cubicBezTo>
                    <a:pt x="9230" y="0"/>
                    <a:pt x="46153" y="8571"/>
                    <a:pt x="46153" y="17142"/>
                  </a:cubicBezTo>
                  <a:cubicBezTo>
                    <a:pt x="55384" y="34285"/>
                    <a:pt x="64615" y="59999"/>
                    <a:pt x="64615" y="77142"/>
                  </a:cubicBezTo>
                  <a:cubicBezTo>
                    <a:pt x="73846" y="102857"/>
                    <a:pt x="120000" y="68571"/>
                    <a:pt x="92307" y="111428"/>
                  </a:cubicBezTo>
                  <a:cubicBezTo>
                    <a:pt x="92307" y="111428"/>
                    <a:pt x="83076" y="111428"/>
                    <a:pt x="73846" y="11999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353"/>
            <p:cNvSpPr/>
            <p:nvPr/>
          </p:nvSpPr>
          <p:spPr>
            <a:xfrm>
              <a:off x="3275014" y="5484815"/>
              <a:ext cx="222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120000"/>
                  </a:moveTo>
                  <a:cubicBezTo>
                    <a:pt x="80000" y="96000"/>
                    <a:pt x="80000" y="96000"/>
                    <a:pt x="80000" y="96000"/>
                  </a:cubicBezTo>
                  <a:cubicBezTo>
                    <a:pt x="100000" y="96000"/>
                    <a:pt x="100000" y="96000"/>
                    <a:pt x="100000" y="96000"/>
                  </a:cubicBezTo>
                  <a:cubicBezTo>
                    <a:pt x="100000" y="96000"/>
                    <a:pt x="100000" y="96000"/>
                    <a:pt x="100000" y="96000"/>
                  </a:cubicBezTo>
                  <a:cubicBezTo>
                    <a:pt x="100000" y="96000"/>
                    <a:pt x="100000" y="96000"/>
                    <a:pt x="100000" y="96000"/>
                  </a:cubicBezTo>
                  <a:cubicBezTo>
                    <a:pt x="100000" y="72000"/>
                    <a:pt x="100000" y="72000"/>
                    <a:pt x="100000" y="48000"/>
                  </a:cubicBezTo>
                  <a:cubicBezTo>
                    <a:pt x="100000" y="24000"/>
                    <a:pt x="60000" y="24000"/>
                    <a:pt x="20000" y="48000"/>
                  </a:cubicBezTo>
                  <a:cubicBezTo>
                    <a:pt x="20000" y="24000"/>
                    <a:pt x="20000" y="24000"/>
                    <a:pt x="20000" y="24000"/>
                  </a:cubicBezTo>
                  <a:cubicBezTo>
                    <a:pt x="0" y="24000"/>
                    <a:pt x="0" y="24000"/>
                    <a:pt x="0" y="24000"/>
                  </a:cubicBezTo>
                  <a:cubicBezTo>
                    <a:pt x="20000" y="24000"/>
                    <a:pt x="20000" y="24000"/>
                    <a:pt x="20000" y="24000"/>
                  </a:cubicBezTo>
                  <a:cubicBezTo>
                    <a:pt x="20000" y="24000"/>
                    <a:pt x="20000" y="24000"/>
                    <a:pt x="20000" y="24000"/>
                  </a:cubicBezTo>
                  <a:cubicBezTo>
                    <a:pt x="20000" y="24000"/>
                    <a:pt x="20000" y="24000"/>
                    <a:pt x="20000" y="24000"/>
                  </a:cubicBezTo>
                  <a:cubicBezTo>
                    <a:pt x="20000" y="24000"/>
                    <a:pt x="20000" y="24000"/>
                    <a:pt x="20000" y="24000"/>
                  </a:cubicBezTo>
                  <a:cubicBezTo>
                    <a:pt x="40000" y="24000"/>
                    <a:pt x="100000" y="0"/>
                    <a:pt x="120000" y="48000"/>
                  </a:cubicBezTo>
                  <a:cubicBezTo>
                    <a:pt x="120000" y="72000"/>
                    <a:pt x="120000" y="72000"/>
                    <a:pt x="120000" y="96000"/>
                  </a:cubicBezTo>
                  <a:cubicBezTo>
                    <a:pt x="120000" y="96000"/>
                    <a:pt x="120000" y="96000"/>
                    <a:pt x="120000" y="96000"/>
                  </a:cubicBezTo>
                  <a:cubicBezTo>
                    <a:pt x="120000" y="120000"/>
                    <a:pt x="100000" y="120000"/>
                    <a:pt x="10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353"/>
            <p:cNvSpPr/>
            <p:nvPr/>
          </p:nvSpPr>
          <p:spPr>
            <a:xfrm>
              <a:off x="4551360" y="4557718"/>
              <a:ext cx="27000" cy="30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120000"/>
                  </a:moveTo>
                  <a:cubicBezTo>
                    <a:pt x="85714" y="120000"/>
                    <a:pt x="85714" y="120000"/>
                    <a:pt x="85714" y="120000"/>
                  </a:cubicBezTo>
                  <a:cubicBezTo>
                    <a:pt x="51428" y="105000"/>
                    <a:pt x="0" y="90000"/>
                    <a:pt x="0" y="45000"/>
                  </a:cubicBezTo>
                  <a:cubicBezTo>
                    <a:pt x="0" y="45000"/>
                    <a:pt x="17142" y="30000"/>
                    <a:pt x="17142" y="15000"/>
                  </a:cubicBezTo>
                  <a:cubicBezTo>
                    <a:pt x="51428" y="0"/>
                    <a:pt x="102857" y="15000"/>
                    <a:pt x="119999" y="30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119999" y="45000"/>
                    <a:pt x="119999" y="45000"/>
                    <a:pt x="119999" y="45000"/>
                  </a:cubicBezTo>
                  <a:cubicBezTo>
                    <a:pt x="119999" y="30000"/>
                    <a:pt x="119999" y="30000"/>
                    <a:pt x="119999" y="30000"/>
                  </a:cubicBezTo>
                  <a:cubicBezTo>
                    <a:pt x="68571" y="30000"/>
                    <a:pt x="34285" y="30000"/>
                    <a:pt x="34285" y="30000"/>
                  </a:cubicBezTo>
                  <a:cubicBezTo>
                    <a:pt x="34285" y="30000"/>
                    <a:pt x="17142" y="45000"/>
                    <a:pt x="17142" y="45000"/>
                  </a:cubicBezTo>
                  <a:cubicBezTo>
                    <a:pt x="17142" y="60000"/>
                    <a:pt x="34285" y="75000"/>
                    <a:pt x="51428" y="90000"/>
                  </a:cubicBezTo>
                  <a:cubicBezTo>
                    <a:pt x="68571" y="105000"/>
                    <a:pt x="85714" y="105000"/>
                    <a:pt x="85714" y="105000"/>
                  </a:cubicBezTo>
                  <a:cubicBezTo>
                    <a:pt x="85714" y="105000"/>
                    <a:pt x="85714" y="105000"/>
                    <a:pt x="85714" y="105000"/>
                  </a:cubicBezTo>
                  <a:cubicBezTo>
                    <a:pt x="102857" y="105000"/>
                    <a:pt x="102857" y="105000"/>
                    <a:pt x="102857" y="105000"/>
                  </a:cubicBezTo>
                  <a:cubicBezTo>
                    <a:pt x="102857" y="105000"/>
                    <a:pt x="102857" y="105000"/>
                    <a:pt x="102857" y="105000"/>
                  </a:cubicBezTo>
                  <a:lnTo>
                    <a:pt x="85714" y="120000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353"/>
            <p:cNvSpPr/>
            <p:nvPr/>
          </p:nvSpPr>
          <p:spPr>
            <a:xfrm>
              <a:off x="3762377" y="1468444"/>
              <a:ext cx="11100" cy="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80000"/>
                  </a:moveTo>
                  <a:cubicBezTo>
                    <a:pt x="80000" y="80000"/>
                    <a:pt x="120000" y="8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40000"/>
                    <a:pt x="40000" y="40000"/>
                    <a:pt x="0" y="0"/>
                  </a:cubicBezTo>
                  <a:cubicBezTo>
                    <a:pt x="0" y="80000"/>
                    <a:pt x="0" y="80000"/>
                    <a:pt x="40000" y="8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353"/>
            <p:cNvSpPr/>
            <p:nvPr/>
          </p:nvSpPr>
          <p:spPr>
            <a:xfrm>
              <a:off x="3432177" y="1474792"/>
              <a:ext cx="11100" cy="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80000" y="120000"/>
                    <a:pt x="80000" y="90000"/>
                    <a:pt x="80000" y="60000"/>
                  </a:cubicBezTo>
                  <a:cubicBezTo>
                    <a:pt x="80000" y="30000"/>
                    <a:pt x="80000" y="30000"/>
                    <a:pt x="80000" y="30000"/>
                  </a:cubicBezTo>
                  <a:cubicBezTo>
                    <a:pt x="80000" y="0"/>
                    <a:pt x="80000" y="0"/>
                    <a:pt x="80000" y="0"/>
                  </a:cubicBezTo>
                  <a:cubicBezTo>
                    <a:pt x="80000" y="30000"/>
                    <a:pt x="80000" y="30000"/>
                    <a:pt x="80000" y="30000"/>
                  </a:cubicBezTo>
                  <a:cubicBezTo>
                    <a:pt x="0" y="60000"/>
                    <a:pt x="80000" y="120000"/>
                    <a:pt x="12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353"/>
            <p:cNvSpPr/>
            <p:nvPr/>
          </p:nvSpPr>
          <p:spPr>
            <a:xfrm>
              <a:off x="3838577" y="1512893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12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353"/>
            <p:cNvSpPr/>
            <p:nvPr/>
          </p:nvSpPr>
          <p:spPr>
            <a:xfrm>
              <a:off x="3721097" y="1479552"/>
              <a:ext cx="78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60000" y="0"/>
                    <a:pt x="60000" y="0"/>
                    <a:pt x="0" y="0"/>
                  </a:cubicBezTo>
                  <a:cubicBezTo>
                    <a:pt x="60000" y="0"/>
                    <a:pt x="60000" y="0"/>
                    <a:pt x="12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353"/>
            <p:cNvSpPr/>
            <p:nvPr/>
          </p:nvSpPr>
          <p:spPr>
            <a:xfrm>
              <a:off x="3660777" y="1471615"/>
              <a:ext cx="11100" cy="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0"/>
                  </a:moveTo>
                  <a:cubicBezTo>
                    <a:pt x="80000" y="60000"/>
                    <a:pt x="80000" y="60000"/>
                    <a:pt x="120000" y="120000"/>
                  </a:cubicBezTo>
                  <a:cubicBezTo>
                    <a:pt x="120000" y="60000"/>
                    <a:pt x="120000" y="60000"/>
                    <a:pt x="120000" y="60000"/>
                  </a:cubicBezTo>
                  <a:cubicBezTo>
                    <a:pt x="120000" y="0"/>
                    <a:pt x="40000" y="0"/>
                    <a:pt x="0" y="0"/>
                  </a:cubicBezTo>
                  <a:cubicBezTo>
                    <a:pt x="0" y="0"/>
                    <a:pt x="40000" y="0"/>
                    <a:pt x="4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353"/>
            <p:cNvSpPr/>
            <p:nvPr/>
          </p:nvSpPr>
          <p:spPr>
            <a:xfrm>
              <a:off x="3860802" y="1509718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353"/>
            <p:cNvSpPr/>
            <p:nvPr/>
          </p:nvSpPr>
          <p:spPr>
            <a:xfrm>
              <a:off x="3671885" y="1482726"/>
              <a:ext cx="78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120000" y="0"/>
                    <a:pt x="120000" y="0"/>
                    <a:pt x="120000" y="0"/>
                  </a:cubicBezTo>
                  <a:cubicBezTo>
                    <a:pt x="60000" y="0"/>
                    <a:pt x="60000" y="0"/>
                    <a:pt x="0" y="0"/>
                  </a:cubicBezTo>
                  <a:cubicBezTo>
                    <a:pt x="60000" y="0"/>
                    <a:pt x="60000" y="0"/>
                    <a:pt x="6000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353"/>
            <p:cNvSpPr/>
            <p:nvPr/>
          </p:nvSpPr>
          <p:spPr>
            <a:xfrm>
              <a:off x="3740151" y="1455739"/>
              <a:ext cx="15900" cy="1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000" y="120000"/>
                  </a:moveTo>
                  <a:cubicBezTo>
                    <a:pt x="30000" y="80000"/>
                    <a:pt x="60000" y="40000"/>
                    <a:pt x="90000" y="40000"/>
                  </a:cubicBezTo>
                  <a:cubicBezTo>
                    <a:pt x="90000" y="40000"/>
                    <a:pt x="90000" y="40000"/>
                    <a:pt x="120000" y="40000"/>
                  </a:cubicBezTo>
                  <a:cubicBezTo>
                    <a:pt x="90000" y="0"/>
                    <a:pt x="90000" y="0"/>
                    <a:pt x="90000" y="0"/>
                  </a:cubicBezTo>
                  <a:cubicBezTo>
                    <a:pt x="30000" y="0"/>
                    <a:pt x="0" y="40000"/>
                    <a:pt x="30000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353"/>
            <p:cNvSpPr/>
            <p:nvPr/>
          </p:nvSpPr>
          <p:spPr>
            <a:xfrm>
              <a:off x="3856036" y="1527180"/>
              <a:ext cx="7800" cy="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30000"/>
                  </a:moveTo>
                  <a:cubicBezTo>
                    <a:pt x="60000" y="30000"/>
                    <a:pt x="0" y="60000"/>
                    <a:pt x="0" y="90000"/>
                  </a:cubicBezTo>
                  <a:cubicBezTo>
                    <a:pt x="0" y="90000"/>
                    <a:pt x="0" y="90000"/>
                    <a:pt x="0" y="120000"/>
                  </a:cubicBezTo>
                  <a:cubicBezTo>
                    <a:pt x="60000" y="90000"/>
                    <a:pt x="120000" y="90000"/>
                    <a:pt x="120000" y="30000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20000" y="0"/>
                    <a:pt x="60000" y="30000"/>
                    <a:pt x="60000" y="3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353"/>
            <p:cNvSpPr/>
            <p:nvPr/>
          </p:nvSpPr>
          <p:spPr>
            <a:xfrm>
              <a:off x="3619502" y="2276476"/>
              <a:ext cx="79500" cy="8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571" y="80000"/>
                  </a:moveTo>
                  <a:cubicBezTo>
                    <a:pt x="108571" y="80000"/>
                    <a:pt x="108571" y="80000"/>
                    <a:pt x="108571" y="80000"/>
                  </a:cubicBezTo>
                  <a:cubicBezTo>
                    <a:pt x="102857" y="80000"/>
                    <a:pt x="97142" y="65000"/>
                    <a:pt x="91428" y="60000"/>
                  </a:cubicBezTo>
                  <a:cubicBezTo>
                    <a:pt x="91428" y="60000"/>
                    <a:pt x="91428" y="60000"/>
                    <a:pt x="91428" y="60000"/>
                  </a:cubicBezTo>
                  <a:cubicBezTo>
                    <a:pt x="91428" y="55000"/>
                    <a:pt x="85714" y="55000"/>
                    <a:pt x="85714" y="55000"/>
                  </a:cubicBezTo>
                  <a:cubicBezTo>
                    <a:pt x="80000" y="50000"/>
                    <a:pt x="80000" y="50000"/>
                    <a:pt x="80000" y="40000"/>
                  </a:cubicBezTo>
                  <a:cubicBezTo>
                    <a:pt x="80000" y="40000"/>
                    <a:pt x="80000" y="35000"/>
                    <a:pt x="74285" y="35000"/>
                  </a:cubicBezTo>
                  <a:cubicBezTo>
                    <a:pt x="74285" y="30000"/>
                    <a:pt x="68571" y="30000"/>
                    <a:pt x="68571" y="25000"/>
                  </a:cubicBezTo>
                  <a:cubicBezTo>
                    <a:pt x="68571" y="20000"/>
                    <a:pt x="68571" y="20000"/>
                    <a:pt x="68571" y="15000"/>
                  </a:cubicBezTo>
                  <a:cubicBezTo>
                    <a:pt x="68571" y="15000"/>
                    <a:pt x="68571" y="10000"/>
                    <a:pt x="68571" y="10000"/>
                  </a:cubicBezTo>
                  <a:cubicBezTo>
                    <a:pt x="62857" y="10000"/>
                    <a:pt x="62857" y="10000"/>
                    <a:pt x="62857" y="10000"/>
                  </a:cubicBezTo>
                  <a:cubicBezTo>
                    <a:pt x="62857" y="10000"/>
                    <a:pt x="62857" y="10000"/>
                    <a:pt x="62857" y="10000"/>
                  </a:cubicBezTo>
                  <a:cubicBezTo>
                    <a:pt x="62857" y="5000"/>
                    <a:pt x="57142" y="5000"/>
                    <a:pt x="51428" y="5000"/>
                  </a:cubicBezTo>
                  <a:cubicBezTo>
                    <a:pt x="45714" y="5000"/>
                    <a:pt x="40000" y="5000"/>
                    <a:pt x="40000" y="0"/>
                  </a:cubicBezTo>
                  <a:cubicBezTo>
                    <a:pt x="34285" y="0"/>
                    <a:pt x="22857" y="5000"/>
                    <a:pt x="22857" y="10000"/>
                  </a:cubicBezTo>
                  <a:cubicBezTo>
                    <a:pt x="17142" y="15000"/>
                    <a:pt x="17142" y="15000"/>
                    <a:pt x="17142" y="20000"/>
                  </a:cubicBezTo>
                  <a:cubicBezTo>
                    <a:pt x="22857" y="25000"/>
                    <a:pt x="22857" y="30000"/>
                    <a:pt x="17142" y="35000"/>
                  </a:cubicBezTo>
                  <a:cubicBezTo>
                    <a:pt x="22857" y="40000"/>
                    <a:pt x="22857" y="40000"/>
                    <a:pt x="22857" y="40000"/>
                  </a:cubicBezTo>
                  <a:cubicBezTo>
                    <a:pt x="22857" y="45000"/>
                    <a:pt x="22857" y="50000"/>
                    <a:pt x="22857" y="55000"/>
                  </a:cubicBezTo>
                  <a:cubicBezTo>
                    <a:pt x="22857" y="65000"/>
                    <a:pt x="22857" y="65000"/>
                    <a:pt x="11428" y="70000"/>
                  </a:cubicBezTo>
                  <a:cubicBezTo>
                    <a:pt x="5714" y="70000"/>
                    <a:pt x="5714" y="70000"/>
                    <a:pt x="5714" y="70000"/>
                  </a:cubicBezTo>
                  <a:cubicBezTo>
                    <a:pt x="0" y="75000"/>
                    <a:pt x="0" y="85000"/>
                    <a:pt x="0" y="90000"/>
                  </a:cubicBezTo>
                  <a:cubicBezTo>
                    <a:pt x="0" y="95000"/>
                    <a:pt x="0" y="95000"/>
                    <a:pt x="0" y="100000"/>
                  </a:cubicBezTo>
                  <a:cubicBezTo>
                    <a:pt x="5714" y="100000"/>
                    <a:pt x="5714" y="105000"/>
                    <a:pt x="5714" y="105000"/>
                  </a:cubicBezTo>
                  <a:cubicBezTo>
                    <a:pt x="5714" y="110000"/>
                    <a:pt x="5714" y="110000"/>
                    <a:pt x="5714" y="110000"/>
                  </a:cubicBezTo>
                  <a:cubicBezTo>
                    <a:pt x="11428" y="115000"/>
                    <a:pt x="11428" y="115000"/>
                    <a:pt x="17142" y="120000"/>
                  </a:cubicBezTo>
                  <a:cubicBezTo>
                    <a:pt x="22857" y="115000"/>
                    <a:pt x="22857" y="115000"/>
                    <a:pt x="22857" y="115000"/>
                  </a:cubicBezTo>
                  <a:cubicBezTo>
                    <a:pt x="22857" y="110000"/>
                    <a:pt x="28571" y="105000"/>
                    <a:pt x="34285" y="105000"/>
                  </a:cubicBezTo>
                  <a:cubicBezTo>
                    <a:pt x="34285" y="105000"/>
                    <a:pt x="34285" y="105000"/>
                    <a:pt x="34285" y="105000"/>
                  </a:cubicBezTo>
                  <a:cubicBezTo>
                    <a:pt x="34285" y="100000"/>
                    <a:pt x="40000" y="100000"/>
                    <a:pt x="45714" y="100000"/>
                  </a:cubicBezTo>
                  <a:cubicBezTo>
                    <a:pt x="45714" y="100000"/>
                    <a:pt x="51428" y="100000"/>
                    <a:pt x="57142" y="105000"/>
                  </a:cubicBezTo>
                  <a:cubicBezTo>
                    <a:pt x="62857" y="110000"/>
                    <a:pt x="68571" y="110000"/>
                    <a:pt x="74285" y="115000"/>
                  </a:cubicBezTo>
                  <a:cubicBezTo>
                    <a:pt x="74285" y="115000"/>
                    <a:pt x="74285" y="115000"/>
                    <a:pt x="74285" y="115000"/>
                  </a:cubicBezTo>
                  <a:cubicBezTo>
                    <a:pt x="80000" y="115000"/>
                    <a:pt x="85714" y="115000"/>
                    <a:pt x="85714" y="115000"/>
                  </a:cubicBezTo>
                  <a:cubicBezTo>
                    <a:pt x="91428" y="115000"/>
                    <a:pt x="91428" y="115000"/>
                    <a:pt x="97142" y="120000"/>
                  </a:cubicBezTo>
                  <a:cubicBezTo>
                    <a:pt x="102857" y="120000"/>
                    <a:pt x="102857" y="120000"/>
                    <a:pt x="102857" y="120000"/>
                  </a:cubicBezTo>
                  <a:cubicBezTo>
                    <a:pt x="102857" y="120000"/>
                    <a:pt x="108571" y="110000"/>
                    <a:pt x="108571" y="105000"/>
                  </a:cubicBezTo>
                  <a:cubicBezTo>
                    <a:pt x="108571" y="100000"/>
                    <a:pt x="108571" y="100000"/>
                    <a:pt x="108571" y="100000"/>
                  </a:cubicBezTo>
                  <a:cubicBezTo>
                    <a:pt x="108571" y="100000"/>
                    <a:pt x="114285" y="100000"/>
                    <a:pt x="114285" y="100000"/>
                  </a:cubicBezTo>
                  <a:cubicBezTo>
                    <a:pt x="120000" y="100000"/>
                    <a:pt x="120000" y="100000"/>
                    <a:pt x="120000" y="100000"/>
                  </a:cubicBezTo>
                  <a:cubicBezTo>
                    <a:pt x="120000" y="100000"/>
                    <a:pt x="120000" y="100000"/>
                    <a:pt x="120000" y="100000"/>
                  </a:cubicBezTo>
                  <a:cubicBezTo>
                    <a:pt x="120000" y="95000"/>
                    <a:pt x="120000" y="95000"/>
                    <a:pt x="120000" y="95000"/>
                  </a:cubicBezTo>
                  <a:cubicBezTo>
                    <a:pt x="120000" y="85000"/>
                    <a:pt x="114285" y="85000"/>
                    <a:pt x="108571" y="8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2" name="Google Shape;1702;p353"/>
            <p:cNvSpPr/>
            <p:nvPr/>
          </p:nvSpPr>
          <p:spPr>
            <a:xfrm>
              <a:off x="3773485" y="1490669"/>
              <a:ext cx="0" cy="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353"/>
            <p:cNvSpPr/>
            <p:nvPr/>
          </p:nvSpPr>
          <p:spPr>
            <a:xfrm>
              <a:off x="3446464" y="1493839"/>
              <a:ext cx="4800" cy="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0000" y="34285"/>
                    <a:pt x="120000" y="51428"/>
                    <a:pt x="120000" y="102857"/>
                  </a:cubicBezTo>
                  <a:cubicBezTo>
                    <a:pt x="120000" y="102857"/>
                    <a:pt x="120000" y="119999"/>
                    <a:pt x="120000" y="119999"/>
                  </a:cubicBezTo>
                  <a:cubicBezTo>
                    <a:pt x="120000" y="102857"/>
                    <a:pt x="120000" y="102857"/>
                    <a:pt x="120000" y="102857"/>
                  </a:cubicBezTo>
                  <a:cubicBezTo>
                    <a:pt x="120000" y="85714"/>
                    <a:pt x="120000" y="85714"/>
                    <a:pt x="120000" y="68571"/>
                  </a:cubicBezTo>
                  <a:cubicBezTo>
                    <a:pt x="120000" y="51428"/>
                    <a:pt x="120000" y="17142"/>
                    <a:pt x="0" y="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353"/>
            <p:cNvSpPr/>
            <p:nvPr/>
          </p:nvSpPr>
          <p:spPr>
            <a:xfrm>
              <a:off x="3740147" y="1474788"/>
              <a:ext cx="1500" cy="1500"/>
            </a:xfrm>
            <a:prstGeom prst="rect">
              <a:avLst/>
            </a:pr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353"/>
            <p:cNvSpPr/>
            <p:nvPr/>
          </p:nvSpPr>
          <p:spPr>
            <a:xfrm>
              <a:off x="3435346" y="1557343"/>
              <a:ext cx="0" cy="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353"/>
            <p:cNvSpPr/>
            <p:nvPr/>
          </p:nvSpPr>
          <p:spPr>
            <a:xfrm>
              <a:off x="6351585" y="2854327"/>
              <a:ext cx="1500" cy="1500"/>
            </a:xfrm>
            <a:prstGeom prst="rect">
              <a:avLst/>
            </a:pr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353"/>
            <p:cNvSpPr/>
            <p:nvPr/>
          </p:nvSpPr>
          <p:spPr>
            <a:xfrm>
              <a:off x="3240085" y="1565276"/>
              <a:ext cx="1017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777" y="60000"/>
                  </a:moveTo>
                  <a:cubicBezTo>
                    <a:pt x="40000" y="60000"/>
                    <a:pt x="44444" y="60000"/>
                    <a:pt x="62222" y="84000"/>
                  </a:cubicBezTo>
                  <a:cubicBezTo>
                    <a:pt x="66666" y="84000"/>
                    <a:pt x="71111" y="72000"/>
                    <a:pt x="75555" y="72000"/>
                  </a:cubicBezTo>
                  <a:cubicBezTo>
                    <a:pt x="80000" y="72000"/>
                    <a:pt x="88888" y="96000"/>
                    <a:pt x="88888" y="96000"/>
                  </a:cubicBezTo>
                  <a:cubicBezTo>
                    <a:pt x="93333" y="108000"/>
                    <a:pt x="93333" y="120000"/>
                    <a:pt x="97777" y="120000"/>
                  </a:cubicBezTo>
                  <a:cubicBezTo>
                    <a:pt x="97777" y="120000"/>
                    <a:pt x="102222" y="120000"/>
                    <a:pt x="106666" y="108000"/>
                  </a:cubicBezTo>
                  <a:cubicBezTo>
                    <a:pt x="111111" y="108000"/>
                    <a:pt x="115555" y="108000"/>
                    <a:pt x="120000" y="84000"/>
                  </a:cubicBezTo>
                  <a:cubicBezTo>
                    <a:pt x="115555" y="96000"/>
                    <a:pt x="115555" y="108000"/>
                    <a:pt x="111111" y="108000"/>
                  </a:cubicBezTo>
                  <a:cubicBezTo>
                    <a:pt x="106666" y="120000"/>
                    <a:pt x="88888" y="84000"/>
                    <a:pt x="84444" y="72000"/>
                  </a:cubicBezTo>
                  <a:cubicBezTo>
                    <a:pt x="66666" y="60000"/>
                    <a:pt x="80000" y="72000"/>
                    <a:pt x="66666" y="72000"/>
                  </a:cubicBezTo>
                  <a:cubicBezTo>
                    <a:pt x="53333" y="72000"/>
                    <a:pt x="57777" y="84000"/>
                    <a:pt x="44444" y="48000"/>
                  </a:cubicBezTo>
                  <a:cubicBezTo>
                    <a:pt x="40000" y="36000"/>
                    <a:pt x="26666" y="48000"/>
                    <a:pt x="17777" y="48000"/>
                  </a:cubicBezTo>
                  <a:cubicBezTo>
                    <a:pt x="13333" y="36000"/>
                    <a:pt x="4444" y="24000"/>
                    <a:pt x="0" y="120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000"/>
                    <a:pt x="8888" y="60000"/>
                    <a:pt x="17777" y="6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353"/>
            <p:cNvSpPr/>
            <p:nvPr/>
          </p:nvSpPr>
          <p:spPr>
            <a:xfrm>
              <a:off x="3363913" y="1592264"/>
              <a:ext cx="48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353"/>
            <p:cNvSpPr/>
            <p:nvPr/>
          </p:nvSpPr>
          <p:spPr>
            <a:xfrm>
              <a:off x="3341685" y="1581152"/>
              <a:ext cx="1500" cy="1500"/>
            </a:xfrm>
            <a:prstGeom prst="rect">
              <a:avLst/>
            </a:pr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353"/>
            <p:cNvSpPr/>
            <p:nvPr/>
          </p:nvSpPr>
          <p:spPr>
            <a:xfrm>
              <a:off x="3327397" y="1603381"/>
              <a:ext cx="1500" cy="3300"/>
            </a:xfrm>
            <a:prstGeom prst="rect">
              <a:avLst/>
            </a:pr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353"/>
            <p:cNvSpPr/>
            <p:nvPr/>
          </p:nvSpPr>
          <p:spPr>
            <a:xfrm>
              <a:off x="3890959" y="1647831"/>
              <a:ext cx="25500" cy="4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0"/>
                    <a:pt x="0" y="0"/>
                    <a:pt x="0" y="9230"/>
                  </a:cubicBezTo>
                  <a:cubicBezTo>
                    <a:pt x="0" y="9230"/>
                    <a:pt x="0" y="9230"/>
                    <a:pt x="0" y="9230"/>
                  </a:cubicBezTo>
                  <a:cubicBezTo>
                    <a:pt x="0" y="55384"/>
                    <a:pt x="68571" y="64615"/>
                    <a:pt x="102857" y="101538"/>
                  </a:cubicBezTo>
                  <a:cubicBezTo>
                    <a:pt x="102857" y="110769"/>
                    <a:pt x="102857" y="110769"/>
                    <a:pt x="119999" y="120000"/>
                  </a:cubicBez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119999" y="110769"/>
                    <a:pt x="68571" y="64615"/>
                    <a:pt x="51428" y="64615"/>
                  </a:cubicBezTo>
                  <a:cubicBezTo>
                    <a:pt x="34285" y="46153"/>
                    <a:pt x="0" y="36923"/>
                    <a:pt x="0" y="9230"/>
                  </a:cubicBezTo>
                  <a:cubicBezTo>
                    <a:pt x="0" y="9230"/>
                    <a:pt x="0" y="0"/>
                    <a:pt x="0" y="0"/>
                  </a:cubicBezTo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353"/>
            <p:cNvSpPr/>
            <p:nvPr/>
          </p:nvSpPr>
          <p:spPr>
            <a:xfrm>
              <a:off x="3875089" y="1644652"/>
              <a:ext cx="41400" cy="5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818" y="0"/>
                  </a:moveTo>
                  <a:cubicBezTo>
                    <a:pt x="21818" y="0"/>
                    <a:pt x="10909" y="8571"/>
                    <a:pt x="10909" y="8571"/>
                  </a:cubicBezTo>
                  <a:cubicBezTo>
                    <a:pt x="0" y="8571"/>
                    <a:pt x="21818" y="34285"/>
                    <a:pt x="21818" y="51428"/>
                  </a:cubicBezTo>
                  <a:cubicBezTo>
                    <a:pt x="21818" y="68571"/>
                    <a:pt x="43636" y="59999"/>
                    <a:pt x="43636" y="77142"/>
                  </a:cubicBezTo>
                  <a:cubicBezTo>
                    <a:pt x="43636" y="102857"/>
                    <a:pt x="54545" y="102857"/>
                    <a:pt x="76363" y="111428"/>
                  </a:cubicBezTo>
                  <a:cubicBezTo>
                    <a:pt x="87272" y="119999"/>
                    <a:pt x="98181" y="119999"/>
                    <a:pt x="109090" y="119999"/>
                  </a:cubicBezTo>
                  <a:cubicBezTo>
                    <a:pt x="109090" y="119999"/>
                    <a:pt x="109090" y="119999"/>
                    <a:pt x="120000" y="119999"/>
                  </a:cubicBezTo>
                  <a:cubicBezTo>
                    <a:pt x="109090" y="111428"/>
                    <a:pt x="109090" y="111428"/>
                    <a:pt x="109090" y="102857"/>
                  </a:cubicBezTo>
                  <a:cubicBezTo>
                    <a:pt x="87272" y="68571"/>
                    <a:pt x="43636" y="59999"/>
                    <a:pt x="43636" y="17142"/>
                  </a:cubicBezTo>
                  <a:cubicBezTo>
                    <a:pt x="43636" y="17142"/>
                    <a:pt x="43636" y="17142"/>
                    <a:pt x="43636" y="17142"/>
                  </a:cubicBezTo>
                  <a:cubicBezTo>
                    <a:pt x="43636" y="8571"/>
                    <a:pt x="43636" y="8571"/>
                    <a:pt x="43636" y="8571"/>
                  </a:cubicBezTo>
                  <a:cubicBezTo>
                    <a:pt x="32727" y="8571"/>
                    <a:pt x="32727" y="0"/>
                    <a:pt x="21818" y="0"/>
                  </a:cubicBezTo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353"/>
            <p:cNvSpPr/>
            <p:nvPr/>
          </p:nvSpPr>
          <p:spPr>
            <a:xfrm>
              <a:off x="2019300" y="3027365"/>
              <a:ext cx="1127100" cy="920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800" y="81795"/>
                  </a:moveTo>
                  <a:cubicBezTo>
                    <a:pt x="85200" y="81795"/>
                    <a:pt x="85600" y="81795"/>
                    <a:pt x="86000" y="81795"/>
                  </a:cubicBezTo>
                  <a:cubicBezTo>
                    <a:pt x="86800" y="81795"/>
                    <a:pt x="87200" y="81795"/>
                    <a:pt x="87200" y="82775"/>
                  </a:cubicBezTo>
                  <a:cubicBezTo>
                    <a:pt x="87200" y="83755"/>
                    <a:pt x="86800" y="83755"/>
                    <a:pt x="86400" y="84244"/>
                  </a:cubicBezTo>
                  <a:cubicBezTo>
                    <a:pt x="86000" y="84734"/>
                    <a:pt x="86000" y="85224"/>
                    <a:pt x="85600" y="85224"/>
                  </a:cubicBezTo>
                  <a:cubicBezTo>
                    <a:pt x="84800" y="85224"/>
                    <a:pt x="84800" y="85714"/>
                    <a:pt x="84400" y="86204"/>
                  </a:cubicBezTo>
                  <a:cubicBezTo>
                    <a:pt x="84000" y="86204"/>
                    <a:pt x="84000" y="87183"/>
                    <a:pt x="84000" y="87673"/>
                  </a:cubicBezTo>
                  <a:cubicBezTo>
                    <a:pt x="84000" y="88653"/>
                    <a:pt x="84400" y="89142"/>
                    <a:pt x="84000" y="89632"/>
                  </a:cubicBezTo>
                  <a:cubicBezTo>
                    <a:pt x="83600" y="89632"/>
                    <a:pt x="82800" y="90122"/>
                    <a:pt x="82400" y="90122"/>
                  </a:cubicBezTo>
                  <a:cubicBezTo>
                    <a:pt x="82000" y="90612"/>
                    <a:pt x="82000" y="90612"/>
                    <a:pt x="82000" y="91591"/>
                  </a:cubicBezTo>
                  <a:cubicBezTo>
                    <a:pt x="82000" y="91591"/>
                    <a:pt x="82400" y="92571"/>
                    <a:pt x="82400" y="92571"/>
                  </a:cubicBezTo>
                  <a:cubicBezTo>
                    <a:pt x="82800" y="93551"/>
                    <a:pt x="83200" y="92571"/>
                    <a:pt x="83200" y="93551"/>
                  </a:cubicBezTo>
                  <a:cubicBezTo>
                    <a:pt x="83200" y="94040"/>
                    <a:pt x="82800" y="95020"/>
                    <a:pt x="82800" y="95510"/>
                  </a:cubicBezTo>
                  <a:cubicBezTo>
                    <a:pt x="82800" y="96000"/>
                    <a:pt x="83600" y="96000"/>
                    <a:pt x="84000" y="96000"/>
                  </a:cubicBezTo>
                  <a:cubicBezTo>
                    <a:pt x="84400" y="96000"/>
                    <a:pt x="84800" y="96979"/>
                    <a:pt x="84800" y="96979"/>
                  </a:cubicBezTo>
                  <a:cubicBezTo>
                    <a:pt x="85200" y="97469"/>
                    <a:pt x="84800" y="98448"/>
                    <a:pt x="84800" y="98938"/>
                  </a:cubicBezTo>
                  <a:cubicBezTo>
                    <a:pt x="84400" y="99918"/>
                    <a:pt x="85200" y="100408"/>
                    <a:pt x="85600" y="100408"/>
                  </a:cubicBezTo>
                  <a:cubicBezTo>
                    <a:pt x="85600" y="100408"/>
                    <a:pt x="85600" y="101877"/>
                    <a:pt x="85600" y="102367"/>
                  </a:cubicBezTo>
                  <a:cubicBezTo>
                    <a:pt x="85600" y="102857"/>
                    <a:pt x="86000" y="102857"/>
                    <a:pt x="86000" y="103836"/>
                  </a:cubicBezTo>
                  <a:cubicBezTo>
                    <a:pt x="86000" y="104326"/>
                    <a:pt x="86800" y="104816"/>
                    <a:pt x="86800" y="105306"/>
                  </a:cubicBezTo>
                  <a:cubicBezTo>
                    <a:pt x="86800" y="106285"/>
                    <a:pt x="86800" y="106775"/>
                    <a:pt x="87200" y="107265"/>
                  </a:cubicBezTo>
                  <a:cubicBezTo>
                    <a:pt x="87600" y="107755"/>
                    <a:pt x="87200" y="108734"/>
                    <a:pt x="87200" y="109224"/>
                  </a:cubicBezTo>
                  <a:cubicBezTo>
                    <a:pt x="87200" y="110204"/>
                    <a:pt x="87200" y="111183"/>
                    <a:pt x="87200" y="111673"/>
                  </a:cubicBezTo>
                  <a:cubicBezTo>
                    <a:pt x="86800" y="112653"/>
                    <a:pt x="86800" y="113142"/>
                    <a:pt x="86400" y="113632"/>
                  </a:cubicBezTo>
                  <a:cubicBezTo>
                    <a:pt x="86000" y="114122"/>
                    <a:pt x="85600" y="114612"/>
                    <a:pt x="85200" y="115102"/>
                  </a:cubicBezTo>
                  <a:cubicBezTo>
                    <a:pt x="84800" y="115591"/>
                    <a:pt x="84800" y="116571"/>
                    <a:pt x="84800" y="117061"/>
                  </a:cubicBezTo>
                  <a:cubicBezTo>
                    <a:pt x="84800" y="117061"/>
                    <a:pt x="84800" y="117551"/>
                    <a:pt x="84800" y="117551"/>
                  </a:cubicBezTo>
                  <a:cubicBezTo>
                    <a:pt x="84800" y="117551"/>
                    <a:pt x="84800" y="117551"/>
                    <a:pt x="84800" y="117551"/>
                  </a:cubicBezTo>
                  <a:cubicBezTo>
                    <a:pt x="85200" y="117551"/>
                    <a:pt x="85200" y="117551"/>
                    <a:pt x="85200" y="117551"/>
                  </a:cubicBezTo>
                  <a:cubicBezTo>
                    <a:pt x="85200" y="117551"/>
                    <a:pt x="85200" y="117551"/>
                    <a:pt x="85200" y="117551"/>
                  </a:cubicBezTo>
                  <a:cubicBezTo>
                    <a:pt x="85600" y="117551"/>
                    <a:pt x="86400" y="117551"/>
                    <a:pt x="86800" y="118530"/>
                  </a:cubicBezTo>
                  <a:cubicBezTo>
                    <a:pt x="86800" y="118530"/>
                    <a:pt x="87200" y="118530"/>
                    <a:pt x="87600" y="118530"/>
                  </a:cubicBezTo>
                  <a:cubicBezTo>
                    <a:pt x="87600" y="118530"/>
                    <a:pt x="88000" y="118530"/>
                    <a:pt x="88400" y="118530"/>
                  </a:cubicBezTo>
                  <a:cubicBezTo>
                    <a:pt x="88400" y="118530"/>
                    <a:pt x="88400" y="118530"/>
                    <a:pt x="88400" y="118530"/>
                  </a:cubicBezTo>
                  <a:cubicBezTo>
                    <a:pt x="90000" y="118040"/>
                    <a:pt x="90800" y="118040"/>
                    <a:pt x="90800" y="118040"/>
                  </a:cubicBezTo>
                  <a:cubicBezTo>
                    <a:pt x="90800" y="118040"/>
                    <a:pt x="90800" y="118040"/>
                    <a:pt x="92000" y="118530"/>
                  </a:cubicBezTo>
                  <a:cubicBezTo>
                    <a:pt x="92800" y="119020"/>
                    <a:pt x="94400" y="120000"/>
                    <a:pt x="94400" y="120000"/>
                  </a:cubicBezTo>
                  <a:cubicBezTo>
                    <a:pt x="94800" y="120000"/>
                    <a:pt x="94800" y="120000"/>
                    <a:pt x="95200" y="120000"/>
                  </a:cubicBezTo>
                  <a:cubicBezTo>
                    <a:pt x="95200" y="120000"/>
                    <a:pt x="95200" y="119510"/>
                    <a:pt x="95600" y="119020"/>
                  </a:cubicBezTo>
                  <a:cubicBezTo>
                    <a:pt x="95600" y="118530"/>
                    <a:pt x="95600" y="118530"/>
                    <a:pt x="96000" y="118040"/>
                  </a:cubicBezTo>
                  <a:cubicBezTo>
                    <a:pt x="96400" y="117551"/>
                    <a:pt x="96800" y="117551"/>
                    <a:pt x="97200" y="117551"/>
                  </a:cubicBezTo>
                  <a:cubicBezTo>
                    <a:pt x="97600" y="117061"/>
                    <a:pt x="98000" y="117061"/>
                    <a:pt x="98400" y="116571"/>
                  </a:cubicBezTo>
                  <a:cubicBezTo>
                    <a:pt x="98800" y="116081"/>
                    <a:pt x="99200" y="116081"/>
                    <a:pt x="99600" y="116081"/>
                  </a:cubicBezTo>
                  <a:cubicBezTo>
                    <a:pt x="99600" y="116081"/>
                    <a:pt x="99600" y="115591"/>
                    <a:pt x="99600" y="114612"/>
                  </a:cubicBezTo>
                  <a:cubicBezTo>
                    <a:pt x="99600" y="114122"/>
                    <a:pt x="99600" y="114122"/>
                    <a:pt x="99600" y="114122"/>
                  </a:cubicBezTo>
                  <a:cubicBezTo>
                    <a:pt x="99600" y="112653"/>
                    <a:pt x="100000" y="111673"/>
                    <a:pt x="100400" y="111183"/>
                  </a:cubicBezTo>
                  <a:cubicBezTo>
                    <a:pt x="100800" y="110693"/>
                    <a:pt x="100800" y="110693"/>
                    <a:pt x="100800" y="110693"/>
                  </a:cubicBezTo>
                  <a:cubicBezTo>
                    <a:pt x="100800" y="110204"/>
                    <a:pt x="101200" y="109714"/>
                    <a:pt x="101200" y="109224"/>
                  </a:cubicBezTo>
                  <a:cubicBezTo>
                    <a:pt x="100800" y="108734"/>
                    <a:pt x="100800" y="108244"/>
                    <a:pt x="100000" y="107755"/>
                  </a:cubicBezTo>
                  <a:cubicBezTo>
                    <a:pt x="100000" y="107755"/>
                    <a:pt x="99600" y="107265"/>
                    <a:pt x="99600" y="106775"/>
                  </a:cubicBezTo>
                  <a:cubicBezTo>
                    <a:pt x="99600" y="106285"/>
                    <a:pt x="100000" y="105795"/>
                    <a:pt x="100800" y="105306"/>
                  </a:cubicBezTo>
                  <a:cubicBezTo>
                    <a:pt x="100800" y="104816"/>
                    <a:pt x="100800" y="104816"/>
                    <a:pt x="101200" y="104326"/>
                  </a:cubicBezTo>
                  <a:cubicBezTo>
                    <a:pt x="101200" y="104326"/>
                    <a:pt x="101600" y="103836"/>
                    <a:pt x="102000" y="103836"/>
                  </a:cubicBezTo>
                  <a:cubicBezTo>
                    <a:pt x="102400" y="104326"/>
                    <a:pt x="102800" y="105306"/>
                    <a:pt x="102800" y="105795"/>
                  </a:cubicBezTo>
                  <a:cubicBezTo>
                    <a:pt x="102800" y="106285"/>
                    <a:pt x="102800" y="106285"/>
                    <a:pt x="102800" y="106285"/>
                  </a:cubicBezTo>
                  <a:cubicBezTo>
                    <a:pt x="103200" y="107265"/>
                    <a:pt x="105200" y="107755"/>
                    <a:pt x="106000" y="107755"/>
                  </a:cubicBezTo>
                  <a:cubicBezTo>
                    <a:pt x="106000" y="107755"/>
                    <a:pt x="106400" y="107755"/>
                    <a:pt x="106400" y="107755"/>
                  </a:cubicBezTo>
                  <a:cubicBezTo>
                    <a:pt x="107200" y="107755"/>
                    <a:pt x="108000" y="107755"/>
                    <a:pt x="108400" y="107265"/>
                  </a:cubicBezTo>
                  <a:cubicBezTo>
                    <a:pt x="108800" y="106775"/>
                    <a:pt x="108800" y="106285"/>
                    <a:pt x="108800" y="105306"/>
                  </a:cubicBezTo>
                  <a:cubicBezTo>
                    <a:pt x="108800" y="105306"/>
                    <a:pt x="108800" y="105306"/>
                    <a:pt x="108800" y="104816"/>
                  </a:cubicBezTo>
                  <a:cubicBezTo>
                    <a:pt x="109200" y="104326"/>
                    <a:pt x="109200" y="104326"/>
                    <a:pt x="109600" y="104326"/>
                  </a:cubicBezTo>
                  <a:cubicBezTo>
                    <a:pt x="109600" y="103836"/>
                    <a:pt x="110000" y="103836"/>
                    <a:pt x="110000" y="101387"/>
                  </a:cubicBezTo>
                  <a:cubicBezTo>
                    <a:pt x="110000" y="100408"/>
                    <a:pt x="110000" y="100408"/>
                    <a:pt x="109600" y="99918"/>
                  </a:cubicBezTo>
                  <a:cubicBezTo>
                    <a:pt x="109600" y="99428"/>
                    <a:pt x="109600" y="99428"/>
                    <a:pt x="109200" y="98938"/>
                  </a:cubicBezTo>
                  <a:cubicBezTo>
                    <a:pt x="109200" y="98448"/>
                    <a:pt x="108800" y="97959"/>
                    <a:pt x="108400" y="97469"/>
                  </a:cubicBezTo>
                  <a:cubicBezTo>
                    <a:pt x="108400" y="96979"/>
                    <a:pt x="108000" y="96979"/>
                    <a:pt x="108000" y="96489"/>
                  </a:cubicBezTo>
                  <a:cubicBezTo>
                    <a:pt x="107600" y="96000"/>
                    <a:pt x="106800" y="95510"/>
                    <a:pt x="106000" y="95020"/>
                  </a:cubicBezTo>
                  <a:cubicBezTo>
                    <a:pt x="106000" y="95020"/>
                    <a:pt x="105600" y="95020"/>
                    <a:pt x="105200" y="95020"/>
                  </a:cubicBezTo>
                  <a:cubicBezTo>
                    <a:pt x="104800" y="94530"/>
                    <a:pt x="104800" y="94530"/>
                    <a:pt x="104800" y="94040"/>
                  </a:cubicBezTo>
                  <a:cubicBezTo>
                    <a:pt x="105200" y="93551"/>
                    <a:pt x="106800" y="93061"/>
                    <a:pt x="107200" y="93061"/>
                  </a:cubicBezTo>
                  <a:cubicBezTo>
                    <a:pt x="107600" y="93061"/>
                    <a:pt x="107600" y="93061"/>
                    <a:pt x="108000" y="93061"/>
                  </a:cubicBezTo>
                  <a:cubicBezTo>
                    <a:pt x="108000" y="92571"/>
                    <a:pt x="108000" y="92571"/>
                    <a:pt x="108000" y="92571"/>
                  </a:cubicBezTo>
                  <a:cubicBezTo>
                    <a:pt x="108400" y="92571"/>
                    <a:pt x="108400" y="92571"/>
                    <a:pt x="108400" y="92081"/>
                  </a:cubicBezTo>
                  <a:cubicBezTo>
                    <a:pt x="108400" y="92081"/>
                    <a:pt x="108000" y="91591"/>
                    <a:pt x="108400" y="91591"/>
                  </a:cubicBezTo>
                  <a:cubicBezTo>
                    <a:pt x="108400" y="91102"/>
                    <a:pt x="108800" y="91102"/>
                    <a:pt x="109600" y="91102"/>
                  </a:cubicBezTo>
                  <a:cubicBezTo>
                    <a:pt x="110800" y="90612"/>
                    <a:pt x="110800" y="90122"/>
                    <a:pt x="111200" y="89632"/>
                  </a:cubicBezTo>
                  <a:cubicBezTo>
                    <a:pt x="111600" y="89142"/>
                    <a:pt x="111600" y="89142"/>
                    <a:pt x="111600" y="89142"/>
                  </a:cubicBezTo>
                  <a:cubicBezTo>
                    <a:pt x="111600" y="88653"/>
                    <a:pt x="112000" y="88163"/>
                    <a:pt x="112000" y="88163"/>
                  </a:cubicBezTo>
                  <a:cubicBezTo>
                    <a:pt x="112000" y="87673"/>
                    <a:pt x="112000" y="87183"/>
                    <a:pt x="112800" y="86693"/>
                  </a:cubicBezTo>
                  <a:cubicBezTo>
                    <a:pt x="113200" y="86693"/>
                    <a:pt x="113200" y="86693"/>
                    <a:pt x="113600" y="86204"/>
                  </a:cubicBezTo>
                  <a:cubicBezTo>
                    <a:pt x="114000" y="86204"/>
                    <a:pt x="114000" y="85714"/>
                    <a:pt x="115200" y="85714"/>
                  </a:cubicBezTo>
                  <a:cubicBezTo>
                    <a:pt x="116400" y="85714"/>
                    <a:pt x="117600" y="85714"/>
                    <a:pt x="118000" y="85224"/>
                  </a:cubicBezTo>
                  <a:cubicBezTo>
                    <a:pt x="118400" y="85224"/>
                    <a:pt x="118400" y="84734"/>
                    <a:pt x="118400" y="84244"/>
                  </a:cubicBezTo>
                  <a:cubicBezTo>
                    <a:pt x="118000" y="83755"/>
                    <a:pt x="118000" y="83265"/>
                    <a:pt x="117600" y="83265"/>
                  </a:cubicBezTo>
                  <a:cubicBezTo>
                    <a:pt x="117200" y="83265"/>
                    <a:pt x="116800" y="83755"/>
                    <a:pt x="116800" y="83755"/>
                  </a:cubicBezTo>
                  <a:cubicBezTo>
                    <a:pt x="116400" y="84244"/>
                    <a:pt x="116400" y="84244"/>
                    <a:pt x="115600" y="84244"/>
                  </a:cubicBezTo>
                  <a:cubicBezTo>
                    <a:pt x="114800" y="84244"/>
                    <a:pt x="114400" y="84244"/>
                    <a:pt x="114000" y="84244"/>
                  </a:cubicBezTo>
                  <a:cubicBezTo>
                    <a:pt x="113200" y="84734"/>
                    <a:pt x="112800" y="84734"/>
                    <a:pt x="112400" y="84244"/>
                  </a:cubicBezTo>
                  <a:cubicBezTo>
                    <a:pt x="112000" y="84244"/>
                    <a:pt x="111600" y="84244"/>
                    <a:pt x="110400" y="85224"/>
                  </a:cubicBezTo>
                  <a:cubicBezTo>
                    <a:pt x="110000" y="85224"/>
                    <a:pt x="110000" y="85714"/>
                    <a:pt x="109600" y="85224"/>
                  </a:cubicBezTo>
                  <a:cubicBezTo>
                    <a:pt x="108800" y="84734"/>
                    <a:pt x="108400" y="81795"/>
                    <a:pt x="108400" y="81795"/>
                  </a:cubicBezTo>
                  <a:cubicBezTo>
                    <a:pt x="108400" y="81306"/>
                    <a:pt x="108800" y="80816"/>
                    <a:pt x="109200" y="80816"/>
                  </a:cubicBezTo>
                  <a:cubicBezTo>
                    <a:pt x="110000" y="80326"/>
                    <a:pt x="110400" y="80326"/>
                    <a:pt x="110000" y="78857"/>
                  </a:cubicBezTo>
                  <a:cubicBezTo>
                    <a:pt x="110000" y="78367"/>
                    <a:pt x="110000" y="77877"/>
                    <a:pt x="109600" y="77387"/>
                  </a:cubicBezTo>
                  <a:cubicBezTo>
                    <a:pt x="109600" y="77387"/>
                    <a:pt x="109200" y="76897"/>
                    <a:pt x="109600" y="76408"/>
                  </a:cubicBezTo>
                  <a:cubicBezTo>
                    <a:pt x="109600" y="76408"/>
                    <a:pt x="110000" y="75918"/>
                    <a:pt x="110800" y="75918"/>
                  </a:cubicBezTo>
                  <a:cubicBezTo>
                    <a:pt x="110800" y="75428"/>
                    <a:pt x="111200" y="74448"/>
                    <a:pt x="112400" y="74448"/>
                  </a:cubicBezTo>
                  <a:cubicBezTo>
                    <a:pt x="112800" y="74448"/>
                    <a:pt x="113200" y="73959"/>
                    <a:pt x="113200" y="73959"/>
                  </a:cubicBezTo>
                  <a:cubicBezTo>
                    <a:pt x="113200" y="73959"/>
                    <a:pt x="113200" y="73959"/>
                    <a:pt x="113200" y="73959"/>
                  </a:cubicBezTo>
                  <a:cubicBezTo>
                    <a:pt x="113600" y="73469"/>
                    <a:pt x="113600" y="73469"/>
                    <a:pt x="113600" y="73469"/>
                  </a:cubicBezTo>
                  <a:cubicBezTo>
                    <a:pt x="113600" y="73469"/>
                    <a:pt x="113600" y="73469"/>
                    <a:pt x="113600" y="73469"/>
                  </a:cubicBezTo>
                  <a:cubicBezTo>
                    <a:pt x="113200" y="73469"/>
                    <a:pt x="113200" y="73469"/>
                    <a:pt x="113200" y="72979"/>
                  </a:cubicBezTo>
                  <a:cubicBezTo>
                    <a:pt x="113200" y="72000"/>
                    <a:pt x="113600" y="71510"/>
                    <a:pt x="113600" y="70530"/>
                  </a:cubicBezTo>
                  <a:cubicBezTo>
                    <a:pt x="113600" y="70530"/>
                    <a:pt x="113600" y="70530"/>
                    <a:pt x="113600" y="70530"/>
                  </a:cubicBezTo>
                  <a:cubicBezTo>
                    <a:pt x="113600" y="70040"/>
                    <a:pt x="113600" y="69551"/>
                    <a:pt x="113200" y="69551"/>
                  </a:cubicBezTo>
                  <a:cubicBezTo>
                    <a:pt x="113200" y="69061"/>
                    <a:pt x="113200" y="69061"/>
                    <a:pt x="113200" y="68571"/>
                  </a:cubicBezTo>
                  <a:cubicBezTo>
                    <a:pt x="113200" y="68081"/>
                    <a:pt x="112800" y="67591"/>
                    <a:pt x="112800" y="67591"/>
                  </a:cubicBezTo>
                  <a:cubicBezTo>
                    <a:pt x="112800" y="67591"/>
                    <a:pt x="112400" y="67102"/>
                    <a:pt x="112400" y="67102"/>
                  </a:cubicBezTo>
                  <a:cubicBezTo>
                    <a:pt x="112400" y="66612"/>
                    <a:pt x="112400" y="66122"/>
                    <a:pt x="112400" y="66122"/>
                  </a:cubicBezTo>
                  <a:cubicBezTo>
                    <a:pt x="112000" y="66122"/>
                    <a:pt x="112000" y="65632"/>
                    <a:pt x="112000" y="64653"/>
                  </a:cubicBezTo>
                  <a:cubicBezTo>
                    <a:pt x="112000" y="64653"/>
                    <a:pt x="112000" y="64163"/>
                    <a:pt x="111600" y="64163"/>
                  </a:cubicBezTo>
                  <a:cubicBezTo>
                    <a:pt x="111600" y="63673"/>
                    <a:pt x="111600" y="63183"/>
                    <a:pt x="111600" y="63183"/>
                  </a:cubicBezTo>
                  <a:cubicBezTo>
                    <a:pt x="112000" y="62693"/>
                    <a:pt x="112000" y="62204"/>
                    <a:pt x="112400" y="62204"/>
                  </a:cubicBezTo>
                  <a:cubicBezTo>
                    <a:pt x="112800" y="62204"/>
                    <a:pt x="113200" y="62693"/>
                    <a:pt x="113200" y="63183"/>
                  </a:cubicBezTo>
                  <a:cubicBezTo>
                    <a:pt x="113600" y="63673"/>
                    <a:pt x="114000" y="63673"/>
                    <a:pt x="114400" y="63183"/>
                  </a:cubicBezTo>
                  <a:cubicBezTo>
                    <a:pt x="114400" y="63183"/>
                    <a:pt x="114800" y="63183"/>
                    <a:pt x="114800" y="63183"/>
                  </a:cubicBezTo>
                  <a:cubicBezTo>
                    <a:pt x="115600" y="63183"/>
                    <a:pt x="116000" y="62693"/>
                    <a:pt x="116000" y="62693"/>
                  </a:cubicBezTo>
                  <a:cubicBezTo>
                    <a:pt x="115600" y="62204"/>
                    <a:pt x="115600" y="62204"/>
                    <a:pt x="115600" y="62204"/>
                  </a:cubicBezTo>
                  <a:cubicBezTo>
                    <a:pt x="115600" y="62204"/>
                    <a:pt x="115200" y="61714"/>
                    <a:pt x="115200" y="61224"/>
                  </a:cubicBezTo>
                  <a:cubicBezTo>
                    <a:pt x="115200" y="60734"/>
                    <a:pt x="115200" y="60734"/>
                    <a:pt x="115200" y="60734"/>
                  </a:cubicBezTo>
                  <a:cubicBezTo>
                    <a:pt x="115200" y="60734"/>
                    <a:pt x="115200" y="60734"/>
                    <a:pt x="115200" y="60734"/>
                  </a:cubicBezTo>
                  <a:cubicBezTo>
                    <a:pt x="115200" y="60734"/>
                    <a:pt x="114800" y="60734"/>
                    <a:pt x="114400" y="60734"/>
                  </a:cubicBezTo>
                  <a:cubicBezTo>
                    <a:pt x="114000" y="60244"/>
                    <a:pt x="113600" y="59755"/>
                    <a:pt x="113600" y="59265"/>
                  </a:cubicBezTo>
                  <a:cubicBezTo>
                    <a:pt x="113600" y="59265"/>
                    <a:pt x="114000" y="58775"/>
                    <a:pt x="114000" y="58775"/>
                  </a:cubicBezTo>
                  <a:cubicBezTo>
                    <a:pt x="114400" y="58775"/>
                    <a:pt x="114800" y="58285"/>
                    <a:pt x="114800" y="58285"/>
                  </a:cubicBezTo>
                  <a:cubicBezTo>
                    <a:pt x="114800" y="56816"/>
                    <a:pt x="115200" y="56326"/>
                    <a:pt x="116400" y="56326"/>
                  </a:cubicBezTo>
                  <a:cubicBezTo>
                    <a:pt x="116800" y="56326"/>
                    <a:pt x="116800" y="56326"/>
                    <a:pt x="116800" y="56326"/>
                  </a:cubicBezTo>
                  <a:cubicBezTo>
                    <a:pt x="117200" y="56326"/>
                    <a:pt x="118000" y="56326"/>
                    <a:pt x="118000" y="55346"/>
                  </a:cubicBezTo>
                  <a:cubicBezTo>
                    <a:pt x="118000" y="54857"/>
                    <a:pt x="118400" y="54367"/>
                    <a:pt x="118400" y="54367"/>
                  </a:cubicBezTo>
                  <a:cubicBezTo>
                    <a:pt x="118800" y="53877"/>
                    <a:pt x="118800" y="53877"/>
                    <a:pt x="118800" y="53387"/>
                  </a:cubicBezTo>
                  <a:cubicBezTo>
                    <a:pt x="119200" y="52897"/>
                    <a:pt x="119200" y="52408"/>
                    <a:pt x="119600" y="51428"/>
                  </a:cubicBezTo>
                  <a:cubicBezTo>
                    <a:pt x="119600" y="51428"/>
                    <a:pt x="119600" y="51428"/>
                    <a:pt x="119600" y="51428"/>
                  </a:cubicBezTo>
                  <a:cubicBezTo>
                    <a:pt x="119600" y="50938"/>
                    <a:pt x="119600" y="50938"/>
                    <a:pt x="119600" y="50938"/>
                  </a:cubicBezTo>
                  <a:cubicBezTo>
                    <a:pt x="120000" y="50448"/>
                    <a:pt x="120000" y="50448"/>
                    <a:pt x="120000" y="50448"/>
                  </a:cubicBezTo>
                  <a:cubicBezTo>
                    <a:pt x="120000" y="50448"/>
                    <a:pt x="120000" y="49959"/>
                    <a:pt x="120000" y="49959"/>
                  </a:cubicBezTo>
                  <a:cubicBezTo>
                    <a:pt x="120000" y="49469"/>
                    <a:pt x="120000" y="49469"/>
                    <a:pt x="120000" y="49469"/>
                  </a:cubicBezTo>
                  <a:cubicBezTo>
                    <a:pt x="120000" y="49469"/>
                    <a:pt x="120000" y="49469"/>
                    <a:pt x="120000" y="48979"/>
                  </a:cubicBezTo>
                  <a:cubicBezTo>
                    <a:pt x="120000" y="48979"/>
                    <a:pt x="120000" y="48979"/>
                    <a:pt x="120000" y="48979"/>
                  </a:cubicBezTo>
                  <a:cubicBezTo>
                    <a:pt x="119600" y="48979"/>
                    <a:pt x="119600" y="48979"/>
                    <a:pt x="119200" y="48489"/>
                  </a:cubicBezTo>
                  <a:cubicBezTo>
                    <a:pt x="118800" y="48489"/>
                    <a:pt x="118400" y="48000"/>
                    <a:pt x="118400" y="47510"/>
                  </a:cubicBezTo>
                  <a:cubicBezTo>
                    <a:pt x="118400" y="47020"/>
                    <a:pt x="118400" y="47020"/>
                    <a:pt x="118000" y="46530"/>
                  </a:cubicBezTo>
                  <a:cubicBezTo>
                    <a:pt x="118000" y="46040"/>
                    <a:pt x="117600" y="46040"/>
                    <a:pt x="118000" y="45551"/>
                  </a:cubicBezTo>
                  <a:cubicBezTo>
                    <a:pt x="118000" y="45551"/>
                    <a:pt x="118000" y="45551"/>
                    <a:pt x="118000" y="45551"/>
                  </a:cubicBezTo>
                  <a:cubicBezTo>
                    <a:pt x="118000" y="45551"/>
                    <a:pt x="118400" y="45061"/>
                    <a:pt x="118400" y="45061"/>
                  </a:cubicBezTo>
                  <a:cubicBezTo>
                    <a:pt x="118000" y="45061"/>
                    <a:pt x="118000" y="45061"/>
                    <a:pt x="118000" y="45061"/>
                  </a:cubicBezTo>
                  <a:cubicBezTo>
                    <a:pt x="118000" y="45061"/>
                    <a:pt x="118000" y="44571"/>
                    <a:pt x="117600" y="44571"/>
                  </a:cubicBezTo>
                  <a:cubicBezTo>
                    <a:pt x="117200" y="44571"/>
                    <a:pt x="116800" y="44081"/>
                    <a:pt x="116800" y="43591"/>
                  </a:cubicBezTo>
                  <a:cubicBezTo>
                    <a:pt x="116800" y="43102"/>
                    <a:pt x="116400" y="43102"/>
                    <a:pt x="116000" y="43102"/>
                  </a:cubicBezTo>
                  <a:cubicBezTo>
                    <a:pt x="116000" y="43102"/>
                    <a:pt x="115600" y="43102"/>
                    <a:pt x="115200" y="42612"/>
                  </a:cubicBezTo>
                  <a:cubicBezTo>
                    <a:pt x="115200" y="42612"/>
                    <a:pt x="114800" y="42122"/>
                    <a:pt x="114800" y="42122"/>
                  </a:cubicBezTo>
                  <a:cubicBezTo>
                    <a:pt x="114400" y="42122"/>
                    <a:pt x="114000" y="41632"/>
                    <a:pt x="114000" y="40653"/>
                  </a:cubicBezTo>
                  <a:cubicBezTo>
                    <a:pt x="114000" y="40163"/>
                    <a:pt x="114000" y="40163"/>
                    <a:pt x="113600" y="39673"/>
                  </a:cubicBezTo>
                  <a:cubicBezTo>
                    <a:pt x="113600" y="39673"/>
                    <a:pt x="113200" y="39673"/>
                    <a:pt x="113200" y="39183"/>
                  </a:cubicBezTo>
                  <a:cubicBezTo>
                    <a:pt x="112800" y="39183"/>
                    <a:pt x="112400" y="37714"/>
                    <a:pt x="112000" y="37714"/>
                  </a:cubicBezTo>
                  <a:cubicBezTo>
                    <a:pt x="112000" y="37714"/>
                    <a:pt x="111600" y="37714"/>
                    <a:pt x="111600" y="37714"/>
                  </a:cubicBezTo>
                  <a:cubicBezTo>
                    <a:pt x="111200" y="37714"/>
                    <a:pt x="111200" y="37224"/>
                    <a:pt x="111200" y="37224"/>
                  </a:cubicBezTo>
                  <a:cubicBezTo>
                    <a:pt x="111200" y="36734"/>
                    <a:pt x="111200" y="36734"/>
                    <a:pt x="111200" y="36734"/>
                  </a:cubicBezTo>
                  <a:cubicBezTo>
                    <a:pt x="111200" y="36734"/>
                    <a:pt x="111200" y="36734"/>
                    <a:pt x="111200" y="36734"/>
                  </a:cubicBezTo>
                  <a:cubicBezTo>
                    <a:pt x="110000" y="36734"/>
                    <a:pt x="109600" y="36734"/>
                    <a:pt x="109600" y="37714"/>
                  </a:cubicBezTo>
                  <a:cubicBezTo>
                    <a:pt x="109600" y="37714"/>
                    <a:pt x="109200" y="38204"/>
                    <a:pt x="109200" y="38204"/>
                  </a:cubicBezTo>
                  <a:cubicBezTo>
                    <a:pt x="108800" y="38693"/>
                    <a:pt x="108400" y="38204"/>
                    <a:pt x="108000" y="37714"/>
                  </a:cubicBezTo>
                  <a:cubicBezTo>
                    <a:pt x="108000" y="37224"/>
                    <a:pt x="108000" y="37224"/>
                    <a:pt x="108000" y="37224"/>
                  </a:cubicBezTo>
                  <a:cubicBezTo>
                    <a:pt x="108000" y="37224"/>
                    <a:pt x="107600" y="37224"/>
                    <a:pt x="107200" y="36734"/>
                  </a:cubicBezTo>
                  <a:cubicBezTo>
                    <a:pt x="106800" y="36734"/>
                    <a:pt x="106400" y="36244"/>
                    <a:pt x="106000" y="35755"/>
                  </a:cubicBezTo>
                  <a:cubicBezTo>
                    <a:pt x="106000" y="35755"/>
                    <a:pt x="105600" y="35265"/>
                    <a:pt x="105600" y="35265"/>
                  </a:cubicBezTo>
                  <a:cubicBezTo>
                    <a:pt x="105200" y="35265"/>
                    <a:pt x="104800" y="35265"/>
                    <a:pt x="104800" y="35265"/>
                  </a:cubicBezTo>
                  <a:cubicBezTo>
                    <a:pt x="104800" y="34775"/>
                    <a:pt x="104800" y="34775"/>
                    <a:pt x="104800" y="34775"/>
                  </a:cubicBezTo>
                  <a:cubicBezTo>
                    <a:pt x="104800" y="34285"/>
                    <a:pt x="104800" y="34285"/>
                    <a:pt x="104800" y="34285"/>
                  </a:cubicBezTo>
                  <a:cubicBezTo>
                    <a:pt x="105200" y="33795"/>
                    <a:pt x="105200" y="33306"/>
                    <a:pt x="105200" y="32326"/>
                  </a:cubicBezTo>
                  <a:cubicBezTo>
                    <a:pt x="105200" y="31346"/>
                    <a:pt x="104800" y="29877"/>
                    <a:pt x="104400" y="29877"/>
                  </a:cubicBezTo>
                  <a:cubicBezTo>
                    <a:pt x="104400" y="29877"/>
                    <a:pt x="104000" y="29877"/>
                    <a:pt x="103600" y="29877"/>
                  </a:cubicBezTo>
                  <a:cubicBezTo>
                    <a:pt x="103600" y="29387"/>
                    <a:pt x="103200" y="29387"/>
                    <a:pt x="103200" y="29387"/>
                  </a:cubicBezTo>
                  <a:cubicBezTo>
                    <a:pt x="102000" y="29387"/>
                    <a:pt x="102000" y="29387"/>
                    <a:pt x="101600" y="28897"/>
                  </a:cubicBezTo>
                  <a:cubicBezTo>
                    <a:pt x="101600" y="28897"/>
                    <a:pt x="101600" y="28897"/>
                    <a:pt x="101600" y="28408"/>
                  </a:cubicBezTo>
                  <a:cubicBezTo>
                    <a:pt x="101600" y="28408"/>
                    <a:pt x="101600" y="28408"/>
                    <a:pt x="101600" y="28408"/>
                  </a:cubicBezTo>
                  <a:cubicBezTo>
                    <a:pt x="101600" y="28408"/>
                    <a:pt x="101600" y="28408"/>
                    <a:pt x="101600" y="28408"/>
                  </a:cubicBezTo>
                  <a:cubicBezTo>
                    <a:pt x="101200" y="27918"/>
                    <a:pt x="100800" y="27918"/>
                    <a:pt x="100400" y="26938"/>
                  </a:cubicBezTo>
                  <a:cubicBezTo>
                    <a:pt x="100400" y="26938"/>
                    <a:pt x="100400" y="26448"/>
                    <a:pt x="100000" y="26448"/>
                  </a:cubicBezTo>
                  <a:cubicBezTo>
                    <a:pt x="100000" y="26448"/>
                    <a:pt x="99600" y="25959"/>
                    <a:pt x="99600" y="25469"/>
                  </a:cubicBezTo>
                  <a:cubicBezTo>
                    <a:pt x="99600" y="24000"/>
                    <a:pt x="100000" y="24000"/>
                    <a:pt x="100000" y="23510"/>
                  </a:cubicBezTo>
                  <a:cubicBezTo>
                    <a:pt x="100400" y="23510"/>
                    <a:pt x="100400" y="23510"/>
                    <a:pt x="100800" y="23020"/>
                  </a:cubicBezTo>
                  <a:cubicBezTo>
                    <a:pt x="100800" y="22530"/>
                    <a:pt x="101200" y="21551"/>
                    <a:pt x="100800" y="21061"/>
                  </a:cubicBezTo>
                  <a:cubicBezTo>
                    <a:pt x="100800" y="21061"/>
                    <a:pt x="100800" y="20571"/>
                    <a:pt x="100400" y="20571"/>
                  </a:cubicBezTo>
                  <a:cubicBezTo>
                    <a:pt x="100400" y="20081"/>
                    <a:pt x="100000" y="19591"/>
                    <a:pt x="100000" y="19591"/>
                  </a:cubicBezTo>
                  <a:cubicBezTo>
                    <a:pt x="99600" y="19102"/>
                    <a:pt x="99600" y="18612"/>
                    <a:pt x="99600" y="17632"/>
                  </a:cubicBezTo>
                  <a:cubicBezTo>
                    <a:pt x="99600" y="17632"/>
                    <a:pt x="99600" y="17632"/>
                    <a:pt x="99200" y="17142"/>
                  </a:cubicBezTo>
                  <a:cubicBezTo>
                    <a:pt x="99200" y="17142"/>
                    <a:pt x="99200" y="17142"/>
                    <a:pt x="99200" y="17142"/>
                  </a:cubicBezTo>
                  <a:cubicBezTo>
                    <a:pt x="99200" y="17142"/>
                    <a:pt x="99200" y="17142"/>
                    <a:pt x="99200" y="17142"/>
                  </a:cubicBezTo>
                  <a:cubicBezTo>
                    <a:pt x="99200" y="17142"/>
                    <a:pt x="98800" y="17632"/>
                    <a:pt x="98800" y="18122"/>
                  </a:cubicBezTo>
                  <a:cubicBezTo>
                    <a:pt x="98400" y="18122"/>
                    <a:pt x="98400" y="18612"/>
                    <a:pt x="98400" y="18612"/>
                  </a:cubicBezTo>
                  <a:cubicBezTo>
                    <a:pt x="98000" y="19591"/>
                    <a:pt x="97600" y="20081"/>
                    <a:pt x="97200" y="20081"/>
                  </a:cubicBezTo>
                  <a:cubicBezTo>
                    <a:pt x="96400" y="19591"/>
                    <a:pt x="96400" y="19102"/>
                    <a:pt x="96400" y="18612"/>
                  </a:cubicBezTo>
                  <a:cubicBezTo>
                    <a:pt x="96400" y="18612"/>
                    <a:pt x="96400" y="18122"/>
                    <a:pt x="96400" y="17632"/>
                  </a:cubicBezTo>
                  <a:cubicBezTo>
                    <a:pt x="96400" y="17632"/>
                    <a:pt x="96400" y="17632"/>
                    <a:pt x="96000" y="17142"/>
                  </a:cubicBezTo>
                  <a:cubicBezTo>
                    <a:pt x="96000" y="16653"/>
                    <a:pt x="95600" y="15183"/>
                    <a:pt x="95600" y="15183"/>
                  </a:cubicBezTo>
                  <a:cubicBezTo>
                    <a:pt x="95200" y="15183"/>
                    <a:pt x="95200" y="14693"/>
                    <a:pt x="94800" y="14204"/>
                  </a:cubicBezTo>
                  <a:cubicBezTo>
                    <a:pt x="94800" y="14204"/>
                    <a:pt x="94800" y="13714"/>
                    <a:pt x="95200" y="13224"/>
                  </a:cubicBezTo>
                  <a:cubicBezTo>
                    <a:pt x="95200" y="12734"/>
                    <a:pt x="95600" y="12244"/>
                    <a:pt x="96400" y="11755"/>
                  </a:cubicBezTo>
                  <a:cubicBezTo>
                    <a:pt x="96800" y="11755"/>
                    <a:pt x="96800" y="11265"/>
                    <a:pt x="96800" y="11265"/>
                  </a:cubicBezTo>
                  <a:cubicBezTo>
                    <a:pt x="96800" y="11265"/>
                    <a:pt x="96800" y="11265"/>
                    <a:pt x="96800" y="11265"/>
                  </a:cubicBezTo>
                  <a:cubicBezTo>
                    <a:pt x="96400" y="11265"/>
                    <a:pt x="96400" y="10775"/>
                    <a:pt x="96400" y="10775"/>
                  </a:cubicBezTo>
                  <a:cubicBezTo>
                    <a:pt x="96400" y="10285"/>
                    <a:pt x="96000" y="9306"/>
                    <a:pt x="95600" y="9306"/>
                  </a:cubicBezTo>
                  <a:cubicBezTo>
                    <a:pt x="95200" y="8816"/>
                    <a:pt x="95200" y="8326"/>
                    <a:pt x="94800" y="7836"/>
                  </a:cubicBezTo>
                  <a:cubicBezTo>
                    <a:pt x="94800" y="7346"/>
                    <a:pt x="94800" y="7346"/>
                    <a:pt x="94800" y="7346"/>
                  </a:cubicBezTo>
                  <a:cubicBezTo>
                    <a:pt x="94800" y="6857"/>
                    <a:pt x="94400" y="5877"/>
                    <a:pt x="94400" y="5387"/>
                  </a:cubicBezTo>
                  <a:cubicBezTo>
                    <a:pt x="94000" y="5387"/>
                    <a:pt x="94400" y="5877"/>
                    <a:pt x="94400" y="5877"/>
                  </a:cubicBezTo>
                  <a:cubicBezTo>
                    <a:pt x="94400" y="6367"/>
                    <a:pt x="94400" y="6367"/>
                    <a:pt x="94000" y="6857"/>
                  </a:cubicBezTo>
                  <a:cubicBezTo>
                    <a:pt x="93600" y="6857"/>
                    <a:pt x="93600" y="6857"/>
                    <a:pt x="93600" y="7346"/>
                  </a:cubicBezTo>
                  <a:cubicBezTo>
                    <a:pt x="93600" y="7346"/>
                    <a:pt x="93600" y="7836"/>
                    <a:pt x="93600" y="7836"/>
                  </a:cubicBezTo>
                  <a:cubicBezTo>
                    <a:pt x="93600" y="8816"/>
                    <a:pt x="93200" y="9306"/>
                    <a:pt x="92800" y="9306"/>
                  </a:cubicBezTo>
                  <a:cubicBezTo>
                    <a:pt x="92800" y="9306"/>
                    <a:pt x="92400" y="9795"/>
                    <a:pt x="92400" y="9795"/>
                  </a:cubicBezTo>
                  <a:cubicBezTo>
                    <a:pt x="92000" y="11265"/>
                    <a:pt x="91600" y="11265"/>
                    <a:pt x="90800" y="10775"/>
                  </a:cubicBezTo>
                  <a:cubicBezTo>
                    <a:pt x="90800" y="10775"/>
                    <a:pt x="90400" y="10775"/>
                    <a:pt x="90000" y="10775"/>
                  </a:cubicBezTo>
                  <a:cubicBezTo>
                    <a:pt x="90000" y="10285"/>
                    <a:pt x="89600" y="10285"/>
                    <a:pt x="89200" y="10285"/>
                  </a:cubicBezTo>
                  <a:cubicBezTo>
                    <a:pt x="88800" y="10775"/>
                    <a:pt x="88400" y="10775"/>
                    <a:pt x="88000" y="9795"/>
                  </a:cubicBezTo>
                  <a:cubicBezTo>
                    <a:pt x="87200" y="8816"/>
                    <a:pt x="86800" y="8326"/>
                    <a:pt x="86000" y="7836"/>
                  </a:cubicBezTo>
                  <a:cubicBezTo>
                    <a:pt x="85600" y="7836"/>
                    <a:pt x="85600" y="7346"/>
                    <a:pt x="85200" y="7346"/>
                  </a:cubicBezTo>
                  <a:cubicBezTo>
                    <a:pt x="85200" y="6857"/>
                    <a:pt x="84800" y="6857"/>
                    <a:pt x="84800" y="6857"/>
                  </a:cubicBezTo>
                  <a:cubicBezTo>
                    <a:pt x="84800" y="6857"/>
                    <a:pt x="84800" y="6857"/>
                    <a:pt x="84800" y="6857"/>
                  </a:cubicBezTo>
                  <a:cubicBezTo>
                    <a:pt x="84400" y="7836"/>
                    <a:pt x="84400" y="7836"/>
                    <a:pt x="84000" y="7836"/>
                  </a:cubicBezTo>
                  <a:cubicBezTo>
                    <a:pt x="84000" y="7836"/>
                    <a:pt x="84000" y="7836"/>
                    <a:pt x="84000" y="7346"/>
                  </a:cubicBezTo>
                  <a:cubicBezTo>
                    <a:pt x="83600" y="7346"/>
                    <a:pt x="83600" y="7346"/>
                    <a:pt x="83600" y="7346"/>
                  </a:cubicBezTo>
                  <a:cubicBezTo>
                    <a:pt x="83200" y="6857"/>
                    <a:pt x="82800" y="6857"/>
                    <a:pt x="82400" y="6367"/>
                  </a:cubicBezTo>
                  <a:cubicBezTo>
                    <a:pt x="82000" y="6367"/>
                    <a:pt x="81600" y="5877"/>
                    <a:pt x="81200" y="5877"/>
                  </a:cubicBezTo>
                  <a:cubicBezTo>
                    <a:pt x="81200" y="5877"/>
                    <a:pt x="81200" y="5877"/>
                    <a:pt x="81200" y="5877"/>
                  </a:cubicBezTo>
                  <a:cubicBezTo>
                    <a:pt x="79600" y="5387"/>
                    <a:pt x="79200" y="5387"/>
                    <a:pt x="79200" y="4897"/>
                  </a:cubicBezTo>
                  <a:cubicBezTo>
                    <a:pt x="79200" y="4897"/>
                    <a:pt x="79200" y="4408"/>
                    <a:pt x="79600" y="4408"/>
                  </a:cubicBezTo>
                  <a:cubicBezTo>
                    <a:pt x="79600" y="4408"/>
                    <a:pt x="79600" y="4408"/>
                    <a:pt x="80000" y="4408"/>
                  </a:cubicBezTo>
                  <a:cubicBezTo>
                    <a:pt x="80400" y="4408"/>
                    <a:pt x="81200" y="3918"/>
                    <a:pt x="81200" y="3918"/>
                  </a:cubicBezTo>
                  <a:cubicBezTo>
                    <a:pt x="81200" y="3428"/>
                    <a:pt x="81200" y="3428"/>
                    <a:pt x="81200" y="2938"/>
                  </a:cubicBezTo>
                  <a:cubicBezTo>
                    <a:pt x="81200" y="2938"/>
                    <a:pt x="80800" y="2938"/>
                    <a:pt x="80400" y="2938"/>
                  </a:cubicBezTo>
                  <a:cubicBezTo>
                    <a:pt x="80000" y="2938"/>
                    <a:pt x="79200" y="2938"/>
                    <a:pt x="78800" y="2938"/>
                  </a:cubicBezTo>
                  <a:cubicBezTo>
                    <a:pt x="78400" y="2448"/>
                    <a:pt x="78000" y="2448"/>
                    <a:pt x="77600" y="2448"/>
                  </a:cubicBezTo>
                  <a:cubicBezTo>
                    <a:pt x="77200" y="2448"/>
                    <a:pt x="77200" y="2448"/>
                    <a:pt x="76800" y="2448"/>
                  </a:cubicBezTo>
                  <a:cubicBezTo>
                    <a:pt x="76400" y="1959"/>
                    <a:pt x="76000" y="1959"/>
                    <a:pt x="75600" y="2448"/>
                  </a:cubicBezTo>
                  <a:cubicBezTo>
                    <a:pt x="75200" y="2448"/>
                    <a:pt x="75200" y="2448"/>
                    <a:pt x="74800" y="2448"/>
                  </a:cubicBezTo>
                  <a:cubicBezTo>
                    <a:pt x="74800" y="2448"/>
                    <a:pt x="74400" y="2448"/>
                    <a:pt x="74400" y="2448"/>
                  </a:cubicBezTo>
                  <a:cubicBezTo>
                    <a:pt x="74000" y="2448"/>
                    <a:pt x="73600" y="2448"/>
                    <a:pt x="73200" y="2448"/>
                  </a:cubicBezTo>
                  <a:cubicBezTo>
                    <a:pt x="73200" y="2448"/>
                    <a:pt x="73200" y="2448"/>
                    <a:pt x="73200" y="1959"/>
                  </a:cubicBezTo>
                  <a:cubicBezTo>
                    <a:pt x="73200" y="1469"/>
                    <a:pt x="73200" y="1469"/>
                    <a:pt x="72800" y="1469"/>
                  </a:cubicBezTo>
                  <a:cubicBezTo>
                    <a:pt x="72800" y="1469"/>
                    <a:pt x="72400" y="1959"/>
                    <a:pt x="72400" y="2448"/>
                  </a:cubicBezTo>
                  <a:cubicBezTo>
                    <a:pt x="72400" y="2448"/>
                    <a:pt x="72400" y="2938"/>
                    <a:pt x="72400" y="3428"/>
                  </a:cubicBezTo>
                  <a:cubicBezTo>
                    <a:pt x="72000" y="3428"/>
                    <a:pt x="71600" y="2938"/>
                    <a:pt x="71200" y="2448"/>
                  </a:cubicBezTo>
                  <a:cubicBezTo>
                    <a:pt x="71200" y="2448"/>
                    <a:pt x="71200" y="2448"/>
                    <a:pt x="71200" y="2448"/>
                  </a:cubicBezTo>
                  <a:cubicBezTo>
                    <a:pt x="70800" y="1959"/>
                    <a:pt x="70400" y="1959"/>
                    <a:pt x="70400" y="1959"/>
                  </a:cubicBezTo>
                  <a:cubicBezTo>
                    <a:pt x="69600" y="1959"/>
                    <a:pt x="69600" y="1959"/>
                    <a:pt x="69200" y="1469"/>
                  </a:cubicBezTo>
                  <a:cubicBezTo>
                    <a:pt x="69200" y="1469"/>
                    <a:pt x="68800" y="979"/>
                    <a:pt x="68400" y="979"/>
                  </a:cubicBezTo>
                  <a:cubicBezTo>
                    <a:pt x="68000" y="979"/>
                    <a:pt x="68000" y="979"/>
                    <a:pt x="68000" y="979"/>
                  </a:cubicBezTo>
                  <a:cubicBezTo>
                    <a:pt x="67200" y="489"/>
                    <a:pt x="67200" y="489"/>
                    <a:pt x="66400" y="979"/>
                  </a:cubicBezTo>
                  <a:cubicBezTo>
                    <a:pt x="66400" y="979"/>
                    <a:pt x="66000" y="979"/>
                    <a:pt x="65600" y="979"/>
                  </a:cubicBezTo>
                  <a:cubicBezTo>
                    <a:pt x="65600" y="979"/>
                    <a:pt x="65600" y="979"/>
                    <a:pt x="65600" y="979"/>
                  </a:cubicBezTo>
                  <a:cubicBezTo>
                    <a:pt x="65200" y="1469"/>
                    <a:pt x="65200" y="1469"/>
                    <a:pt x="65200" y="1469"/>
                  </a:cubicBezTo>
                  <a:cubicBezTo>
                    <a:pt x="64800" y="1469"/>
                    <a:pt x="64800" y="1469"/>
                    <a:pt x="64400" y="1469"/>
                  </a:cubicBezTo>
                  <a:cubicBezTo>
                    <a:pt x="64000" y="1469"/>
                    <a:pt x="63600" y="1469"/>
                    <a:pt x="63200" y="1469"/>
                  </a:cubicBezTo>
                  <a:cubicBezTo>
                    <a:pt x="62800" y="1959"/>
                    <a:pt x="60800" y="2448"/>
                    <a:pt x="59600" y="1959"/>
                  </a:cubicBezTo>
                  <a:cubicBezTo>
                    <a:pt x="59600" y="1959"/>
                    <a:pt x="59600" y="1959"/>
                    <a:pt x="59200" y="1469"/>
                  </a:cubicBezTo>
                  <a:cubicBezTo>
                    <a:pt x="59200" y="1469"/>
                    <a:pt x="59200" y="1469"/>
                    <a:pt x="59200" y="979"/>
                  </a:cubicBezTo>
                  <a:cubicBezTo>
                    <a:pt x="59200" y="979"/>
                    <a:pt x="59200" y="0"/>
                    <a:pt x="58800" y="0"/>
                  </a:cubicBezTo>
                  <a:cubicBezTo>
                    <a:pt x="58400" y="0"/>
                    <a:pt x="58400" y="0"/>
                    <a:pt x="58400" y="0"/>
                  </a:cubicBezTo>
                  <a:cubicBezTo>
                    <a:pt x="58400" y="489"/>
                    <a:pt x="57600" y="979"/>
                    <a:pt x="57600" y="979"/>
                  </a:cubicBezTo>
                  <a:cubicBezTo>
                    <a:pt x="57200" y="979"/>
                    <a:pt x="56800" y="979"/>
                    <a:pt x="56800" y="1469"/>
                  </a:cubicBezTo>
                  <a:cubicBezTo>
                    <a:pt x="56800" y="979"/>
                    <a:pt x="56800" y="979"/>
                    <a:pt x="56800" y="979"/>
                  </a:cubicBezTo>
                  <a:cubicBezTo>
                    <a:pt x="56800" y="1469"/>
                    <a:pt x="57200" y="1959"/>
                    <a:pt x="57200" y="2448"/>
                  </a:cubicBezTo>
                  <a:cubicBezTo>
                    <a:pt x="56800" y="1959"/>
                    <a:pt x="57200" y="3428"/>
                    <a:pt x="57600" y="3918"/>
                  </a:cubicBezTo>
                  <a:cubicBezTo>
                    <a:pt x="58400" y="5877"/>
                    <a:pt x="56800" y="5877"/>
                    <a:pt x="56400" y="7346"/>
                  </a:cubicBezTo>
                  <a:cubicBezTo>
                    <a:pt x="56000" y="8816"/>
                    <a:pt x="55600" y="11265"/>
                    <a:pt x="56800" y="11265"/>
                  </a:cubicBezTo>
                  <a:cubicBezTo>
                    <a:pt x="57200" y="11265"/>
                    <a:pt x="57200" y="11265"/>
                    <a:pt x="57600" y="11265"/>
                  </a:cubicBezTo>
                  <a:cubicBezTo>
                    <a:pt x="57600" y="11755"/>
                    <a:pt x="57600" y="11755"/>
                    <a:pt x="57600" y="11755"/>
                  </a:cubicBezTo>
                  <a:cubicBezTo>
                    <a:pt x="58000" y="11755"/>
                    <a:pt x="58000" y="12244"/>
                    <a:pt x="58400" y="12244"/>
                  </a:cubicBezTo>
                  <a:cubicBezTo>
                    <a:pt x="59200" y="14693"/>
                    <a:pt x="55200" y="13714"/>
                    <a:pt x="54800" y="13714"/>
                  </a:cubicBezTo>
                  <a:cubicBezTo>
                    <a:pt x="53600" y="13714"/>
                    <a:pt x="53600" y="15673"/>
                    <a:pt x="52800" y="16653"/>
                  </a:cubicBezTo>
                  <a:cubicBezTo>
                    <a:pt x="51200" y="18122"/>
                    <a:pt x="48800" y="16653"/>
                    <a:pt x="47600" y="15673"/>
                  </a:cubicBezTo>
                  <a:cubicBezTo>
                    <a:pt x="47200" y="15183"/>
                    <a:pt x="48400" y="9306"/>
                    <a:pt x="46000" y="11755"/>
                  </a:cubicBezTo>
                  <a:cubicBezTo>
                    <a:pt x="44800" y="13224"/>
                    <a:pt x="41600" y="13224"/>
                    <a:pt x="40000" y="13224"/>
                  </a:cubicBezTo>
                  <a:cubicBezTo>
                    <a:pt x="38000" y="13224"/>
                    <a:pt x="39200" y="16653"/>
                    <a:pt x="36400" y="16653"/>
                  </a:cubicBezTo>
                  <a:cubicBezTo>
                    <a:pt x="31600" y="16653"/>
                    <a:pt x="31600" y="16653"/>
                    <a:pt x="28000" y="13224"/>
                  </a:cubicBezTo>
                  <a:cubicBezTo>
                    <a:pt x="26800" y="11755"/>
                    <a:pt x="21200" y="16653"/>
                    <a:pt x="19200" y="13224"/>
                  </a:cubicBezTo>
                  <a:cubicBezTo>
                    <a:pt x="18400" y="11755"/>
                    <a:pt x="17600" y="16163"/>
                    <a:pt x="15600" y="12734"/>
                  </a:cubicBezTo>
                  <a:cubicBezTo>
                    <a:pt x="15600" y="12734"/>
                    <a:pt x="14800" y="14693"/>
                    <a:pt x="14000" y="13224"/>
                  </a:cubicBezTo>
                  <a:cubicBezTo>
                    <a:pt x="13600" y="12734"/>
                    <a:pt x="13600" y="12244"/>
                    <a:pt x="13200" y="12244"/>
                  </a:cubicBezTo>
                  <a:cubicBezTo>
                    <a:pt x="12400" y="10775"/>
                    <a:pt x="12400" y="15673"/>
                    <a:pt x="12400" y="17142"/>
                  </a:cubicBezTo>
                  <a:cubicBezTo>
                    <a:pt x="12400" y="21061"/>
                    <a:pt x="10400" y="18612"/>
                    <a:pt x="8800" y="20081"/>
                  </a:cubicBezTo>
                  <a:cubicBezTo>
                    <a:pt x="8800" y="21061"/>
                    <a:pt x="2800" y="18122"/>
                    <a:pt x="1600" y="19591"/>
                  </a:cubicBezTo>
                  <a:cubicBezTo>
                    <a:pt x="1600" y="19591"/>
                    <a:pt x="2400" y="22040"/>
                    <a:pt x="2400" y="22530"/>
                  </a:cubicBezTo>
                  <a:cubicBezTo>
                    <a:pt x="2400" y="24000"/>
                    <a:pt x="1200" y="23510"/>
                    <a:pt x="2000" y="24979"/>
                  </a:cubicBezTo>
                  <a:cubicBezTo>
                    <a:pt x="2000" y="24979"/>
                    <a:pt x="2000" y="25959"/>
                    <a:pt x="2000" y="26448"/>
                  </a:cubicBezTo>
                  <a:cubicBezTo>
                    <a:pt x="2000" y="26938"/>
                    <a:pt x="400" y="26448"/>
                    <a:pt x="0" y="26938"/>
                  </a:cubicBezTo>
                  <a:cubicBezTo>
                    <a:pt x="1200" y="27918"/>
                    <a:pt x="1200" y="27918"/>
                    <a:pt x="1200" y="27918"/>
                  </a:cubicBezTo>
                  <a:cubicBezTo>
                    <a:pt x="1600" y="27918"/>
                    <a:pt x="1600" y="28408"/>
                    <a:pt x="2000" y="28408"/>
                  </a:cubicBezTo>
                  <a:cubicBezTo>
                    <a:pt x="2000" y="28408"/>
                    <a:pt x="2800" y="28408"/>
                    <a:pt x="3200" y="28408"/>
                  </a:cubicBezTo>
                  <a:cubicBezTo>
                    <a:pt x="3600" y="28408"/>
                    <a:pt x="4000" y="27918"/>
                    <a:pt x="4400" y="27918"/>
                  </a:cubicBezTo>
                  <a:cubicBezTo>
                    <a:pt x="5600" y="25959"/>
                    <a:pt x="5600" y="25959"/>
                    <a:pt x="5600" y="25959"/>
                  </a:cubicBezTo>
                  <a:cubicBezTo>
                    <a:pt x="6000" y="25469"/>
                    <a:pt x="6400" y="25469"/>
                    <a:pt x="6800" y="24979"/>
                  </a:cubicBezTo>
                  <a:cubicBezTo>
                    <a:pt x="7200" y="24979"/>
                    <a:pt x="7200" y="24979"/>
                    <a:pt x="7600" y="24979"/>
                  </a:cubicBezTo>
                  <a:cubicBezTo>
                    <a:pt x="8400" y="24489"/>
                    <a:pt x="8400" y="24000"/>
                    <a:pt x="9200" y="23510"/>
                  </a:cubicBezTo>
                  <a:cubicBezTo>
                    <a:pt x="9600" y="23020"/>
                    <a:pt x="9600" y="22530"/>
                    <a:pt x="10400" y="22530"/>
                  </a:cubicBezTo>
                  <a:cubicBezTo>
                    <a:pt x="10800" y="22530"/>
                    <a:pt x="11600" y="22530"/>
                    <a:pt x="12000" y="22040"/>
                  </a:cubicBezTo>
                  <a:cubicBezTo>
                    <a:pt x="12400" y="22040"/>
                    <a:pt x="12400" y="22530"/>
                    <a:pt x="12400" y="22530"/>
                  </a:cubicBezTo>
                  <a:cubicBezTo>
                    <a:pt x="11600" y="23510"/>
                    <a:pt x="11600" y="23510"/>
                    <a:pt x="11600" y="23510"/>
                  </a:cubicBezTo>
                  <a:cubicBezTo>
                    <a:pt x="12000" y="23020"/>
                    <a:pt x="10800" y="23510"/>
                    <a:pt x="10400" y="24489"/>
                  </a:cubicBezTo>
                  <a:cubicBezTo>
                    <a:pt x="10000" y="24979"/>
                    <a:pt x="9200" y="24979"/>
                    <a:pt x="8800" y="25469"/>
                  </a:cubicBezTo>
                  <a:cubicBezTo>
                    <a:pt x="8400" y="25469"/>
                    <a:pt x="8400" y="26448"/>
                    <a:pt x="7600" y="26448"/>
                  </a:cubicBezTo>
                  <a:cubicBezTo>
                    <a:pt x="6800" y="26938"/>
                    <a:pt x="7200" y="26448"/>
                    <a:pt x="6800" y="26938"/>
                  </a:cubicBezTo>
                  <a:cubicBezTo>
                    <a:pt x="6400" y="27428"/>
                    <a:pt x="5200" y="28408"/>
                    <a:pt x="5200" y="28408"/>
                  </a:cubicBezTo>
                  <a:cubicBezTo>
                    <a:pt x="4800" y="28897"/>
                    <a:pt x="5200" y="29387"/>
                    <a:pt x="5200" y="29387"/>
                  </a:cubicBezTo>
                  <a:cubicBezTo>
                    <a:pt x="5200" y="29877"/>
                    <a:pt x="6400" y="29387"/>
                    <a:pt x="6400" y="29877"/>
                  </a:cubicBezTo>
                  <a:cubicBezTo>
                    <a:pt x="6400" y="30857"/>
                    <a:pt x="6400" y="30367"/>
                    <a:pt x="5600" y="30857"/>
                  </a:cubicBezTo>
                  <a:cubicBezTo>
                    <a:pt x="5200" y="30857"/>
                    <a:pt x="5200" y="31836"/>
                    <a:pt x="5200" y="32326"/>
                  </a:cubicBezTo>
                  <a:cubicBezTo>
                    <a:pt x="5200" y="32326"/>
                    <a:pt x="5600" y="32816"/>
                    <a:pt x="6000" y="33306"/>
                  </a:cubicBezTo>
                  <a:cubicBezTo>
                    <a:pt x="6000" y="33795"/>
                    <a:pt x="6400" y="33795"/>
                    <a:pt x="6800" y="33795"/>
                  </a:cubicBezTo>
                  <a:cubicBezTo>
                    <a:pt x="7200" y="33795"/>
                    <a:pt x="7200" y="34285"/>
                    <a:pt x="7600" y="34285"/>
                  </a:cubicBezTo>
                  <a:cubicBezTo>
                    <a:pt x="8000" y="34285"/>
                    <a:pt x="8000" y="35265"/>
                    <a:pt x="8000" y="35755"/>
                  </a:cubicBezTo>
                  <a:cubicBezTo>
                    <a:pt x="8400" y="36244"/>
                    <a:pt x="8800" y="35755"/>
                    <a:pt x="8800" y="36734"/>
                  </a:cubicBezTo>
                  <a:cubicBezTo>
                    <a:pt x="8800" y="38204"/>
                    <a:pt x="8800" y="38204"/>
                    <a:pt x="8800" y="38204"/>
                  </a:cubicBezTo>
                  <a:cubicBezTo>
                    <a:pt x="8800" y="38693"/>
                    <a:pt x="9600" y="38693"/>
                    <a:pt x="9600" y="39183"/>
                  </a:cubicBezTo>
                  <a:cubicBezTo>
                    <a:pt x="10000" y="40163"/>
                    <a:pt x="10000" y="39673"/>
                    <a:pt x="10800" y="40163"/>
                  </a:cubicBezTo>
                  <a:cubicBezTo>
                    <a:pt x="10800" y="40163"/>
                    <a:pt x="11200" y="41142"/>
                    <a:pt x="11200" y="41632"/>
                  </a:cubicBezTo>
                  <a:cubicBezTo>
                    <a:pt x="11600" y="42122"/>
                    <a:pt x="12800" y="42612"/>
                    <a:pt x="13200" y="43102"/>
                  </a:cubicBezTo>
                  <a:cubicBezTo>
                    <a:pt x="14000" y="43102"/>
                    <a:pt x="14800" y="44081"/>
                    <a:pt x="15200" y="44571"/>
                  </a:cubicBezTo>
                  <a:cubicBezTo>
                    <a:pt x="15600" y="45551"/>
                    <a:pt x="16800" y="46040"/>
                    <a:pt x="17200" y="46530"/>
                  </a:cubicBezTo>
                  <a:cubicBezTo>
                    <a:pt x="18000" y="47510"/>
                    <a:pt x="19600" y="47510"/>
                    <a:pt x="20800" y="48000"/>
                  </a:cubicBezTo>
                  <a:cubicBezTo>
                    <a:pt x="21200" y="48000"/>
                    <a:pt x="21200" y="49469"/>
                    <a:pt x="22400" y="49469"/>
                  </a:cubicBezTo>
                  <a:cubicBezTo>
                    <a:pt x="22800" y="49469"/>
                    <a:pt x="23600" y="49469"/>
                    <a:pt x="24400" y="49959"/>
                  </a:cubicBezTo>
                  <a:cubicBezTo>
                    <a:pt x="25200" y="49959"/>
                    <a:pt x="25600" y="49959"/>
                    <a:pt x="26000" y="50448"/>
                  </a:cubicBezTo>
                  <a:cubicBezTo>
                    <a:pt x="26400" y="50448"/>
                    <a:pt x="26800" y="51428"/>
                    <a:pt x="27200" y="51428"/>
                  </a:cubicBezTo>
                  <a:cubicBezTo>
                    <a:pt x="27600" y="51428"/>
                    <a:pt x="28000" y="51428"/>
                    <a:pt x="28800" y="51428"/>
                  </a:cubicBezTo>
                  <a:cubicBezTo>
                    <a:pt x="29200" y="51428"/>
                    <a:pt x="29600" y="51428"/>
                    <a:pt x="30000" y="51428"/>
                  </a:cubicBezTo>
                  <a:cubicBezTo>
                    <a:pt x="30800" y="50938"/>
                    <a:pt x="30800" y="50938"/>
                    <a:pt x="30800" y="49959"/>
                  </a:cubicBezTo>
                  <a:cubicBezTo>
                    <a:pt x="30800" y="49469"/>
                    <a:pt x="31600" y="49469"/>
                    <a:pt x="32000" y="49469"/>
                  </a:cubicBezTo>
                  <a:cubicBezTo>
                    <a:pt x="35200" y="49469"/>
                    <a:pt x="35200" y="49469"/>
                    <a:pt x="35200" y="49469"/>
                  </a:cubicBezTo>
                  <a:cubicBezTo>
                    <a:pt x="36000" y="49469"/>
                    <a:pt x="36400" y="48979"/>
                    <a:pt x="36800" y="48979"/>
                  </a:cubicBezTo>
                  <a:cubicBezTo>
                    <a:pt x="37600" y="48489"/>
                    <a:pt x="38400" y="48000"/>
                    <a:pt x="38800" y="47510"/>
                  </a:cubicBezTo>
                  <a:cubicBezTo>
                    <a:pt x="39200" y="47020"/>
                    <a:pt x="39600" y="47510"/>
                    <a:pt x="40000" y="47510"/>
                  </a:cubicBezTo>
                  <a:cubicBezTo>
                    <a:pt x="40400" y="47510"/>
                    <a:pt x="40400" y="48000"/>
                    <a:pt x="40800" y="48000"/>
                  </a:cubicBezTo>
                  <a:cubicBezTo>
                    <a:pt x="41600" y="48000"/>
                    <a:pt x="42000" y="48000"/>
                    <a:pt x="42000" y="47510"/>
                  </a:cubicBezTo>
                  <a:cubicBezTo>
                    <a:pt x="42000" y="47020"/>
                    <a:pt x="42800" y="47020"/>
                    <a:pt x="42800" y="46040"/>
                  </a:cubicBezTo>
                  <a:cubicBezTo>
                    <a:pt x="42800" y="45551"/>
                    <a:pt x="44000" y="45061"/>
                    <a:pt x="44400" y="45061"/>
                  </a:cubicBezTo>
                  <a:cubicBezTo>
                    <a:pt x="45200" y="45061"/>
                    <a:pt x="45600" y="45061"/>
                    <a:pt x="45200" y="46040"/>
                  </a:cubicBezTo>
                  <a:cubicBezTo>
                    <a:pt x="44800" y="46530"/>
                    <a:pt x="44400" y="47020"/>
                    <a:pt x="44000" y="47510"/>
                  </a:cubicBezTo>
                  <a:cubicBezTo>
                    <a:pt x="43600" y="48000"/>
                    <a:pt x="43600" y="48000"/>
                    <a:pt x="42800" y="48000"/>
                  </a:cubicBezTo>
                  <a:cubicBezTo>
                    <a:pt x="42400" y="48489"/>
                    <a:pt x="42000" y="49469"/>
                    <a:pt x="42000" y="49959"/>
                  </a:cubicBezTo>
                  <a:cubicBezTo>
                    <a:pt x="42000" y="49959"/>
                    <a:pt x="41200" y="50938"/>
                    <a:pt x="41200" y="51428"/>
                  </a:cubicBezTo>
                  <a:cubicBezTo>
                    <a:pt x="40800" y="51918"/>
                    <a:pt x="40400" y="52408"/>
                    <a:pt x="40000" y="52897"/>
                  </a:cubicBezTo>
                  <a:cubicBezTo>
                    <a:pt x="39600" y="52897"/>
                    <a:pt x="39200" y="53877"/>
                    <a:pt x="38800" y="54367"/>
                  </a:cubicBezTo>
                  <a:cubicBezTo>
                    <a:pt x="38800" y="54857"/>
                    <a:pt x="38400" y="55346"/>
                    <a:pt x="38000" y="55836"/>
                  </a:cubicBezTo>
                  <a:cubicBezTo>
                    <a:pt x="37600" y="56326"/>
                    <a:pt x="36800" y="56326"/>
                    <a:pt x="36400" y="56326"/>
                  </a:cubicBezTo>
                  <a:cubicBezTo>
                    <a:pt x="35600" y="56326"/>
                    <a:pt x="35200" y="56326"/>
                    <a:pt x="34800" y="57306"/>
                  </a:cubicBezTo>
                  <a:cubicBezTo>
                    <a:pt x="34400" y="57306"/>
                    <a:pt x="33600" y="57306"/>
                    <a:pt x="33600" y="57306"/>
                  </a:cubicBezTo>
                  <a:cubicBezTo>
                    <a:pt x="32800" y="57306"/>
                    <a:pt x="33600" y="58775"/>
                    <a:pt x="32400" y="58775"/>
                  </a:cubicBezTo>
                  <a:cubicBezTo>
                    <a:pt x="32000" y="58285"/>
                    <a:pt x="32000" y="58285"/>
                    <a:pt x="32000" y="58285"/>
                  </a:cubicBezTo>
                  <a:cubicBezTo>
                    <a:pt x="31600" y="58285"/>
                    <a:pt x="31200" y="58775"/>
                    <a:pt x="30800" y="59265"/>
                  </a:cubicBezTo>
                  <a:cubicBezTo>
                    <a:pt x="30000" y="60244"/>
                    <a:pt x="30000" y="60244"/>
                    <a:pt x="29200" y="59755"/>
                  </a:cubicBezTo>
                  <a:cubicBezTo>
                    <a:pt x="28800" y="59265"/>
                    <a:pt x="28800" y="59265"/>
                    <a:pt x="28800" y="59265"/>
                  </a:cubicBezTo>
                  <a:cubicBezTo>
                    <a:pt x="28000" y="58775"/>
                    <a:pt x="28000" y="58775"/>
                    <a:pt x="28000" y="60244"/>
                  </a:cubicBezTo>
                  <a:cubicBezTo>
                    <a:pt x="28000" y="60244"/>
                    <a:pt x="27200" y="60244"/>
                    <a:pt x="27200" y="60734"/>
                  </a:cubicBezTo>
                  <a:cubicBezTo>
                    <a:pt x="27200" y="61224"/>
                    <a:pt x="26000" y="60734"/>
                    <a:pt x="26000" y="60734"/>
                  </a:cubicBezTo>
                  <a:cubicBezTo>
                    <a:pt x="25600" y="60734"/>
                    <a:pt x="25200" y="60244"/>
                    <a:pt x="24400" y="60734"/>
                  </a:cubicBezTo>
                  <a:cubicBezTo>
                    <a:pt x="24000" y="60734"/>
                    <a:pt x="24000" y="61714"/>
                    <a:pt x="23200" y="61714"/>
                  </a:cubicBezTo>
                  <a:cubicBezTo>
                    <a:pt x="22800" y="61714"/>
                    <a:pt x="22400" y="61224"/>
                    <a:pt x="22000" y="61224"/>
                  </a:cubicBezTo>
                  <a:cubicBezTo>
                    <a:pt x="21600" y="61224"/>
                    <a:pt x="21200" y="62204"/>
                    <a:pt x="20800" y="62204"/>
                  </a:cubicBezTo>
                  <a:cubicBezTo>
                    <a:pt x="20400" y="62693"/>
                    <a:pt x="20400" y="62693"/>
                    <a:pt x="19600" y="62693"/>
                  </a:cubicBezTo>
                  <a:cubicBezTo>
                    <a:pt x="19200" y="62693"/>
                    <a:pt x="18800" y="62693"/>
                    <a:pt x="18800" y="62204"/>
                  </a:cubicBezTo>
                  <a:cubicBezTo>
                    <a:pt x="18400" y="62204"/>
                    <a:pt x="18000" y="61714"/>
                    <a:pt x="18000" y="61224"/>
                  </a:cubicBezTo>
                  <a:cubicBezTo>
                    <a:pt x="17600" y="61224"/>
                    <a:pt x="18000" y="59755"/>
                    <a:pt x="18000" y="59265"/>
                  </a:cubicBezTo>
                  <a:cubicBezTo>
                    <a:pt x="18000" y="58775"/>
                    <a:pt x="16800" y="58775"/>
                    <a:pt x="16800" y="58775"/>
                  </a:cubicBezTo>
                  <a:cubicBezTo>
                    <a:pt x="16000" y="58285"/>
                    <a:pt x="16000" y="57795"/>
                    <a:pt x="15600" y="57795"/>
                  </a:cubicBezTo>
                  <a:cubicBezTo>
                    <a:pt x="15200" y="57306"/>
                    <a:pt x="14800" y="57795"/>
                    <a:pt x="14400" y="58285"/>
                  </a:cubicBezTo>
                  <a:cubicBezTo>
                    <a:pt x="14000" y="58285"/>
                    <a:pt x="14000" y="59265"/>
                    <a:pt x="14000" y="59755"/>
                  </a:cubicBezTo>
                  <a:cubicBezTo>
                    <a:pt x="14000" y="60734"/>
                    <a:pt x="13600" y="60734"/>
                    <a:pt x="13600" y="61224"/>
                  </a:cubicBezTo>
                  <a:cubicBezTo>
                    <a:pt x="13600" y="62204"/>
                    <a:pt x="14000" y="61714"/>
                    <a:pt x="14400" y="62204"/>
                  </a:cubicBezTo>
                  <a:cubicBezTo>
                    <a:pt x="14400" y="62693"/>
                    <a:pt x="14400" y="63673"/>
                    <a:pt x="14400" y="64163"/>
                  </a:cubicBezTo>
                  <a:cubicBezTo>
                    <a:pt x="14400" y="64653"/>
                    <a:pt x="14800" y="65632"/>
                    <a:pt x="15200" y="65632"/>
                  </a:cubicBezTo>
                  <a:cubicBezTo>
                    <a:pt x="15600" y="65632"/>
                    <a:pt x="16000" y="65632"/>
                    <a:pt x="16000" y="66612"/>
                  </a:cubicBezTo>
                  <a:cubicBezTo>
                    <a:pt x="16400" y="67102"/>
                    <a:pt x="16800" y="67591"/>
                    <a:pt x="17200" y="68081"/>
                  </a:cubicBezTo>
                  <a:cubicBezTo>
                    <a:pt x="16800" y="69061"/>
                    <a:pt x="17200" y="68571"/>
                    <a:pt x="17600" y="68571"/>
                  </a:cubicBezTo>
                  <a:cubicBezTo>
                    <a:pt x="18000" y="69061"/>
                    <a:pt x="18400" y="69551"/>
                    <a:pt x="18800" y="70530"/>
                  </a:cubicBezTo>
                  <a:cubicBezTo>
                    <a:pt x="18800" y="71020"/>
                    <a:pt x="18800" y="71510"/>
                    <a:pt x="19200" y="71510"/>
                  </a:cubicBezTo>
                  <a:cubicBezTo>
                    <a:pt x="19600" y="72000"/>
                    <a:pt x="20000" y="72979"/>
                    <a:pt x="20400" y="73469"/>
                  </a:cubicBezTo>
                  <a:cubicBezTo>
                    <a:pt x="21200" y="73959"/>
                    <a:pt x="21600" y="74448"/>
                    <a:pt x="22000" y="75428"/>
                  </a:cubicBezTo>
                  <a:cubicBezTo>
                    <a:pt x="22000" y="75428"/>
                    <a:pt x="22000" y="75428"/>
                    <a:pt x="22000" y="75428"/>
                  </a:cubicBezTo>
                  <a:cubicBezTo>
                    <a:pt x="22400" y="76408"/>
                    <a:pt x="23600" y="76897"/>
                    <a:pt x="24000" y="77387"/>
                  </a:cubicBezTo>
                  <a:cubicBezTo>
                    <a:pt x="24800" y="78367"/>
                    <a:pt x="25600" y="78367"/>
                    <a:pt x="26000" y="79836"/>
                  </a:cubicBezTo>
                  <a:cubicBezTo>
                    <a:pt x="26400" y="80816"/>
                    <a:pt x="26800" y="80816"/>
                    <a:pt x="27200" y="81795"/>
                  </a:cubicBezTo>
                  <a:cubicBezTo>
                    <a:pt x="27200" y="82775"/>
                    <a:pt x="27600" y="83265"/>
                    <a:pt x="28000" y="83755"/>
                  </a:cubicBezTo>
                  <a:cubicBezTo>
                    <a:pt x="28400" y="85224"/>
                    <a:pt x="29200" y="86693"/>
                    <a:pt x="30000" y="87183"/>
                  </a:cubicBezTo>
                  <a:cubicBezTo>
                    <a:pt x="30800" y="87673"/>
                    <a:pt x="31200" y="88653"/>
                    <a:pt x="31600" y="89632"/>
                  </a:cubicBezTo>
                  <a:cubicBezTo>
                    <a:pt x="31600" y="90122"/>
                    <a:pt x="32000" y="91102"/>
                    <a:pt x="32400" y="91102"/>
                  </a:cubicBezTo>
                  <a:cubicBezTo>
                    <a:pt x="33200" y="92571"/>
                    <a:pt x="34000" y="93551"/>
                    <a:pt x="34400" y="94530"/>
                  </a:cubicBezTo>
                  <a:cubicBezTo>
                    <a:pt x="35200" y="95020"/>
                    <a:pt x="36000" y="95510"/>
                    <a:pt x="36000" y="96489"/>
                  </a:cubicBezTo>
                  <a:cubicBezTo>
                    <a:pt x="36400" y="96979"/>
                    <a:pt x="37200" y="97959"/>
                    <a:pt x="37600" y="97959"/>
                  </a:cubicBezTo>
                  <a:cubicBezTo>
                    <a:pt x="38400" y="98448"/>
                    <a:pt x="39200" y="99428"/>
                    <a:pt x="40000" y="99918"/>
                  </a:cubicBezTo>
                  <a:cubicBezTo>
                    <a:pt x="40400" y="100408"/>
                    <a:pt x="40400" y="100897"/>
                    <a:pt x="40400" y="101387"/>
                  </a:cubicBezTo>
                  <a:cubicBezTo>
                    <a:pt x="40400" y="101877"/>
                    <a:pt x="40800" y="101877"/>
                    <a:pt x="41200" y="101877"/>
                  </a:cubicBezTo>
                  <a:cubicBezTo>
                    <a:pt x="41200" y="102367"/>
                    <a:pt x="42400" y="102367"/>
                    <a:pt x="42800" y="102367"/>
                  </a:cubicBezTo>
                  <a:cubicBezTo>
                    <a:pt x="43200" y="102367"/>
                    <a:pt x="43600" y="102367"/>
                    <a:pt x="44400" y="102857"/>
                  </a:cubicBezTo>
                  <a:cubicBezTo>
                    <a:pt x="44800" y="102857"/>
                    <a:pt x="45200" y="103346"/>
                    <a:pt x="45200" y="103346"/>
                  </a:cubicBezTo>
                  <a:cubicBezTo>
                    <a:pt x="46000" y="103836"/>
                    <a:pt x="46000" y="104326"/>
                    <a:pt x="46000" y="104816"/>
                  </a:cubicBezTo>
                  <a:cubicBezTo>
                    <a:pt x="46400" y="105306"/>
                    <a:pt x="46800" y="105306"/>
                    <a:pt x="47200" y="105306"/>
                  </a:cubicBezTo>
                  <a:cubicBezTo>
                    <a:pt x="47600" y="105795"/>
                    <a:pt x="47600" y="105795"/>
                    <a:pt x="47600" y="105795"/>
                  </a:cubicBezTo>
                  <a:cubicBezTo>
                    <a:pt x="48400" y="106285"/>
                    <a:pt x="48400" y="105306"/>
                    <a:pt x="48800" y="104816"/>
                  </a:cubicBezTo>
                  <a:cubicBezTo>
                    <a:pt x="48800" y="104326"/>
                    <a:pt x="49200" y="103836"/>
                    <a:pt x="49600" y="103346"/>
                  </a:cubicBezTo>
                  <a:cubicBezTo>
                    <a:pt x="50000" y="103346"/>
                    <a:pt x="51200" y="103346"/>
                    <a:pt x="51600" y="103346"/>
                  </a:cubicBezTo>
                  <a:cubicBezTo>
                    <a:pt x="52400" y="103346"/>
                    <a:pt x="52800" y="103346"/>
                    <a:pt x="53600" y="103836"/>
                  </a:cubicBezTo>
                  <a:cubicBezTo>
                    <a:pt x="54400" y="103836"/>
                    <a:pt x="55200" y="103346"/>
                    <a:pt x="55600" y="103346"/>
                  </a:cubicBezTo>
                  <a:cubicBezTo>
                    <a:pt x="56400" y="103346"/>
                    <a:pt x="56800" y="102857"/>
                    <a:pt x="57600" y="102857"/>
                  </a:cubicBezTo>
                  <a:cubicBezTo>
                    <a:pt x="58400" y="102857"/>
                    <a:pt x="58800" y="101877"/>
                    <a:pt x="59200" y="101877"/>
                  </a:cubicBezTo>
                  <a:cubicBezTo>
                    <a:pt x="60000" y="101387"/>
                    <a:pt x="60400" y="101387"/>
                    <a:pt x="60800" y="100897"/>
                  </a:cubicBezTo>
                  <a:cubicBezTo>
                    <a:pt x="61200" y="99918"/>
                    <a:pt x="61600" y="99918"/>
                    <a:pt x="62000" y="99428"/>
                  </a:cubicBezTo>
                  <a:cubicBezTo>
                    <a:pt x="62000" y="99428"/>
                    <a:pt x="63600" y="99428"/>
                    <a:pt x="63600" y="99428"/>
                  </a:cubicBezTo>
                  <a:cubicBezTo>
                    <a:pt x="64000" y="99428"/>
                    <a:pt x="65200" y="99428"/>
                    <a:pt x="65600" y="98938"/>
                  </a:cubicBezTo>
                  <a:cubicBezTo>
                    <a:pt x="66000" y="98448"/>
                    <a:pt x="66400" y="97959"/>
                    <a:pt x="66800" y="97469"/>
                  </a:cubicBezTo>
                  <a:cubicBezTo>
                    <a:pt x="67600" y="96979"/>
                    <a:pt x="67600" y="96489"/>
                    <a:pt x="68800" y="96000"/>
                  </a:cubicBezTo>
                  <a:cubicBezTo>
                    <a:pt x="69600" y="96000"/>
                    <a:pt x="70400" y="96000"/>
                    <a:pt x="71200" y="95510"/>
                  </a:cubicBezTo>
                  <a:cubicBezTo>
                    <a:pt x="71600" y="95020"/>
                    <a:pt x="72400" y="94530"/>
                    <a:pt x="73200" y="94040"/>
                  </a:cubicBezTo>
                  <a:cubicBezTo>
                    <a:pt x="73600" y="93551"/>
                    <a:pt x="73200" y="93061"/>
                    <a:pt x="73200" y="92571"/>
                  </a:cubicBezTo>
                  <a:cubicBezTo>
                    <a:pt x="73200" y="91591"/>
                    <a:pt x="73600" y="90612"/>
                    <a:pt x="74400" y="90122"/>
                  </a:cubicBezTo>
                  <a:cubicBezTo>
                    <a:pt x="74800" y="89632"/>
                    <a:pt x="74800" y="89142"/>
                    <a:pt x="75200" y="88653"/>
                  </a:cubicBezTo>
                  <a:cubicBezTo>
                    <a:pt x="76000" y="87673"/>
                    <a:pt x="76000" y="88163"/>
                    <a:pt x="76400" y="87183"/>
                  </a:cubicBezTo>
                  <a:cubicBezTo>
                    <a:pt x="76800" y="87183"/>
                    <a:pt x="76800" y="87183"/>
                    <a:pt x="77200" y="86693"/>
                  </a:cubicBezTo>
                  <a:cubicBezTo>
                    <a:pt x="77600" y="86204"/>
                    <a:pt x="77200" y="84734"/>
                    <a:pt x="77200" y="84244"/>
                  </a:cubicBezTo>
                  <a:cubicBezTo>
                    <a:pt x="77200" y="83265"/>
                    <a:pt x="77200" y="82775"/>
                    <a:pt x="76800" y="81795"/>
                  </a:cubicBezTo>
                  <a:cubicBezTo>
                    <a:pt x="76400" y="80816"/>
                    <a:pt x="76800" y="80326"/>
                    <a:pt x="77200" y="80326"/>
                  </a:cubicBezTo>
                  <a:cubicBezTo>
                    <a:pt x="77600" y="79836"/>
                    <a:pt x="77200" y="78857"/>
                    <a:pt x="77200" y="77877"/>
                  </a:cubicBezTo>
                  <a:cubicBezTo>
                    <a:pt x="76800" y="77387"/>
                    <a:pt x="76800" y="76897"/>
                    <a:pt x="76800" y="75918"/>
                  </a:cubicBezTo>
                  <a:cubicBezTo>
                    <a:pt x="76800" y="75428"/>
                    <a:pt x="76800" y="74938"/>
                    <a:pt x="76800" y="74448"/>
                  </a:cubicBezTo>
                  <a:cubicBezTo>
                    <a:pt x="76800" y="73959"/>
                    <a:pt x="76800" y="72979"/>
                    <a:pt x="77200" y="72489"/>
                  </a:cubicBezTo>
                  <a:cubicBezTo>
                    <a:pt x="77200" y="71510"/>
                    <a:pt x="78000" y="71020"/>
                    <a:pt x="78400" y="70530"/>
                  </a:cubicBezTo>
                  <a:cubicBezTo>
                    <a:pt x="78400" y="70530"/>
                    <a:pt x="78400" y="69061"/>
                    <a:pt x="78400" y="68571"/>
                  </a:cubicBezTo>
                  <a:cubicBezTo>
                    <a:pt x="78400" y="67591"/>
                    <a:pt x="78400" y="67102"/>
                    <a:pt x="78400" y="66122"/>
                  </a:cubicBezTo>
                  <a:cubicBezTo>
                    <a:pt x="78400" y="65632"/>
                    <a:pt x="79200" y="65632"/>
                    <a:pt x="79200" y="64653"/>
                  </a:cubicBezTo>
                  <a:cubicBezTo>
                    <a:pt x="79200" y="63673"/>
                    <a:pt x="79600" y="66122"/>
                    <a:pt x="79600" y="66612"/>
                  </a:cubicBezTo>
                  <a:cubicBezTo>
                    <a:pt x="79600" y="67102"/>
                    <a:pt x="79600" y="68081"/>
                    <a:pt x="79600" y="68081"/>
                  </a:cubicBezTo>
                  <a:cubicBezTo>
                    <a:pt x="80000" y="68571"/>
                    <a:pt x="80400" y="68571"/>
                    <a:pt x="80800" y="68571"/>
                  </a:cubicBezTo>
                  <a:cubicBezTo>
                    <a:pt x="81200" y="69061"/>
                    <a:pt x="82000" y="69061"/>
                    <a:pt x="82400" y="68571"/>
                  </a:cubicBezTo>
                  <a:cubicBezTo>
                    <a:pt x="82800" y="68571"/>
                    <a:pt x="83200" y="68571"/>
                    <a:pt x="82800" y="69551"/>
                  </a:cubicBezTo>
                  <a:cubicBezTo>
                    <a:pt x="82400" y="70040"/>
                    <a:pt x="81600" y="70040"/>
                    <a:pt x="81600" y="70040"/>
                  </a:cubicBezTo>
                  <a:cubicBezTo>
                    <a:pt x="81200" y="70040"/>
                    <a:pt x="81200" y="71510"/>
                    <a:pt x="81200" y="72000"/>
                  </a:cubicBezTo>
                  <a:cubicBezTo>
                    <a:pt x="81200" y="72489"/>
                    <a:pt x="81600" y="72979"/>
                    <a:pt x="81600" y="73469"/>
                  </a:cubicBezTo>
                  <a:cubicBezTo>
                    <a:pt x="81600" y="74448"/>
                    <a:pt x="81600" y="74938"/>
                    <a:pt x="81200" y="75428"/>
                  </a:cubicBezTo>
                  <a:cubicBezTo>
                    <a:pt x="80800" y="75918"/>
                    <a:pt x="81200" y="76408"/>
                    <a:pt x="81600" y="76408"/>
                  </a:cubicBezTo>
                  <a:cubicBezTo>
                    <a:pt x="82000" y="76897"/>
                    <a:pt x="82800" y="76408"/>
                    <a:pt x="82800" y="76408"/>
                  </a:cubicBezTo>
                  <a:cubicBezTo>
                    <a:pt x="83200" y="75918"/>
                    <a:pt x="82800" y="75428"/>
                    <a:pt x="83600" y="75428"/>
                  </a:cubicBezTo>
                  <a:cubicBezTo>
                    <a:pt x="83600" y="77387"/>
                    <a:pt x="83600" y="77387"/>
                    <a:pt x="83600" y="77387"/>
                  </a:cubicBezTo>
                  <a:cubicBezTo>
                    <a:pt x="83600" y="77877"/>
                    <a:pt x="82800" y="77877"/>
                    <a:pt x="82400" y="77877"/>
                  </a:cubicBezTo>
                  <a:cubicBezTo>
                    <a:pt x="82400" y="78367"/>
                    <a:pt x="82000" y="79346"/>
                    <a:pt x="82000" y="79346"/>
                  </a:cubicBezTo>
                  <a:cubicBezTo>
                    <a:pt x="81600" y="79836"/>
                    <a:pt x="81600" y="80816"/>
                    <a:pt x="81600" y="81306"/>
                  </a:cubicBezTo>
                  <a:cubicBezTo>
                    <a:pt x="81600" y="81795"/>
                    <a:pt x="81600" y="81795"/>
                    <a:pt x="81600" y="81795"/>
                  </a:cubicBezTo>
                  <a:cubicBezTo>
                    <a:pt x="81600" y="82285"/>
                    <a:pt x="83200" y="82285"/>
                    <a:pt x="83200" y="82285"/>
                  </a:cubicBezTo>
                  <a:cubicBezTo>
                    <a:pt x="84000" y="82285"/>
                    <a:pt x="84400" y="82285"/>
                    <a:pt x="84800" y="81795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353"/>
            <p:cNvSpPr/>
            <p:nvPr/>
          </p:nvSpPr>
          <p:spPr>
            <a:xfrm>
              <a:off x="3792539" y="900118"/>
              <a:ext cx="384300" cy="49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29" y="21068"/>
                  </a:moveTo>
                  <a:cubicBezTo>
                    <a:pt x="3529" y="22900"/>
                    <a:pt x="4705" y="23816"/>
                    <a:pt x="2352" y="25648"/>
                  </a:cubicBezTo>
                  <a:cubicBezTo>
                    <a:pt x="1176" y="27480"/>
                    <a:pt x="0" y="28396"/>
                    <a:pt x="0" y="30229"/>
                  </a:cubicBezTo>
                  <a:cubicBezTo>
                    <a:pt x="0" y="32061"/>
                    <a:pt x="2352" y="33893"/>
                    <a:pt x="4705" y="35725"/>
                  </a:cubicBezTo>
                  <a:cubicBezTo>
                    <a:pt x="5882" y="36641"/>
                    <a:pt x="7058" y="37557"/>
                    <a:pt x="8235" y="38473"/>
                  </a:cubicBezTo>
                  <a:cubicBezTo>
                    <a:pt x="9411" y="40305"/>
                    <a:pt x="9411" y="42137"/>
                    <a:pt x="10588" y="44885"/>
                  </a:cubicBezTo>
                  <a:cubicBezTo>
                    <a:pt x="10588" y="46717"/>
                    <a:pt x="12941" y="47633"/>
                    <a:pt x="12941" y="49465"/>
                  </a:cubicBezTo>
                  <a:cubicBezTo>
                    <a:pt x="12941" y="52213"/>
                    <a:pt x="12941" y="53129"/>
                    <a:pt x="15294" y="54045"/>
                  </a:cubicBezTo>
                  <a:cubicBezTo>
                    <a:pt x="16470" y="55877"/>
                    <a:pt x="16470" y="55877"/>
                    <a:pt x="16470" y="58625"/>
                  </a:cubicBezTo>
                  <a:cubicBezTo>
                    <a:pt x="16470" y="59541"/>
                    <a:pt x="16470" y="60458"/>
                    <a:pt x="16470" y="61374"/>
                  </a:cubicBezTo>
                  <a:cubicBezTo>
                    <a:pt x="16470" y="65038"/>
                    <a:pt x="20000" y="65038"/>
                    <a:pt x="23529" y="65038"/>
                  </a:cubicBezTo>
                  <a:cubicBezTo>
                    <a:pt x="25882" y="65038"/>
                    <a:pt x="28235" y="65038"/>
                    <a:pt x="29411" y="65038"/>
                  </a:cubicBezTo>
                  <a:cubicBezTo>
                    <a:pt x="32941" y="64122"/>
                    <a:pt x="34117" y="64122"/>
                    <a:pt x="36470" y="65954"/>
                  </a:cubicBezTo>
                  <a:cubicBezTo>
                    <a:pt x="37647" y="66870"/>
                    <a:pt x="37647" y="66870"/>
                    <a:pt x="37647" y="66870"/>
                  </a:cubicBezTo>
                  <a:cubicBezTo>
                    <a:pt x="40000" y="68702"/>
                    <a:pt x="38823" y="69618"/>
                    <a:pt x="41176" y="69618"/>
                  </a:cubicBezTo>
                  <a:cubicBezTo>
                    <a:pt x="43529" y="70534"/>
                    <a:pt x="38823" y="72366"/>
                    <a:pt x="43529" y="72366"/>
                  </a:cubicBezTo>
                  <a:cubicBezTo>
                    <a:pt x="45882" y="72366"/>
                    <a:pt x="44705" y="73282"/>
                    <a:pt x="48235" y="73282"/>
                  </a:cubicBezTo>
                  <a:cubicBezTo>
                    <a:pt x="51764" y="72366"/>
                    <a:pt x="52941" y="73282"/>
                    <a:pt x="54117" y="75114"/>
                  </a:cubicBezTo>
                  <a:cubicBezTo>
                    <a:pt x="55294" y="76946"/>
                    <a:pt x="54117" y="79694"/>
                    <a:pt x="54117" y="80610"/>
                  </a:cubicBezTo>
                  <a:cubicBezTo>
                    <a:pt x="54117" y="82442"/>
                    <a:pt x="50588" y="83358"/>
                    <a:pt x="48235" y="83358"/>
                  </a:cubicBezTo>
                  <a:cubicBezTo>
                    <a:pt x="47058" y="83358"/>
                    <a:pt x="44705" y="86106"/>
                    <a:pt x="43529" y="86106"/>
                  </a:cubicBezTo>
                  <a:cubicBezTo>
                    <a:pt x="41176" y="87938"/>
                    <a:pt x="40000" y="87022"/>
                    <a:pt x="40000" y="89770"/>
                  </a:cubicBezTo>
                  <a:cubicBezTo>
                    <a:pt x="38823" y="92519"/>
                    <a:pt x="40000" y="93435"/>
                    <a:pt x="41176" y="94351"/>
                  </a:cubicBezTo>
                  <a:cubicBezTo>
                    <a:pt x="42352" y="96183"/>
                    <a:pt x="42352" y="98015"/>
                    <a:pt x="44705" y="98931"/>
                  </a:cubicBezTo>
                  <a:cubicBezTo>
                    <a:pt x="47058" y="99847"/>
                    <a:pt x="44705" y="102595"/>
                    <a:pt x="44705" y="104427"/>
                  </a:cubicBezTo>
                  <a:cubicBezTo>
                    <a:pt x="44705" y="106259"/>
                    <a:pt x="44705" y="108091"/>
                    <a:pt x="43529" y="109923"/>
                  </a:cubicBezTo>
                  <a:cubicBezTo>
                    <a:pt x="42352" y="111755"/>
                    <a:pt x="44705" y="113587"/>
                    <a:pt x="44705" y="114503"/>
                  </a:cubicBezTo>
                  <a:cubicBezTo>
                    <a:pt x="45882" y="115419"/>
                    <a:pt x="45882" y="116335"/>
                    <a:pt x="47058" y="117251"/>
                  </a:cubicBezTo>
                  <a:cubicBezTo>
                    <a:pt x="47058" y="117251"/>
                    <a:pt x="47058" y="119083"/>
                    <a:pt x="47058" y="120000"/>
                  </a:cubicBezTo>
                  <a:cubicBezTo>
                    <a:pt x="48235" y="118167"/>
                    <a:pt x="48235" y="115419"/>
                    <a:pt x="45882" y="114503"/>
                  </a:cubicBezTo>
                  <a:cubicBezTo>
                    <a:pt x="42352" y="110839"/>
                    <a:pt x="49411" y="109923"/>
                    <a:pt x="51764" y="110839"/>
                  </a:cubicBezTo>
                  <a:cubicBezTo>
                    <a:pt x="57647" y="108091"/>
                    <a:pt x="54117" y="109923"/>
                    <a:pt x="54117" y="105343"/>
                  </a:cubicBezTo>
                  <a:cubicBezTo>
                    <a:pt x="52941" y="103511"/>
                    <a:pt x="50588" y="101679"/>
                    <a:pt x="49411" y="99847"/>
                  </a:cubicBezTo>
                  <a:cubicBezTo>
                    <a:pt x="49411" y="98931"/>
                    <a:pt x="48235" y="98015"/>
                    <a:pt x="48235" y="97099"/>
                  </a:cubicBezTo>
                  <a:cubicBezTo>
                    <a:pt x="47058" y="96183"/>
                    <a:pt x="45882" y="94351"/>
                    <a:pt x="45882" y="93435"/>
                  </a:cubicBezTo>
                  <a:cubicBezTo>
                    <a:pt x="45882" y="92519"/>
                    <a:pt x="49411" y="91603"/>
                    <a:pt x="50588" y="91603"/>
                  </a:cubicBezTo>
                  <a:cubicBezTo>
                    <a:pt x="51764" y="91603"/>
                    <a:pt x="52941" y="92519"/>
                    <a:pt x="54117" y="92519"/>
                  </a:cubicBezTo>
                  <a:cubicBezTo>
                    <a:pt x="55294" y="92519"/>
                    <a:pt x="56470" y="92519"/>
                    <a:pt x="57647" y="91603"/>
                  </a:cubicBezTo>
                  <a:cubicBezTo>
                    <a:pt x="58823" y="91603"/>
                    <a:pt x="57647" y="89770"/>
                    <a:pt x="61176" y="89770"/>
                  </a:cubicBezTo>
                  <a:cubicBezTo>
                    <a:pt x="62352" y="89770"/>
                    <a:pt x="62352" y="91603"/>
                    <a:pt x="62352" y="91603"/>
                  </a:cubicBezTo>
                  <a:cubicBezTo>
                    <a:pt x="65882" y="91603"/>
                    <a:pt x="65882" y="93435"/>
                    <a:pt x="69411" y="93435"/>
                  </a:cubicBezTo>
                  <a:cubicBezTo>
                    <a:pt x="70588" y="93435"/>
                    <a:pt x="71764" y="93435"/>
                    <a:pt x="72941" y="93435"/>
                  </a:cubicBezTo>
                  <a:cubicBezTo>
                    <a:pt x="74117" y="93435"/>
                    <a:pt x="72941" y="91603"/>
                    <a:pt x="74117" y="90687"/>
                  </a:cubicBezTo>
                  <a:cubicBezTo>
                    <a:pt x="75294" y="89770"/>
                    <a:pt x="76470" y="88854"/>
                    <a:pt x="77647" y="87938"/>
                  </a:cubicBezTo>
                  <a:cubicBezTo>
                    <a:pt x="78823" y="87022"/>
                    <a:pt x="77647" y="86106"/>
                    <a:pt x="80000" y="85190"/>
                  </a:cubicBezTo>
                  <a:cubicBezTo>
                    <a:pt x="82352" y="82442"/>
                    <a:pt x="82352" y="77862"/>
                    <a:pt x="80000" y="74198"/>
                  </a:cubicBezTo>
                  <a:cubicBezTo>
                    <a:pt x="77647" y="70534"/>
                    <a:pt x="85882" y="72366"/>
                    <a:pt x="87058" y="72366"/>
                  </a:cubicBezTo>
                  <a:cubicBezTo>
                    <a:pt x="88235" y="73282"/>
                    <a:pt x="88235" y="72366"/>
                    <a:pt x="88235" y="73282"/>
                  </a:cubicBezTo>
                  <a:cubicBezTo>
                    <a:pt x="89411" y="71450"/>
                    <a:pt x="91764" y="73282"/>
                    <a:pt x="94117" y="72366"/>
                  </a:cubicBezTo>
                  <a:cubicBezTo>
                    <a:pt x="94117" y="72366"/>
                    <a:pt x="94117" y="71450"/>
                    <a:pt x="94117" y="71450"/>
                  </a:cubicBezTo>
                  <a:cubicBezTo>
                    <a:pt x="96470" y="68702"/>
                    <a:pt x="90588" y="61374"/>
                    <a:pt x="97647" y="62290"/>
                  </a:cubicBezTo>
                  <a:cubicBezTo>
                    <a:pt x="100000" y="63206"/>
                    <a:pt x="102352" y="62290"/>
                    <a:pt x="104705" y="62290"/>
                  </a:cubicBezTo>
                  <a:cubicBezTo>
                    <a:pt x="105882" y="62290"/>
                    <a:pt x="104705" y="60458"/>
                    <a:pt x="105882" y="59541"/>
                  </a:cubicBezTo>
                  <a:cubicBezTo>
                    <a:pt x="108235" y="57709"/>
                    <a:pt x="107058" y="54961"/>
                    <a:pt x="108235" y="53129"/>
                  </a:cubicBezTo>
                  <a:cubicBezTo>
                    <a:pt x="110588" y="52213"/>
                    <a:pt x="110588" y="50381"/>
                    <a:pt x="111764" y="47633"/>
                  </a:cubicBezTo>
                  <a:cubicBezTo>
                    <a:pt x="112941" y="45801"/>
                    <a:pt x="111764" y="42137"/>
                    <a:pt x="112941" y="40305"/>
                  </a:cubicBezTo>
                  <a:cubicBezTo>
                    <a:pt x="114117" y="38473"/>
                    <a:pt x="116470" y="34809"/>
                    <a:pt x="117647" y="33893"/>
                  </a:cubicBezTo>
                  <a:cubicBezTo>
                    <a:pt x="118823" y="33893"/>
                    <a:pt x="118823" y="29312"/>
                    <a:pt x="118823" y="28396"/>
                  </a:cubicBezTo>
                  <a:cubicBezTo>
                    <a:pt x="118823" y="25648"/>
                    <a:pt x="120000" y="23816"/>
                    <a:pt x="120000" y="21068"/>
                  </a:cubicBezTo>
                  <a:cubicBezTo>
                    <a:pt x="120000" y="19236"/>
                    <a:pt x="115294" y="18320"/>
                    <a:pt x="112941" y="17404"/>
                  </a:cubicBezTo>
                  <a:cubicBezTo>
                    <a:pt x="109411" y="15572"/>
                    <a:pt x="109411" y="17404"/>
                    <a:pt x="107058" y="13740"/>
                  </a:cubicBezTo>
                  <a:cubicBezTo>
                    <a:pt x="105882" y="12824"/>
                    <a:pt x="105882" y="12824"/>
                    <a:pt x="105882" y="12824"/>
                  </a:cubicBezTo>
                  <a:cubicBezTo>
                    <a:pt x="104705" y="11908"/>
                    <a:pt x="103529" y="10076"/>
                    <a:pt x="102352" y="8244"/>
                  </a:cubicBezTo>
                  <a:cubicBezTo>
                    <a:pt x="101176" y="7328"/>
                    <a:pt x="96470" y="11908"/>
                    <a:pt x="90588" y="9160"/>
                  </a:cubicBezTo>
                  <a:cubicBezTo>
                    <a:pt x="85882" y="7328"/>
                    <a:pt x="77647" y="6412"/>
                    <a:pt x="74117" y="2748"/>
                  </a:cubicBezTo>
                  <a:cubicBezTo>
                    <a:pt x="72941" y="0"/>
                    <a:pt x="65882" y="0"/>
                    <a:pt x="63529" y="2748"/>
                  </a:cubicBezTo>
                  <a:cubicBezTo>
                    <a:pt x="62352" y="4580"/>
                    <a:pt x="60000" y="6412"/>
                    <a:pt x="58823" y="9160"/>
                  </a:cubicBezTo>
                  <a:cubicBezTo>
                    <a:pt x="56470" y="10992"/>
                    <a:pt x="52941" y="6412"/>
                    <a:pt x="50588" y="6412"/>
                  </a:cubicBezTo>
                  <a:cubicBezTo>
                    <a:pt x="45882" y="6412"/>
                    <a:pt x="41176" y="6412"/>
                    <a:pt x="36470" y="6412"/>
                  </a:cubicBezTo>
                  <a:cubicBezTo>
                    <a:pt x="31764" y="8244"/>
                    <a:pt x="29411" y="10076"/>
                    <a:pt x="23529" y="10076"/>
                  </a:cubicBezTo>
                  <a:cubicBezTo>
                    <a:pt x="21176" y="10076"/>
                    <a:pt x="21176" y="13740"/>
                    <a:pt x="17647" y="13740"/>
                  </a:cubicBezTo>
                  <a:cubicBezTo>
                    <a:pt x="16470" y="13740"/>
                    <a:pt x="14117" y="16488"/>
                    <a:pt x="11764" y="16488"/>
                  </a:cubicBezTo>
                  <a:cubicBezTo>
                    <a:pt x="4705" y="16488"/>
                    <a:pt x="14117" y="24732"/>
                    <a:pt x="2352" y="20152"/>
                  </a:cubicBezTo>
                  <a:cubicBezTo>
                    <a:pt x="3529" y="20152"/>
                    <a:pt x="3529" y="21068"/>
                    <a:pt x="3529" y="21068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5" name="Google Shape;1715;p353"/>
            <p:cNvSpPr/>
            <p:nvPr/>
          </p:nvSpPr>
          <p:spPr>
            <a:xfrm>
              <a:off x="2901952" y="671513"/>
              <a:ext cx="823800" cy="85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71" y="34889"/>
                  </a:moveTo>
                  <a:cubicBezTo>
                    <a:pt x="9315" y="35418"/>
                    <a:pt x="8767" y="32775"/>
                    <a:pt x="10410" y="34889"/>
                  </a:cubicBezTo>
                  <a:cubicBezTo>
                    <a:pt x="12054" y="37004"/>
                    <a:pt x="15890" y="32246"/>
                    <a:pt x="15890" y="35418"/>
                  </a:cubicBezTo>
                  <a:cubicBezTo>
                    <a:pt x="15890" y="35947"/>
                    <a:pt x="15890" y="35947"/>
                    <a:pt x="15890" y="36475"/>
                  </a:cubicBezTo>
                  <a:cubicBezTo>
                    <a:pt x="15890" y="39118"/>
                    <a:pt x="18082" y="39647"/>
                    <a:pt x="20273" y="41762"/>
                  </a:cubicBezTo>
                  <a:cubicBezTo>
                    <a:pt x="21917" y="43348"/>
                    <a:pt x="25205" y="46519"/>
                    <a:pt x="27397" y="44405"/>
                  </a:cubicBezTo>
                  <a:cubicBezTo>
                    <a:pt x="29589" y="41762"/>
                    <a:pt x="32876" y="45462"/>
                    <a:pt x="29589" y="47577"/>
                  </a:cubicBezTo>
                  <a:cubicBezTo>
                    <a:pt x="27945" y="48634"/>
                    <a:pt x="29589" y="52334"/>
                    <a:pt x="32328" y="52334"/>
                  </a:cubicBezTo>
                  <a:cubicBezTo>
                    <a:pt x="35068" y="52334"/>
                    <a:pt x="37808" y="52863"/>
                    <a:pt x="38356" y="54977"/>
                  </a:cubicBezTo>
                  <a:cubicBezTo>
                    <a:pt x="38904" y="57092"/>
                    <a:pt x="36712" y="59207"/>
                    <a:pt x="36712" y="60792"/>
                  </a:cubicBezTo>
                  <a:cubicBezTo>
                    <a:pt x="35616" y="64493"/>
                    <a:pt x="30136" y="61321"/>
                    <a:pt x="28493" y="66079"/>
                  </a:cubicBezTo>
                  <a:cubicBezTo>
                    <a:pt x="25753" y="71365"/>
                    <a:pt x="24657" y="67665"/>
                    <a:pt x="22465" y="69779"/>
                  </a:cubicBezTo>
                  <a:cubicBezTo>
                    <a:pt x="21369" y="70837"/>
                    <a:pt x="19726" y="74008"/>
                    <a:pt x="21917" y="74537"/>
                  </a:cubicBezTo>
                  <a:cubicBezTo>
                    <a:pt x="23013" y="75066"/>
                    <a:pt x="22465" y="82466"/>
                    <a:pt x="22465" y="83524"/>
                  </a:cubicBezTo>
                  <a:cubicBezTo>
                    <a:pt x="23013" y="85110"/>
                    <a:pt x="22465" y="85638"/>
                    <a:pt x="24109" y="86167"/>
                  </a:cubicBezTo>
                  <a:cubicBezTo>
                    <a:pt x="24657" y="86167"/>
                    <a:pt x="23013" y="92511"/>
                    <a:pt x="23561" y="93568"/>
                  </a:cubicBezTo>
                  <a:cubicBezTo>
                    <a:pt x="25205" y="94625"/>
                    <a:pt x="23561" y="99383"/>
                    <a:pt x="23561" y="100969"/>
                  </a:cubicBezTo>
                  <a:cubicBezTo>
                    <a:pt x="24109" y="101497"/>
                    <a:pt x="23013" y="105198"/>
                    <a:pt x="23561" y="106255"/>
                  </a:cubicBezTo>
                  <a:cubicBezTo>
                    <a:pt x="24109" y="108370"/>
                    <a:pt x="20821" y="108370"/>
                    <a:pt x="25205" y="111013"/>
                  </a:cubicBezTo>
                  <a:cubicBezTo>
                    <a:pt x="25753" y="111013"/>
                    <a:pt x="26301" y="111541"/>
                    <a:pt x="26301" y="111541"/>
                  </a:cubicBezTo>
                  <a:cubicBezTo>
                    <a:pt x="26301" y="111541"/>
                    <a:pt x="26301" y="112070"/>
                    <a:pt x="26301" y="112070"/>
                  </a:cubicBezTo>
                  <a:cubicBezTo>
                    <a:pt x="26849" y="113127"/>
                    <a:pt x="27945" y="113656"/>
                    <a:pt x="28493" y="113656"/>
                  </a:cubicBezTo>
                  <a:cubicBezTo>
                    <a:pt x="33424" y="113656"/>
                    <a:pt x="30136" y="112599"/>
                    <a:pt x="33424" y="113656"/>
                  </a:cubicBezTo>
                  <a:cubicBezTo>
                    <a:pt x="35068" y="114185"/>
                    <a:pt x="33424" y="114713"/>
                    <a:pt x="35616" y="114713"/>
                  </a:cubicBezTo>
                  <a:cubicBezTo>
                    <a:pt x="36164" y="114713"/>
                    <a:pt x="36164" y="115770"/>
                    <a:pt x="37260" y="116299"/>
                  </a:cubicBezTo>
                  <a:cubicBezTo>
                    <a:pt x="38356" y="116299"/>
                    <a:pt x="38904" y="117885"/>
                    <a:pt x="40000" y="118414"/>
                  </a:cubicBezTo>
                  <a:cubicBezTo>
                    <a:pt x="42739" y="119471"/>
                    <a:pt x="40000" y="120000"/>
                    <a:pt x="43835" y="120000"/>
                  </a:cubicBezTo>
                  <a:cubicBezTo>
                    <a:pt x="43287" y="119471"/>
                    <a:pt x="42739" y="119471"/>
                    <a:pt x="42191" y="119471"/>
                  </a:cubicBezTo>
                  <a:cubicBezTo>
                    <a:pt x="42191" y="118414"/>
                    <a:pt x="42739" y="117885"/>
                    <a:pt x="43287" y="116828"/>
                  </a:cubicBezTo>
                  <a:cubicBezTo>
                    <a:pt x="43835" y="116299"/>
                    <a:pt x="43287" y="115242"/>
                    <a:pt x="43287" y="114185"/>
                  </a:cubicBezTo>
                  <a:cubicBezTo>
                    <a:pt x="43287" y="113656"/>
                    <a:pt x="42191" y="113127"/>
                    <a:pt x="41643" y="112070"/>
                  </a:cubicBezTo>
                  <a:cubicBezTo>
                    <a:pt x="39452" y="112070"/>
                    <a:pt x="39452" y="112070"/>
                    <a:pt x="39452" y="112070"/>
                  </a:cubicBezTo>
                  <a:cubicBezTo>
                    <a:pt x="38356" y="112070"/>
                    <a:pt x="38356" y="111541"/>
                    <a:pt x="38356" y="110484"/>
                  </a:cubicBezTo>
                  <a:cubicBezTo>
                    <a:pt x="37808" y="109427"/>
                    <a:pt x="36712" y="109427"/>
                    <a:pt x="36164" y="108898"/>
                  </a:cubicBezTo>
                  <a:cubicBezTo>
                    <a:pt x="35616" y="108370"/>
                    <a:pt x="34520" y="107312"/>
                    <a:pt x="33972" y="106784"/>
                  </a:cubicBezTo>
                  <a:cubicBezTo>
                    <a:pt x="33424" y="106255"/>
                    <a:pt x="35068" y="104669"/>
                    <a:pt x="35616" y="104669"/>
                  </a:cubicBezTo>
                  <a:cubicBezTo>
                    <a:pt x="36164" y="103612"/>
                    <a:pt x="37260" y="104140"/>
                    <a:pt x="37808" y="103612"/>
                  </a:cubicBezTo>
                  <a:cubicBezTo>
                    <a:pt x="38356" y="103083"/>
                    <a:pt x="38356" y="100969"/>
                    <a:pt x="38356" y="99911"/>
                  </a:cubicBezTo>
                  <a:cubicBezTo>
                    <a:pt x="38356" y="99383"/>
                    <a:pt x="38904" y="98854"/>
                    <a:pt x="38904" y="97797"/>
                  </a:cubicBezTo>
                  <a:cubicBezTo>
                    <a:pt x="38904" y="97268"/>
                    <a:pt x="37260" y="95682"/>
                    <a:pt x="36712" y="95682"/>
                  </a:cubicBezTo>
                  <a:cubicBezTo>
                    <a:pt x="35616" y="94625"/>
                    <a:pt x="35068" y="94096"/>
                    <a:pt x="34520" y="93568"/>
                  </a:cubicBezTo>
                  <a:cubicBezTo>
                    <a:pt x="33972" y="93039"/>
                    <a:pt x="36164" y="91453"/>
                    <a:pt x="36164" y="90925"/>
                  </a:cubicBezTo>
                  <a:cubicBezTo>
                    <a:pt x="37808" y="89867"/>
                    <a:pt x="36164" y="89867"/>
                    <a:pt x="38356" y="90396"/>
                  </a:cubicBezTo>
                  <a:cubicBezTo>
                    <a:pt x="39452" y="90396"/>
                    <a:pt x="40000" y="89339"/>
                    <a:pt x="40000" y="88281"/>
                  </a:cubicBezTo>
                  <a:cubicBezTo>
                    <a:pt x="40547" y="87753"/>
                    <a:pt x="41643" y="88281"/>
                    <a:pt x="42191" y="87753"/>
                  </a:cubicBezTo>
                  <a:cubicBezTo>
                    <a:pt x="42739" y="86696"/>
                    <a:pt x="42191" y="85638"/>
                    <a:pt x="41643" y="85110"/>
                  </a:cubicBezTo>
                  <a:cubicBezTo>
                    <a:pt x="40547" y="84581"/>
                    <a:pt x="40000" y="84581"/>
                    <a:pt x="38904" y="84581"/>
                  </a:cubicBezTo>
                  <a:cubicBezTo>
                    <a:pt x="37808" y="85110"/>
                    <a:pt x="36712" y="84581"/>
                    <a:pt x="36164" y="84581"/>
                  </a:cubicBezTo>
                  <a:cubicBezTo>
                    <a:pt x="34520" y="84581"/>
                    <a:pt x="33972" y="85110"/>
                    <a:pt x="32876" y="84052"/>
                  </a:cubicBezTo>
                  <a:cubicBezTo>
                    <a:pt x="32876" y="84052"/>
                    <a:pt x="32876" y="83524"/>
                    <a:pt x="32876" y="82466"/>
                  </a:cubicBezTo>
                  <a:cubicBezTo>
                    <a:pt x="32328" y="81938"/>
                    <a:pt x="34520" y="80352"/>
                    <a:pt x="34520" y="80352"/>
                  </a:cubicBezTo>
                  <a:cubicBezTo>
                    <a:pt x="35068" y="79823"/>
                    <a:pt x="35616" y="78766"/>
                    <a:pt x="35068" y="78237"/>
                  </a:cubicBezTo>
                  <a:cubicBezTo>
                    <a:pt x="34520" y="77180"/>
                    <a:pt x="33424" y="76651"/>
                    <a:pt x="32328" y="76651"/>
                  </a:cubicBezTo>
                  <a:cubicBezTo>
                    <a:pt x="31232" y="76123"/>
                    <a:pt x="30684" y="76123"/>
                    <a:pt x="30684" y="75066"/>
                  </a:cubicBezTo>
                  <a:cubicBezTo>
                    <a:pt x="30136" y="74008"/>
                    <a:pt x="31780" y="72422"/>
                    <a:pt x="32328" y="71365"/>
                  </a:cubicBezTo>
                  <a:cubicBezTo>
                    <a:pt x="33424" y="69779"/>
                    <a:pt x="33424" y="70308"/>
                    <a:pt x="33972" y="68193"/>
                  </a:cubicBezTo>
                  <a:cubicBezTo>
                    <a:pt x="33972" y="67136"/>
                    <a:pt x="33972" y="66607"/>
                    <a:pt x="35616" y="66607"/>
                  </a:cubicBezTo>
                  <a:cubicBezTo>
                    <a:pt x="36164" y="66079"/>
                    <a:pt x="37808" y="66607"/>
                    <a:pt x="38356" y="66607"/>
                  </a:cubicBezTo>
                  <a:cubicBezTo>
                    <a:pt x="39452" y="66607"/>
                    <a:pt x="40000" y="66607"/>
                    <a:pt x="40547" y="65550"/>
                  </a:cubicBezTo>
                  <a:cubicBezTo>
                    <a:pt x="41643" y="65022"/>
                    <a:pt x="41643" y="64493"/>
                    <a:pt x="42739" y="64493"/>
                  </a:cubicBezTo>
                  <a:cubicBezTo>
                    <a:pt x="43835" y="64493"/>
                    <a:pt x="46575" y="65022"/>
                    <a:pt x="47671" y="65022"/>
                  </a:cubicBezTo>
                  <a:cubicBezTo>
                    <a:pt x="48767" y="65550"/>
                    <a:pt x="49863" y="65022"/>
                    <a:pt x="50958" y="66607"/>
                  </a:cubicBezTo>
                  <a:cubicBezTo>
                    <a:pt x="51506" y="67136"/>
                    <a:pt x="53150" y="66607"/>
                    <a:pt x="53698" y="66607"/>
                  </a:cubicBezTo>
                  <a:cubicBezTo>
                    <a:pt x="55342" y="66607"/>
                    <a:pt x="56986" y="67136"/>
                    <a:pt x="58082" y="67136"/>
                  </a:cubicBezTo>
                  <a:cubicBezTo>
                    <a:pt x="59178" y="67665"/>
                    <a:pt x="60273" y="68193"/>
                    <a:pt x="61917" y="68193"/>
                  </a:cubicBezTo>
                  <a:cubicBezTo>
                    <a:pt x="63561" y="68193"/>
                    <a:pt x="64657" y="68722"/>
                    <a:pt x="66301" y="68722"/>
                  </a:cubicBezTo>
                  <a:cubicBezTo>
                    <a:pt x="66849" y="68722"/>
                    <a:pt x="66849" y="70308"/>
                    <a:pt x="67945" y="70308"/>
                  </a:cubicBezTo>
                  <a:cubicBezTo>
                    <a:pt x="69041" y="70308"/>
                    <a:pt x="69589" y="71894"/>
                    <a:pt x="71232" y="71894"/>
                  </a:cubicBezTo>
                  <a:cubicBezTo>
                    <a:pt x="72328" y="71894"/>
                    <a:pt x="72876" y="72422"/>
                    <a:pt x="73972" y="72422"/>
                  </a:cubicBezTo>
                  <a:cubicBezTo>
                    <a:pt x="75068" y="72422"/>
                    <a:pt x="76164" y="72422"/>
                    <a:pt x="77260" y="72422"/>
                  </a:cubicBezTo>
                  <a:cubicBezTo>
                    <a:pt x="78904" y="72422"/>
                    <a:pt x="78904" y="71894"/>
                    <a:pt x="80547" y="70837"/>
                  </a:cubicBezTo>
                  <a:cubicBezTo>
                    <a:pt x="80547" y="70837"/>
                    <a:pt x="80547" y="70308"/>
                    <a:pt x="81095" y="70308"/>
                  </a:cubicBezTo>
                  <a:cubicBezTo>
                    <a:pt x="81095" y="70308"/>
                    <a:pt x="81095" y="70308"/>
                    <a:pt x="81095" y="70308"/>
                  </a:cubicBezTo>
                  <a:cubicBezTo>
                    <a:pt x="81643" y="70308"/>
                    <a:pt x="83835" y="68193"/>
                    <a:pt x="84383" y="68193"/>
                  </a:cubicBezTo>
                  <a:cubicBezTo>
                    <a:pt x="86575" y="67136"/>
                    <a:pt x="86575" y="66607"/>
                    <a:pt x="88219" y="67136"/>
                  </a:cubicBezTo>
                  <a:cubicBezTo>
                    <a:pt x="89315" y="67665"/>
                    <a:pt x="90410" y="67136"/>
                    <a:pt x="90958" y="66607"/>
                  </a:cubicBezTo>
                  <a:cubicBezTo>
                    <a:pt x="92054" y="64493"/>
                    <a:pt x="89315" y="64493"/>
                    <a:pt x="92602" y="64493"/>
                  </a:cubicBezTo>
                  <a:cubicBezTo>
                    <a:pt x="93698" y="64493"/>
                    <a:pt x="93150" y="65550"/>
                    <a:pt x="94794" y="66079"/>
                  </a:cubicBezTo>
                  <a:cubicBezTo>
                    <a:pt x="95890" y="66079"/>
                    <a:pt x="96438" y="66079"/>
                    <a:pt x="97534" y="66607"/>
                  </a:cubicBezTo>
                  <a:cubicBezTo>
                    <a:pt x="98630" y="66607"/>
                    <a:pt x="98082" y="66079"/>
                    <a:pt x="99178" y="65022"/>
                  </a:cubicBezTo>
                  <a:cubicBezTo>
                    <a:pt x="100273" y="64493"/>
                    <a:pt x="100821" y="63436"/>
                    <a:pt x="100821" y="61850"/>
                  </a:cubicBezTo>
                  <a:cubicBezTo>
                    <a:pt x="100821" y="60264"/>
                    <a:pt x="100821" y="60264"/>
                    <a:pt x="103013" y="59207"/>
                  </a:cubicBezTo>
                  <a:cubicBezTo>
                    <a:pt x="104109" y="58678"/>
                    <a:pt x="105205" y="58678"/>
                    <a:pt x="106301" y="58149"/>
                  </a:cubicBezTo>
                  <a:cubicBezTo>
                    <a:pt x="106849" y="58149"/>
                    <a:pt x="106849" y="56035"/>
                    <a:pt x="106849" y="55506"/>
                  </a:cubicBezTo>
                  <a:cubicBezTo>
                    <a:pt x="106849" y="54449"/>
                    <a:pt x="107397" y="54449"/>
                    <a:pt x="106849" y="53392"/>
                  </a:cubicBezTo>
                  <a:cubicBezTo>
                    <a:pt x="106301" y="52863"/>
                    <a:pt x="105205" y="52334"/>
                    <a:pt x="105205" y="51806"/>
                  </a:cubicBezTo>
                  <a:cubicBezTo>
                    <a:pt x="104657" y="51806"/>
                    <a:pt x="105205" y="50220"/>
                    <a:pt x="104657" y="49162"/>
                  </a:cubicBezTo>
                  <a:cubicBezTo>
                    <a:pt x="104109" y="48105"/>
                    <a:pt x="104109" y="47048"/>
                    <a:pt x="104109" y="45991"/>
                  </a:cubicBezTo>
                  <a:cubicBezTo>
                    <a:pt x="104109" y="44933"/>
                    <a:pt x="105205" y="44933"/>
                    <a:pt x="105753" y="43876"/>
                  </a:cubicBezTo>
                  <a:cubicBezTo>
                    <a:pt x="105753" y="42290"/>
                    <a:pt x="105205" y="41762"/>
                    <a:pt x="107397" y="41762"/>
                  </a:cubicBezTo>
                  <a:cubicBezTo>
                    <a:pt x="108493" y="41762"/>
                    <a:pt x="108493" y="42290"/>
                    <a:pt x="109589" y="42819"/>
                  </a:cubicBezTo>
                  <a:cubicBezTo>
                    <a:pt x="111232" y="43876"/>
                    <a:pt x="112328" y="42819"/>
                    <a:pt x="112876" y="43876"/>
                  </a:cubicBezTo>
                  <a:cubicBezTo>
                    <a:pt x="113424" y="45462"/>
                    <a:pt x="115068" y="43348"/>
                    <a:pt x="115068" y="45462"/>
                  </a:cubicBezTo>
                  <a:cubicBezTo>
                    <a:pt x="115068" y="45991"/>
                    <a:pt x="116164" y="45991"/>
                    <a:pt x="116712" y="46519"/>
                  </a:cubicBezTo>
                  <a:cubicBezTo>
                    <a:pt x="116712" y="46519"/>
                    <a:pt x="119452" y="46519"/>
                    <a:pt x="120000" y="46519"/>
                  </a:cubicBezTo>
                  <a:cubicBezTo>
                    <a:pt x="120000" y="46519"/>
                    <a:pt x="120000" y="46519"/>
                    <a:pt x="120000" y="46519"/>
                  </a:cubicBezTo>
                  <a:cubicBezTo>
                    <a:pt x="119452" y="46519"/>
                    <a:pt x="119452" y="46519"/>
                    <a:pt x="119452" y="46519"/>
                  </a:cubicBezTo>
                  <a:cubicBezTo>
                    <a:pt x="119452" y="46519"/>
                    <a:pt x="118904" y="46519"/>
                    <a:pt x="118356" y="46519"/>
                  </a:cubicBezTo>
                  <a:cubicBezTo>
                    <a:pt x="116712" y="46519"/>
                    <a:pt x="114520" y="44933"/>
                    <a:pt x="117808" y="44933"/>
                  </a:cubicBezTo>
                  <a:cubicBezTo>
                    <a:pt x="120000" y="44933"/>
                    <a:pt x="115616" y="40176"/>
                    <a:pt x="115616" y="40176"/>
                  </a:cubicBezTo>
                  <a:cubicBezTo>
                    <a:pt x="118356" y="40176"/>
                    <a:pt x="110684" y="38061"/>
                    <a:pt x="107945" y="38590"/>
                  </a:cubicBezTo>
                  <a:cubicBezTo>
                    <a:pt x="104657" y="39647"/>
                    <a:pt x="100821" y="36475"/>
                    <a:pt x="100821" y="33303"/>
                  </a:cubicBezTo>
                  <a:cubicBezTo>
                    <a:pt x="100821" y="29603"/>
                    <a:pt x="100821" y="28546"/>
                    <a:pt x="96986" y="27488"/>
                  </a:cubicBezTo>
                  <a:cubicBezTo>
                    <a:pt x="94246" y="26431"/>
                    <a:pt x="94246" y="25903"/>
                    <a:pt x="93698" y="23788"/>
                  </a:cubicBezTo>
                  <a:cubicBezTo>
                    <a:pt x="93698" y="22731"/>
                    <a:pt x="93698" y="22202"/>
                    <a:pt x="92602" y="21674"/>
                  </a:cubicBezTo>
                  <a:cubicBezTo>
                    <a:pt x="91506" y="21145"/>
                    <a:pt x="90958" y="23788"/>
                    <a:pt x="87671" y="20616"/>
                  </a:cubicBezTo>
                  <a:cubicBezTo>
                    <a:pt x="87671" y="20088"/>
                    <a:pt x="87123" y="20088"/>
                    <a:pt x="86575" y="19559"/>
                  </a:cubicBezTo>
                  <a:cubicBezTo>
                    <a:pt x="85479" y="18502"/>
                    <a:pt x="83835" y="17973"/>
                    <a:pt x="82191" y="16916"/>
                  </a:cubicBezTo>
                  <a:cubicBezTo>
                    <a:pt x="81643" y="16916"/>
                    <a:pt x="81095" y="16387"/>
                    <a:pt x="80547" y="15859"/>
                  </a:cubicBezTo>
                  <a:cubicBezTo>
                    <a:pt x="78904" y="14801"/>
                    <a:pt x="78356" y="13744"/>
                    <a:pt x="77808" y="12687"/>
                  </a:cubicBezTo>
                  <a:cubicBezTo>
                    <a:pt x="77260" y="11629"/>
                    <a:pt x="76712" y="11629"/>
                    <a:pt x="76164" y="11101"/>
                  </a:cubicBezTo>
                  <a:cubicBezTo>
                    <a:pt x="75068" y="9515"/>
                    <a:pt x="72328" y="7929"/>
                    <a:pt x="70684" y="6343"/>
                  </a:cubicBezTo>
                  <a:cubicBezTo>
                    <a:pt x="70136" y="5286"/>
                    <a:pt x="69589" y="2643"/>
                    <a:pt x="69041" y="1585"/>
                  </a:cubicBezTo>
                  <a:cubicBezTo>
                    <a:pt x="69041" y="1057"/>
                    <a:pt x="68493" y="528"/>
                    <a:pt x="67397" y="528"/>
                  </a:cubicBezTo>
                  <a:cubicBezTo>
                    <a:pt x="67397" y="528"/>
                    <a:pt x="66301" y="1585"/>
                    <a:pt x="65753" y="1585"/>
                  </a:cubicBezTo>
                  <a:cubicBezTo>
                    <a:pt x="65205" y="2114"/>
                    <a:pt x="64109" y="2114"/>
                    <a:pt x="63561" y="2643"/>
                  </a:cubicBezTo>
                  <a:cubicBezTo>
                    <a:pt x="62465" y="3700"/>
                    <a:pt x="63013" y="3171"/>
                    <a:pt x="61917" y="3171"/>
                  </a:cubicBezTo>
                  <a:cubicBezTo>
                    <a:pt x="61369" y="3171"/>
                    <a:pt x="60821" y="3171"/>
                    <a:pt x="60273" y="2643"/>
                  </a:cubicBezTo>
                  <a:cubicBezTo>
                    <a:pt x="59726" y="2643"/>
                    <a:pt x="59726" y="3700"/>
                    <a:pt x="59178" y="4229"/>
                  </a:cubicBezTo>
                  <a:cubicBezTo>
                    <a:pt x="59178" y="4757"/>
                    <a:pt x="58630" y="4229"/>
                    <a:pt x="58082" y="4229"/>
                  </a:cubicBezTo>
                  <a:cubicBezTo>
                    <a:pt x="57534" y="4229"/>
                    <a:pt x="56986" y="2114"/>
                    <a:pt x="56986" y="2114"/>
                  </a:cubicBezTo>
                  <a:cubicBezTo>
                    <a:pt x="56438" y="1057"/>
                    <a:pt x="55890" y="1585"/>
                    <a:pt x="54794" y="1057"/>
                  </a:cubicBezTo>
                  <a:cubicBezTo>
                    <a:pt x="53698" y="528"/>
                    <a:pt x="53698" y="0"/>
                    <a:pt x="52054" y="0"/>
                  </a:cubicBezTo>
                  <a:cubicBezTo>
                    <a:pt x="50958" y="0"/>
                    <a:pt x="51506" y="1057"/>
                    <a:pt x="51506" y="1585"/>
                  </a:cubicBezTo>
                  <a:cubicBezTo>
                    <a:pt x="51506" y="3171"/>
                    <a:pt x="50958" y="2643"/>
                    <a:pt x="49863" y="2643"/>
                  </a:cubicBezTo>
                  <a:cubicBezTo>
                    <a:pt x="49315" y="2643"/>
                    <a:pt x="48767" y="2114"/>
                    <a:pt x="48219" y="2114"/>
                  </a:cubicBezTo>
                  <a:cubicBezTo>
                    <a:pt x="47123" y="1585"/>
                    <a:pt x="46575" y="2114"/>
                    <a:pt x="46027" y="2643"/>
                  </a:cubicBezTo>
                  <a:cubicBezTo>
                    <a:pt x="46027" y="2643"/>
                    <a:pt x="44931" y="3700"/>
                    <a:pt x="44931" y="4229"/>
                  </a:cubicBezTo>
                  <a:cubicBezTo>
                    <a:pt x="44383" y="4229"/>
                    <a:pt x="42739" y="4229"/>
                    <a:pt x="42739" y="4229"/>
                  </a:cubicBezTo>
                  <a:cubicBezTo>
                    <a:pt x="42191" y="4229"/>
                    <a:pt x="40547" y="5814"/>
                    <a:pt x="41643" y="4757"/>
                  </a:cubicBezTo>
                  <a:cubicBezTo>
                    <a:pt x="42191" y="4229"/>
                    <a:pt x="40547" y="5814"/>
                    <a:pt x="40000" y="6343"/>
                  </a:cubicBezTo>
                  <a:cubicBezTo>
                    <a:pt x="39452" y="6872"/>
                    <a:pt x="38356" y="7400"/>
                    <a:pt x="37260" y="6343"/>
                  </a:cubicBezTo>
                  <a:cubicBezTo>
                    <a:pt x="36712" y="6343"/>
                    <a:pt x="36164" y="5814"/>
                    <a:pt x="36164" y="5286"/>
                  </a:cubicBezTo>
                  <a:cubicBezTo>
                    <a:pt x="35616" y="4757"/>
                    <a:pt x="34520" y="4757"/>
                    <a:pt x="33424" y="4229"/>
                  </a:cubicBezTo>
                  <a:cubicBezTo>
                    <a:pt x="32328" y="4229"/>
                    <a:pt x="31780" y="4757"/>
                    <a:pt x="31232" y="5286"/>
                  </a:cubicBezTo>
                  <a:cubicBezTo>
                    <a:pt x="30136" y="5814"/>
                    <a:pt x="31780" y="6343"/>
                    <a:pt x="32328" y="6343"/>
                  </a:cubicBezTo>
                  <a:cubicBezTo>
                    <a:pt x="32876" y="6343"/>
                    <a:pt x="33424" y="6872"/>
                    <a:pt x="33424" y="7400"/>
                  </a:cubicBezTo>
                  <a:cubicBezTo>
                    <a:pt x="33972" y="7929"/>
                    <a:pt x="35068" y="7929"/>
                    <a:pt x="35068" y="8986"/>
                  </a:cubicBezTo>
                  <a:cubicBezTo>
                    <a:pt x="36164" y="11101"/>
                    <a:pt x="31780" y="10572"/>
                    <a:pt x="30136" y="10572"/>
                  </a:cubicBezTo>
                  <a:cubicBezTo>
                    <a:pt x="29041" y="10572"/>
                    <a:pt x="25753" y="8986"/>
                    <a:pt x="25205" y="8986"/>
                  </a:cubicBezTo>
                  <a:cubicBezTo>
                    <a:pt x="23013" y="8458"/>
                    <a:pt x="24109" y="6872"/>
                    <a:pt x="22465" y="8986"/>
                  </a:cubicBezTo>
                  <a:cubicBezTo>
                    <a:pt x="21917" y="10044"/>
                    <a:pt x="20273" y="9515"/>
                    <a:pt x="19178" y="9515"/>
                  </a:cubicBezTo>
                  <a:cubicBezTo>
                    <a:pt x="16986" y="10044"/>
                    <a:pt x="15342" y="10044"/>
                    <a:pt x="15342" y="13215"/>
                  </a:cubicBezTo>
                  <a:cubicBezTo>
                    <a:pt x="15342" y="14273"/>
                    <a:pt x="12602" y="16387"/>
                    <a:pt x="11506" y="16387"/>
                  </a:cubicBezTo>
                  <a:cubicBezTo>
                    <a:pt x="9315" y="16916"/>
                    <a:pt x="9863" y="20616"/>
                    <a:pt x="7123" y="20616"/>
                  </a:cubicBezTo>
                  <a:cubicBezTo>
                    <a:pt x="6575" y="20616"/>
                    <a:pt x="6575" y="22202"/>
                    <a:pt x="5479" y="21674"/>
                  </a:cubicBezTo>
                  <a:cubicBezTo>
                    <a:pt x="4931" y="21674"/>
                    <a:pt x="4931" y="22731"/>
                    <a:pt x="4383" y="22731"/>
                  </a:cubicBezTo>
                  <a:cubicBezTo>
                    <a:pt x="2191" y="22731"/>
                    <a:pt x="3287" y="25903"/>
                    <a:pt x="1643" y="27488"/>
                  </a:cubicBezTo>
                  <a:cubicBezTo>
                    <a:pt x="1095" y="28017"/>
                    <a:pt x="2739" y="28546"/>
                    <a:pt x="2739" y="29603"/>
                  </a:cubicBezTo>
                  <a:cubicBezTo>
                    <a:pt x="0" y="32775"/>
                    <a:pt x="4931" y="34889"/>
                    <a:pt x="7671" y="3488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353"/>
            <p:cNvSpPr/>
            <p:nvPr/>
          </p:nvSpPr>
          <p:spPr>
            <a:xfrm>
              <a:off x="3108326" y="968378"/>
              <a:ext cx="951000" cy="6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34" y="101379"/>
                  </a:moveTo>
                  <a:cubicBezTo>
                    <a:pt x="10434" y="100000"/>
                    <a:pt x="10909" y="99310"/>
                    <a:pt x="11383" y="97931"/>
                  </a:cubicBezTo>
                  <a:cubicBezTo>
                    <a:pt x="11857" y="97241"/>
                    <a:pt x="11383" y="95862"/>
                    <a:pt x="11383" y="94482"/>
                  </a:cubicBezTo>
                  <a:cubicBezTo>
                    <a:pt x="11383" y="93793"/>
                    <a:pt x="10434" y="93103"/>
                    <a:pt x="9960" y="91724"/>
                  </a:cubicBezTo>
                  <a:cubicBezTo>
                    <a:pt x="8063" y="91724"/>
                    <a:pt x="8063" y="91724"/>
                    <a:pt x="8063" y="91724"/>
                  </a:cubicBezTo>
                  <a:cubicBezTo>
                    <a:pt x="7114" y="91724"/>
                    <a:pt x="7114" y="91034"/>
                    <a:pt x="7114" y="89655"/>
                  </a:cubicBezTo>
                  <a:cubicBezTo>
                    <a:pt x="6640" y="88275"/>
                    <a:pt x="5691" y="88275"/>
                    <a:pt x="5217" y="87586"/>
                  </a:cubicBezTo>
                  <a:cubicBezTo>
                    <a:pt x="4743" y="86896"/>
                    <a:pt x="3794" y="85517"/>
                    <a:pt x="3320" y="84827"/>
                  </a:cubicBezTo>
                  <a:cubicBezTo>
                    <a:pt x="2845" y="84137"/>
                    <a:pt x="4268" y="82068"/>
                    <a:pt x="4743" y="82068"/>
                  </a:cubicBezTo>
                  <a:cubicBezTo>
                    <a:pt x="5217" y="80689"/>
                    <a:pt x="6166" y="81379"/>
                    <a:pt x="6640" y="80689"/>
                  </a:cubicBezTo>
                  <a:cubicBezTo>
                    <a:pt x="7114" y="80000"/>
                    <a:pt x="7114" y="77241"/>
                    <a:pt x="7114" y="75862"/>
                  </a:cubicBezTo>
                  <a:cubicBezTo>
                    <a:pt x="7114" y="75172"/>
                    <a:pt x="7588" y="74482"/>
                    <a:pt x="7588" y="73103"/>
                  </a:cubicBezTo>
                  <a:cubicBezTo>
                    <a:pt x="7588" y="72413"/>
                    <a:pt x="6166" y="70344"/>
                    <a:pt x="5691" y="70344"/>
                  </a:cubicBezTo>
                  <a:cubicBezTo>
                    <a:pt x="4743" y="68965"/>
                    <a:pt x="4268" y="68275"/>
                    <a:pt x="3794" y="67586"/>
                  </a:cubicBezTo>
                  <a:cubicBezTo>
                    <a:pt x="3320" y="66896"/>
                    <a:pt x="5217" y="64827"/>
                    <a:pt x="5217" y="64137"/>
                  </a:cubicBezTo>
                  <a:cubicBezTo>
                    <a:pt x="6640" y="62758"/>
                    <a:pt x="5217" y="62758"/>
                    <a:pt x="7114" y="63448"/>
                  </a:cubicBezTo>
                  <a:cubicBezTo>
                    <a:pt x="8063" y="63448"/>
                    <a:pt x="8537" y="62068"/>
                    <a:pt x="8537" y="60689"/>
                  </a:cubicBezTo>
                  <a:cubicBezTo>
                    <a:pt x="9011" y="60000"/>
                    <a:pt x="9960" y="60689"/>
                    <a:pt x="10434" y="60000"/>
                  </a:cubicBezTo>
                  <a:cubicBezTo>
                    <a:pt x="10909" y="58620"/>
                    <a:pt x="10434" y="57241"/>
                    <a:pt x="9960" y="56551"/>
                  </a:cubicBezTo>
                  <a:cubicBezTo>
                    <a:pt x="9011" y="55862"/>
                    <a:pt x="8537" y="55862"/>
                    <a:pt x="7588" y="55862"/>
                  </a:cubicBezTo>
                  <a:cubicBezTo>
                    <a:pt x="6640" y="56551"/>
                    <a:pt x="5691" y="55862"/>
                    <a:pt x="5217" y="55862"/>
                  </a:cubicBezTo>
                  <a:cubicBezTo>
                    <a:pt x="3794" y="55862"/>
                    <a:pt x="3320" y="56551"/>
                    <a:pt x="2371" y="55172"/>
                  </a:cubicBezTo>
                  <a:cubicBezTo>
                    <a:pt x="2371" y="55172"/>
                    <a:pt x="2371" y="54482"/>
                    <a:pt x="2371" y="53103"/>
                  </a:cubicBezTo>
                  <a:cubicBezTo>
                    <a:pt x="1897" y="52413"/>
                    <a:pt x="3794" y="50344"/>
                    <a:pt x="3794" y="50344"/>
                  </a:cubicBezTo>
                  <a:cubicBezTo>
                    <a:pt x="4268" y="49655"/>
                    <a:pt x="4743" y="48275"/>
                    <a:pt x="4268" y="47586"/>
                  </a:cubicBezTo>
                  <a:cubicBezTo>
                    <a:pt x="3794" y="46206"/>
                    <a:pt x="2845" y="45517"/>
                    <a:pt x="1897" y="45517"/>
                  </a:cubicBezTo>
                  <a:cubicBezTo>
                    <a:pt x="948" y="44827"/>
                    <a:pt x="474" y="44827"/>
                    <a:pt x="474" y="43448"/>
                  </a:cubicBezTo>
                  <a:cubicBezTo>
                    <a:pt x="0" y="42068"/>
                    <a:pt x="1422" y="40000"/>
                    <a:pt x="1897" y="38620"/>
                  </a:cubicBezTo>
                  <a:cubicBezTo>
                    <a:pt x="2845" y="36551"/>
                    <a:pt x="2845" y="37241"/>
                    <a:pt x="3320" y="34482"/>
                  </a:cubicBezTo>
                  <a:cubicBezTo>
                    <a:pt x="3320" y="33103"/>
                    <a:pt x="3320" y="32413"/>
                    <a:pt x="4743" y="32413"/>
                  </a:cubicBezTo>
                  <a:cubicBezTo>
                    <a:pt x="5217" y="31724"/>
                    <a:pt x="6640" y="32413"/>
                    <a:pt x="7114" y="32413"/>
                  </a:cubicBezTo>
                  <a:cubicBezTo>
                    <a:pt x="8063" y="32413"/>
                    <a:pt x="8537" y="32413"/>
                    <a:pt x="9011" y="31034"/>
                  </a:cubicBezTo>
                  <a:cubicBezTo>
                    <a:pt x="9960" y="30344"/>
                    <a:pt x="9960" y="29655"/>
                    <a:pt x="10909" y="29655"/>
                  </a:cubicBezTo>
                  <a:cubicBezTo>
                    <a:pt x="11857" y="29655"/>
                    <a:pt x="14229" y="30344"/>
                    <a:pt x="15177" y="30344"/>
                  </a:cubicBezTo>
                  <a:cubicBezTo>
                    <a:pt x="16126" y="31034"/>
                    <a:pt x="17075" y="30344"/>
                    <a:pt x="18023" y="32413"/>
                  </a:cubicBezTo>
                  <a:cubicBezTo>
                    <a:pt x="18498" y="33103"/>
                    <a:pt x="19920" y="32413"/>
                    <a:pt x="20395" y="32413"/>
                  </a:cubicBezTo>
                  <a:cubicBezTo>
                    <a:pt x="21818" y="32413"/>
                    <a:pt x="23241" y="33103"/>
                    <a:pt x="24189" y="33103"/>
                  </a:cubicBezTo>
                  <a:cubicBezTo>
                    <a:pt x="25138" y="33793"/>
                    <a:pt x="26086" y="34482"/>
                    <a:pt x="27509" y="34482"/>
                  </a:cubicBezTo>
                  <a:cubicBezTo>
                    <a:pt x="28932" y="34482"/>
                    <a:pt x="29881" y="35172"/>
                    <a:pt x="31304" y="35172"/>
                  </a:cubicBezTo>
                  <a:cubicBezTo>
                    <a:pt x="31778" y="35172"/>
                    <a:pt x="31778" y="37241"/>
                    <a:pt x="32727" y="37241"/>
                  </a:cubicBezTo>
                  <a:cubicBezTo>
                    <a:pt x="33675" y="37241"/>
                    <a:pt x="34150" y="39310"/>
                    <a:pt x="35573" y="39310"/>
                  </a:cubicBezTo>
                  <a:cubicBezTo>
                    <a:pt x="36521" y="39310"/>
                    <a:pt x="36996" y="40000"/>
                    <a:pt x="37944" y="40000"/>
                  </a:cubicBezTo>
                  <a:cubicBezTo>
                    <a:pt x="38893" y="40000"/>
                    <a:pt x="39841" y="40000"/>
                    <a:pt x="40790" y="40000"/>
                  </a:cubicBezTo>
                  <a:cubicBezTo>
                    <a:pt x="42213" y="40000"/>
                    <a:pt x="42213" y="39310"/>
                    <a:pt x="43636" y="37931"/>
                  </a:cubicBezTo>
                  <a:cubicBezTo>
                    <a:pt x="43636" y="37931"/>
                    <a:pt x="43636" y="37241"/>
                    <a:pt x="44110" y="37241"/>
                  </a:cubicBezTo>
                  <a:cubicBezTo>
                    <a:pt x="44110" y="37241"/>
                    <a:pt x="44110" y="37241"/>
                    <a:pt x="44110" y="37241"/>
                  </a:cubicBezTo>
                  <a:cubicBezTo>
                    <a:pt x="44584" y="37241"/>
                    <a:pt x="46482" y="34482"/>
                    <a:pt x="46956" y="34482"/>
                  </a:cubicBezTo>
                  <a:cubicBezTo>
                    <a:pt x="48853" y="33103"/>
                    <a:pt x="48853" y="32413"/>
                    <a:pt x="50276" y="33103"/>
                  </a:cubicBezTo>
                  <a:cubicBezTo>
                    <a:pt x="51225" y="33793"/>
                    <a:pt x="52173" y="33103"/>
                    <a:pt x="52648" y="32413"/>
                  </a:cubicBezTo>
                  <a:cubicBezTo>
                    <a:pt x="53596" y="29655"/>
                    <a:pt x="51225" y="29655"/>
                    <a:pt x="54071" y="29655"/>
                  </a:cubicBezTo>
                  <a:cubicBezTo>
                    <a:pt x="55019" y="29655"/>
                    <a:pt x="54545" y="31034"/>
                    <a:pt x="55968" y="31724"/>
                  </a:cubicBezTo>
                  <a:cubicBezTo>
                    <a:pt x="56916" y="31724"/>
                    <a:pt x="57391" y="31724"/>
                    <a:pt x="58339" y="32413"/>
                  </a:cubicBezTo>
                  <a:cubicBezTo>
                    <a:pt x="59288" y="32413"/>
                    <a:pt x="58814" y="31724"/>
                    <a:pt x="59762" y="30344"/>
                  </a:cubicBezTo>
                  <a:cubicBezTo>
                    <a:pt x="60711" y="29655"/>
                    <a:pt x="61185" y="28275"/>
                    <a:pt x="61185" y="26206"/>
                  </a:cubicBezTo>
                  <a:cubicBezTo>
                    <a:pt x="61185" y="24137"/>
                    <a:pt x="61185" y="24137"/>
                    <a:pt x="63083" y="22758"/>
                  </a:cubicBezTo>
                  <a:cubicBezTo>
                    <a:pt x="64031" y="22068"/>
                    <a:pt x="64980" y="22068"/>
                    <a:pt x="65928" y="21379"/>
                  </a:cubicBezTo>
                  <a:cubicBezTo>
                    <a:pt x="66403" y="21379"/>
                    <a:pt x="66403" y="18620"/>
                    <a:pt x="66403" y="17931"/>
                  </a:cubicBezTo>
                  <a:cubicBezTo>
                    <a:pt x="66403" y="16551"/>
                    <a:pt x="66877" y="16551"/>
                    <a:pt x="66403" y="15172"/>
                  </a:cubicBezTo>
                  <a:cubicBezTo>
                    <a:pt x="65928" y="14482"/>
                    <a:pt x="64980" y="13793"/>
                    <a:pt x="64980" y="13103"/>
                  </a:cubicBezTo>
                  <a:cubicBezTo>
                    <a:pt x="64505" y="13103"/>
                    <a:pt x="64980" y="11034"/>
                    <a:pt x="64505" y="9655"/>
                  </a:cubicBezTo>
                  <a:cubicBezTo>
                    <a:pt x="64031" y="8275"/>
                    <a:pt x="64031" y="6896"/>
                    <a:pt x="64031" y="5517"/>
                  </a:cubicBezTo>
                  <a:cubicBezTo>
                    <a:pt x="64031" y="4137"/>
                    <a:pt x="64980" y="4137"/>
                    <a:pt x="65454" y="2758"/>
                  </a:cubicBezTo>
                  <a:cubicBezTo>
                    <a:pt x="65454" y="689"/>
                    <a:pt x="64980" y="0"/>
                    <a:pt x="66877" y="0"/>
                  </a:cubicBezTo>
                  <a:cubicBezTo>
                    <a:pt x="67826" y="0"/>
                    <a:pt x="67826" y="689"/>
                    <a:pt x="68774" y="1379"/>
                  </a:cubicBezTo>
                  <a:cubicBezTo>
                    <a:pt x="70197" y="2758"/>
                    <a:pt x="71146" y="1379"/>
                    <a:pt x="71620" y="2758"/>
                  </a:cubicBezTo>
                  <a:cubicBezTo>
                    <a:pt x="72094" y="4827"/>
                    <a:pt x="73517" y="2068"/>
                    <a:pt x="73517" y="4827"/>
                  </a:cubicBezTo>
                  <a:cubicBezTo>
                    <a:pt x="73517" y="5517"/>
                    <a:pt x="74466" y="5517"/>
                    <a:pt x="74940" y="6206"/>
                  </a:cubicBezTo>
                  <a:cubicBezTo>
                    <a:pt x="74940" y="6206"/>
                    <a:pt x="77312" y="6206"/>
                    <a:pt x="77786" y="6206"/>
                  </a:cubicBezTo>
                  <a:cubicBezTo>
                    <a:pt x="78260" y="6206"/>
                    <a:pt x="79209" y="6206"/>
                    <a:pt x="80158" y="6206"/>
                  </a:cubicBezTo>
                  <a:cubicBezTo>
                    <a:pt x="81581" y="6206"/>
                    <a:pt x="81106" y="5517"/>
                    <a:pt x="81581" y="4137"/>
                  </a:cubicBezTo>
                  <a:cubicBezTo>
                    <a:pt x="82055" y="4137"/>
                    <a:pt x="83478" y="5517"/>
                    <a:pt x="83952" y="5517"/>
                  </a:cubicBezTo>
                  <a:cubicBezTo>
                    <a:pt x="85375" y="5517"/>
                    <a:pt x="85375" y="4137"/>
                    <a:pt x="85849" y="2758"/>
                  </a:cubicBezTo>
                  <a:cubicBezTo>
                    <a:pt x="86324" y="1379"/>
                    <a:pt x="87747" y="2068"/>
                    <a:pt x="87747" y="3448"/>
                  </a:cubicBezTo>
                  <a:cubicBezTo>
                    <a:pt x="87747" y="4827"/>
                    <a:pt x="88221" y="5517"/>
                    <a:pt x="87272" y="6896"/>
                  </a:cubicBezTo>
                  <a:cubicBezTo>
                    <a:pt x="86798" y="8275"/>
                    <a:pt x="86324" y="8965"/>
                    <a:pt x="86324" y="10344"/>
                  </a:cubicBezTo>
                  <a:cubicBezTo>
                    <a:pt x="86324" y="11724"/>
                    <a:pt x="87272" y="13103"/>
                    <a:pt x="88221" y="14482"/>
                  </a:cubicBezTo>
                  <a:cubicBezTo>
                    <a:pt x="88695" y="15172"/>
                    <a:pt x="89169" y="15862"/>
                    <a:pt x="89644" y="16551"/>
                  </a:cubicBezTo>
                  <a:cubicBezTo>
                    <a:pt x="90118" y="17931"/>
                    <a:pt x="90118" y="19310"/>
                    <a:pt x="90592" y="21379"/>
                  </a:cubicBezTo>
                  <a:cubicBezTo>
                    <a:pt x="90592" y="22758"/>
                    <a:pt x="91541" y="23448"/>
                    <a:pt x="91541" y="24827"/>
                  </a:cubicBezTo>
                  <a:cubicBezTo>
                    <a:pt x="91541" y="26896"/>
                    <a:pt x="91541" y="27586"/>
                    <a:pt x="92490" y="28275"/>
                  </a:cubicBezTo>
                  <a:cubicBezTo>
                    <a:pt x="92964" y="29655"/>
                    <a:pt x="92964" y="29655"/>
                    <a:pt x="92964" y="31724"/>
                  </a:cubicBezTo>
                  <a:cubicBezTo>
                    <a:pt x="92964" y="32413"/>
                    <a:pt x="92964" y="33103"/>
                    <a:pt x="92964" y="33793"/>
                  </a:cubicBezTo>
                  <a:cubicBezTo>
                    <a:pt x="92964" y="36551"/>
                    <a:pt x="94387" y="36551"/>
                    <a:pt x="95810" y="36551"/>
                  </a:cubicBezTo>
                  <a:cubicBezTo>
                    <a:pt x="96758" y="36551"/>
                    <a:pt x="97707" y="36551"/>
                    <a:pt x="98181" y="36551"/>
                  </a:cubicBezTo>
                  <a:cubicBezTo>
                    <a:pt x="99604" y="35862"/>
                    <a:pt x="100079" y="35862"/>
                    <a:pt x="101027" y="37241"/>
                  </a:cubicBezTo>
                  <a:cubicBezTo>
                    <a:pt x="101501" y="37931"/>
                    <a:pt x="101501" y="37931"/>
                    <a:pt x="101501" y="37931"/>
                  </a:cubicBezTo>
                  <a:cubicBezTo>
                    <a:pt x="102450" y="39310"/>
                    <a:pt x="101976" y="40000"/>
                    <a:pt x="102924" y="40000"/>
                  </a:cubicBezTo>
                  <a:cubicBezTo>
                    <a:pt x="103873" y="40689"/>
                    <a:pt x="101976" y="42068"/>
                    <a:pt x="103873" y="42068"/>
                  </a:cubicBezTo>
                  <a:cubicBezTo>
                    <a:pt x="104822" y="42068"/>
                    <a:pt x="104347" y="42758"/>
                    <a:pt x="105770" y="42758"/>
                  </a:cubicBezTo>
                  <a:cubicBezTo>
                    <a:pt x="107193" y="42068"/>
                    <a:pt x="107667" y="42758"/>
                    <a:pt x="108142" y="44137"/>
                  </a:cubicBezTo>
                  <a:cubicBezTo>
                    <a:pt x="108616" y="45517"/>
                    <a:pt x="108142" y="47586"/>
                    <a:pt x="108142" y="48275"/>
                  </a:cubicBezTo>
                  <a:cubicBezTo>
                    <a:pt x="108142" y="49655"/>
                    <a:pt x="106719" y="50344"/>
                    <a:pt x="105770" y="50344"/>
                  </a:cubicBezTo>
                  <a:cubicBezTo>
                    <a:pt x="105296" y="50344"/>
                    <a:pt x="104347" y="52413"/>
                    <a:pt x="103873" y="52413"/>
                  </a:cubicBezTo>
                  <a:cubicBezTo>
                    <a:pt x="102924" y="53793"/>
                    <a:pt x="102450" y="53103"/>
                    <a:pt x="102450" y="55172"/>
                  </a:cubicBezTo>
                  <a:cubicBezTo>
                    <a:pt x="101976" y="57241"/>
                    <a:pt x="102450" y="57931"/>
                    <a:pt x="102924" y="58620"/>
                  </a:cubicBezTo>
                  <a:cubicBezTo>
                    <a:pt x="103399" y="60000"/>
                    <a:pt x="103399" y="61379"/>
                    <a:pt x="104347" y="62068"/>
                  </a:cubicBezTo>
                  <a:cubicBezTo>
                    <a:pt x="105296" y="62758"/>
                    <a:pt x="104347" y="64827"/>
                    <a:pt x="104347" y="66206"/>
                  </a:cubicBezTo>
                  <a:cubicBezTo>
                    <a:pt x="104347" y="67586"/>
                    <a:pt x="104347" y="68965"/>
                    <a:pt x="103873" y="70344"/>
                  </a:cubicBezTo>
                  <a:cubicBezTo>
                    <a:pt x="103399" y="71724"/>
                    <a:pt x="104347" y="73103"/>
                    <a:pt x="104347" y="73793"/>
                  </a:cubicBezTo>
                  <a:cubicBezTo>
                    <a:pt x="104822" y="74482"/>
                    <a:pt x="104822" y="75172"/>
                    <a:pt x="105296" y="75862"/>
                  </a:cubicBezTo>
                  <a:cubicBezTo>
                    <a:pt x="105296" y="76551"/>
                    <a:pt x="105296" y="78620"/>
                    <a:pt x="105296" y="79310"/>
                  </a:cubicBezTo>
                  <a:cubicBezTo>
                    <a:pt x="105296" y="80689"/>
                    <a:pt x="105770" y="81379"/>
                    <a:pt x="106245" y="82068"/>
                  </a:cubicBezTo>
                  <a:cubicBezTo>
                    <a:pt x="106719" y="83448"/>
                    <a:pt x="107193" y="84137"/>
                    <a:pt x="108142" y="84137"/>
                  </a:cubicBezTo>
                  <a:cubicBezTo>
                    <a:pt x="109565" y="84137"/>
                    <a:pt x="110988" y="84137"/>
                    <a:pt x="111936" y="84137"/>
                  </a:cubicBezTo>
                  <a:cubicBezTo>
                    <a:pt x="112885" y="84137"/>
                    <a:pt x="114308" y="85517"/>
                    <a:pt x="115256" y="85517"/>
                  </a:cubicBezTo>
                  <a:cubicBezTo>
                    <a:pt x="115731" y="85517"/>
                    <a:pt x="115731" y="86896"/>
                    <a:pt x="115731" y="88275"/>
                  </a:cubicBezTo>
                  <a:cubicBezTo>
                    <a:pt x="115731" y="89655"/>
                    <a:pt x="114782" y="91034"/>
                    <a:pt x="114308" y="92413"/>
                  </a:cubicBezTo>
                  <a:cubicBezTo>
                    <a:pt x="114308" y="93793"/>
                    <a:pt x="114308" y="95862"/>
                    <a:pt x="114782" y="97241"/>
                  </a:cubicBezTo>
                  <a:cubicBezTo>
                    <a:pt x="115731" y="99310"/>
                    <a:pt x="118102" y="100000"/>
                    <a:pt x="118102" y="102758"/>
                  </a:cubicBezTo>
                  <a:cubicBezTo>
                    <a:pt x="118102" y="102758"/>
                    <a:pt x="119525" y="103448"/>
                    <a:pt x="119525" y="104827"/>
                  </a:cubicBezTo>
                  <a:cubicBezTo>
                    <a:pt x="120000" y="106206"/>
                    <a:pt x="118577" y="106896"/>
                    <a:pt x="117628" y="107586"/>
                  </a:cubicBezTo>
                  <a:cubicBezTo>
                    <a:pt x="117154" y="108965"/>
                    <a:pt x="116679" y="109655"/>
                    <a:pt x="116205" y="111034"/>
                  </a:cubicBezTo>
                  <a:cubicBezTo>
                    <a:pt x="115731" y="112413"/>
                    <a:pt x="115256" y="112413"/>
                    <a:pt x="114308" y="111724"/>
                  </a:cubicBezTo>
                  <a:cubicBezTo>
                    <a:pt x="113359" y="110344"/>
                    <a:pt x="112411" y="111034"/>
                    <a:pt x="111936" y="113103"/>
                  </a:cubicBezTo>
                  <a:cubicBezTo>
                    <a:pt x="111936" y="113793"/>
                    <a:pt x="110988" y="112413"/>
                    <a:pt x="110513" y="113103"/>
                  </a:cubicBezTo>
                  <a:cubicBezTo>
                    <a:pt x="109565" y="113793"/>
                    <a:pt x="109090" y="113793"/>
                    <a:pt x="109090" y="115862"/>
                  </a:cubicBezTo>
                  <a:cubicBezTo>
                    <a:pt x="109090" y="116551"/>
                    <a:pt x="108142" y="116551"/>
                    <a:pt x="107667" y="117931"/>
                  </a:cubicBezTo>
                  <a:cubicBezTo>
                    <a:pt x="107193" y="119310"/>
                    <a:pt x="106719" y="120000"/>
                    <a:pt x="105296" y="120000"/>
                  </a:cubicBezTo>
                  <a:cubicBezTo>
                    <a:pt x="104822" y="120000"/>
                    <a:pt x="103399" y="116551"/>
                    <a:pt x="102924" y="115862"/>
                  </a:cubicBezTo>
                  <a:cubicBezTo>
                    <a:pt x="101976" y="114482"/>
                    <a:pt x="101501" y="114482"/>
                    <a:pt x="101501" y="113103"/>
                  </a:cubicBezTo>
                  <a:cubicBezTo>
                    <a:pt x="101501" y="111724"/>
                    <a:pt x="101976" y="110344"/>
                    <a:pt x="101976" y="108965"/>
                  </a:cubicBezTo>
                  <a:cubicBezTo>
                    <a:pt x="101976" y="107586"/>
                    <a:pt x="101976" y="106896"/>
                    <a:pt x="101027" y="106896"/>
                  </a:cubicBezTo>
                  <a:cubicBezTo>
                    <a:pt x="100079" y="106896"/>
                    <a:pt x="99604" y="108965"/>
                    <a:pt x="99130" y="109655"/>
                  </a:cubicBezTo>
                  <a:cubicBezTo>
                    <a:pt x="98656" y="109655"/>
                    <a:pt x="97233" y="108965"/>
                    <a:pt x="96284" y="108965"/>
                  </a:cubicBezTo>
                  <a:cubicBezTo>
                    <a:pt x="95810" y="109655"/>
                    <a:pt x="94861" y="111034"/>
                    <a:pt x="94387" y="111724"/>
                  </a:cubicBezTo>
                  <a:cubicBezTo>
                    <a:pt x="93913" y="112413"/>
                    <a:pt x="93438" y="111034"/>
                    <a:pt x="93438" y="109655"/>
                  </a:cubicBezTo>
                  <a:cubicBezTo>
                    <a:pt x="93438" y="108965"/>
                    <a:pt x="93438" y="108965"/>
                    <a:pt x="93438" y="108965"/>
                  </a:cubicBezTo>
                  <a:cubicBezTo>
                    <a:pt x="93438" y="107586"/>
                    <a:pt x="92964" y="106896"/>
                    <a:pt x="93913" y="105517"/>
                  </a:cubicBezTo>
                  <a:cubicBezTo>
                    <a:pt x="94387" y="104827"/>
                    <a:pt x="95335" y="104827"/>
                    <a:pt x="95335" y="103448"/>
                  </a:cubicBezTo>
                  <a:cubicBezTo>
                    <a:pt x="95335" y="102758"/>
                    <a:pt x="95335" y="100689"/>
                    <a:pt x="94861" y="100000"/>
                  </a:cubicBezTo>
                  <a:cubicBezTo>
                    <a:pt x="94861" y="97931"/>
                    <a:pt x="93913" y="101379"/>
                    <a:pt x="93438" y="102068"/>
                  </a:cubicBezTo>
                  <a:cubicBezTo>
                    <a:pt x="93438" y="102758"/>
                    <a:pt x="92490" y="100689"/>
                    <a:pt x="92015" y="100000"/>
                  </a:cubicBezTo>
                  <a:cubicBezTo>
                    <a:pt x="92490" y="99310"/>
                    <a:pt x="92490" y="99310"/>
                    <a:pt x="92490" y="99310"/>
                  </a:cubicBezTo>
                  <a:cubicBezTo>
                    <a:pt x="92964" y="98620"/>
                    <a:pt x="91067" y="101379"/>
                    <a:pt x="91067" y="102758"/>
                  </a:cubicBezTo>
                  <a:cubicBezTo>
                    <a:pt x="91067" y="103448"/>
                    <a:pt x="89644" y="104137"/>
                    <a:pt x="89169" y="104827"/>
                  </a:cubicBezTo>
                  <a:cubicBezTo>
                    <a:pt x="88695" y="106206"/>
                    <a:pt x="88221" y="106896"/>
                    <a:pt x="87272" y="107586"/>
                  </a:cubicBezTo>
                  <a:cubicBezTo>
                    <a:pt x="87272" y="108275"/>
                    <a:pt x="87272" y="104137"/>
                    <a:pt x="87272" y="104137"/>
                  </a:cubicBezTo>
                  <a:cubicBezTo>
                    <a:pt x="87272" y="102758"/>
                    <a:pt x="86798" y="102758"/>
                    <a:pt x="85849" y="102068"/>
                  </a:cubicBezTo>
                  <a:cubicBezTo>
                    <a:pt x="85375" y="101379"/>
                    <a:pt x="85375" y="100000"/>
                    <a:pt x="85375" y="98620"/>
                  </a:cubicBezTo>
                  <a:cubicBezTo>
                    <a:pt x="84901" y="97241"/>
                    <a:pt x="84901" y="97241"/>
                    <a:pt x="83952" y="96551"/>
                  </a:cubicBezTo>
                  <a:cubicBezTo>
                    <a:pt x="83478" y="95862"/>
                    <a:pt x="83952" y="93793"/>
                    <a:pt x="83952" y="93793"/>
                  </a:cubicBezTo>
                  <a:cubicBezTo>
                    <a:pt x="83952" y="92413"/>
                    <a:pt x="83003" y="92413"/>
                    <a:pt x="82529" y="91724"/>
                  </a:cubicBezTo>
                  <a:cubicBezTo>
                    <a:pt x="81581" y="91724"/>
                    <a:pt x="82529" y="90344"/>
                    <a:pt x="81106" y="89655"/>
                  </a:cubicBezTo>
                  <a:cubicBezTo>
                    <a:pt x="79683" y="89655"/>
                    <a:pt x="79683" y="92413"/>
                    <a:pt x="80158" y="93103"/>
                  </a:cubicBezTo>
                  <a:cubicBezTo>
                    <a:pt x="80632" y="93103"/>
                    <a:pt x="79683" y="93103"/>
                    <a:pt x="79683" y="93103"/>
                  </a:cubicBezTo>
                  <a:cubicBezTo>
                    <a:pt x="80158" y="94482"/>
                    <a:pt x="76837" y="93793"/>
                    <a:pt x="76837" y="93793"/>
                  </a:cubicBezTo>
                  <a:cubicBezTo>
                    <a:pt x="75889" y="93793"/>
                    <a:pt x="75415" y="92413"/>
                    <a:pt x="75415" y="94482"/>
                  </a:cubicBezTo>
                  <a:cubicBezTo>
                    <a:pt x="74940" y="96551"/>
                    <a:pt x="75889" y="97931"/>
                    <a:pt x="73992" y="96551"/>
                  </a:cubicBezTo>
                  <a:cubicBezTo>
                    <a:pt x="73517" y="96551"/>
                    <a:pt x="73043" y="95172"/>
                    <a:pt x="72569" y="94482"/>
                  </a:cubicBezTo>
                  <a:cubicBezTo>
                    <a:pt x="71620" y="93793"/>
                    <a:pt x="71146" y="95862"/>
                    <a:pt x="71146" y="93103"/>
                  </a:cubicBezTo>
                  <a:cubicBezTo>
                    <a:pt x="71146" y="91724"/>
                    <a:pt x="69249" y="93103"/>
                    <a:pt x="68300" y="93103"/>
                  </a:cubicBezTo>
                  <a:cubicBezTo>
                    <a:pt x="67351" y="93103"/>
                    <a:pt x="66877" y="91724"/>
                    <a:pt x="66403" y="91034"/>
                  </a:cubicBezTo>
                  <a:cubicBezTo>
                    <a:pt x="65928" y="90344"/>
                    <a:pt x="64980" y="89655"/>
                    <a:pt x="64980" y="88965"/>
                  </a:cubicBezTo>
                  <a:cubicBezTo>
                    <a:pt x="64031" y="88275"/>
                    <a:pt x="64031" y="86896"/>
                    <a:pt x="63083" y="86206"/>
                  </a:cubicBezTo>
                  <a:cubicBezTo>
                    <a:pt x="62608" y="85517"/>
                    <a:pt x="62608" y="84137"/>
                    <a:pt x="62608" y="83448"/>
                  </a:cubicBezTo>
                  <a:cubicBezTo>
                    <a:pt x="62134" y="82758"/>
                    <a:pt x="61660" y="82068"/>
                    <a:pt x="61185" y="84827"/>
                  </a:cubicBezTo>
                  <a:cubicBezTo>
                    <a:pt x="60711" y="86206"/>
                    <a:pt x="59288" y="84827"/>
                    <a:pt x="58814" y="84827"/>
                  </a:cubicBezTo>
                  <a:cubicBezTo>
                    <a:pt x="58339" y="84827"/>
                    <a:pt x="57391" y="83448"/>
                    <a:pt x="56916" y="83448"/>
                  </a:cubicBezTo>
                  <a:cubicBezTo>
                    <a:pt x="55968" y="82758"/>
                    <a:pt x="55019" y="84827"/>
                    <a:pt x="54545" y="85517"/>
                  </a:cubicBezTo>
                  <a:cubicBezTo>
                    <a:pt x="54545" y="86206"/>
                    <a:pt x="52648" y="86206"/>
                    <a:pt x="52173" y="86896"/>
                  </a:cubicBezTo>
                  <a:cubicBezTo>
                    <a:pt x="51225" y="88275"/>
                    <a:pt x="51699" y="90344"/>
                    <a:pt x="49802" y="91034"/>
                  </a:cubicBezTo>
                  <a:cubicBezTo>
                    <a:pt x="48853" y="91724"/>
                    <a:pt x="47905" y="90344"/>
                    <a:pt x="46956" y="91034"/>
                  </a:cubicBezTo>
                  <a:cubicBezTo>
                    <a:pt x="46482" y="92413"/>
                    <a:pt x="46482" y="92413"/>
                    <a:pt x="45533" y="93793"/>
                  </a:cubicBezTo>
                  <a:cubicBezTo>
                    <a:pt x="44584" y="94482"/>
                    <a:pt x="44584" y="94482"/>
                    <a:pt x="43636" y="93103"/>
                  </a:cubicBezTo>
                  <a:cubicBezTo>
                    <a:pt x="43162" y="92413"/>
                    <a:pt x="42213" y="93103"/>
                    <a:pt x="41739" y="93793"/>
                  </a:cubicBezTo>
                  <a:cubicBezTo>
                    <a:pt x="40316" y="94482"/>
                    <a:pt x="42213" y="95862"/>
                    <a:pt x="42687" y="96551"/>
                  </a:cubicBezTo>
                  <a:cubicBezTo>
                    <a:pt x="43162" y="97931"/>
                    <a:pt x="43162" y="98620"/>
                    <a:pt x="43162" y="100689"/>
                  </a:cubicBezTo>
                  <a:cubicBezTo>
                    <a:pt x="43162" y="102068"/>
                    <a:pt x="44110" y="101379"/>
                    <a:pt x="44110" y="102758"/>
                  </a:cubicBezTo>
                  <a:cubicBezTo>
                    <a:pt x="44110" y="104137"/>
                    <a:pt x="43636" y="106206"/>
                    <a:pt x="43162" y="106206"/>
                  </a:cubicBezTo>
                  <a:cubicBezTo>
                    <a:pt x="42687" y="106896"/>
                    <a:pt x="41739" y="108275"/>
                    <a:pt x="40790" y="108965"/>
                  </a:cubicBezTo>
                  <a:cubicBezTo>
                    <a:pt x="40316" y="109655"/>
                    <a:pt x="40316" y="109655"/>
                    <a:pt x="40316" y="109655"/>
                  </a:cubicBezTo>
                  <a:cubicBezTo>
                    <a:pt x="39841" y="111034"/>
                    <a:pt x="38893" y="111724"/>
                    <a:pt x="37944" y="112413"/>
                  </a:cubicBezTo>
                  <a:cubicBezTo>
                    <a:pt x="36996" y="114482"/>
                    <a:pt x="36047" y="113793"/>
                    <a:pt x="35098" y="116551"/>
                  </a:cubicBezTo>
                  <a:cubicBezTo>
                    <a:pt x="34624" y="118620"/>
                    <a:pt x="34624" y="115172"/>
                    <a:pt x="33675" y="115172"/>
                  </a:cubicBezTo>
                  <a:cubicBezTo>
                    <a:pt x="32727" y="114482"/>
                    <a:pt x="32252" y="115172"/>
                    <a:pt x="30830" y="114482"/>
                  </a:cubicBezTo>
                  <a:cubicBezTo>
                    <a:pt x="30355" y="113793"/>
                    <a:pt x="29881" y="112413"/>
                    <a:pt x="29407" y="112413"/>
                  </a:cubicBezTo>
                  <a:cubicBezTo>
                    <a:pt x="29407" y="112413"/>
                    <a:pt x="29881" y="115172"/>
                    <a:pt x="28458" y="115862"/>
                  </a:cubicBezTo>
                  <a:cubicBezTo>
                    <a:pt x="27984" y="116551"/>
                    <a:pt x="26086" y="114482"/>
                    <a:pt x="25612" y="113793"/>
                  </a:cubicBezTo>
                  <a:cubicBezTo>
                    <a:pt x="23715" y="113103"/>
                    <a:pt x="25138" y="113793"/>
                    <a:pt x="23715" y="113793"/>
                  </a:cubicBezTo>
                  <a:cubicBezTo>
                    <a:pt x="22292" y="113793"/>
                    <a:pt x="22766" y="114482"/>
                    <a:pt x="21343" y="112413"/>
                  </a:cubicBezTo>
                  <a:cubicBezTo>
                    <a:pt x="20869" y="111724"/>
                    <a:pt x="19446" y="112413"/>
                    <a:pt x="18498" y="112413"/>
                  </a:cubicBezTo>
                  <a:cubicBezTo>
                    <a:pt x="18023" y="111724"/>
                    <a:pt x="17075" y="111034"/>
                    <a:pt x="16600" y="110344"/>
                  </a:cubicBezTo>
                  <a:cubicBezTo>
                    <a:pt x="16126" y="108965"/>
                    <a:pt x="16600" y="106896"/>
                    <a:pt x="16600" y="106206"/>
                  </a:cubicBezTo>
                  <a:cubicBezTo>
                    <a:pt x="17075" y="104137"/>
                    <a:pt x="16600" y="104137"/>
                    <a:pt x="16600" y="102758"/>
                  </a:cubicBezTo>
                  <a:cubicBezTo>
                    <a:pt x="16600" y="100689"/>
                    <a:pt x="17549" y="100689"/>
                    <a:pt x="16126" y="100000"/>
                  </a:cubicBezTo>
                  <a:cubicBezTo>
                    <a:pt x="15652" y="99310"/>
                    <a:pt x="15652" y="102758"/>
                    <a:pt x="14703" y="102758"/>
                  </a:cubicBezTo>
                  <a:cubicBezTo>
                    <a:pt x="13754" y="102758"/>
                    <a:pt x="13280" y="102758"/>
                    <a:pt x="12332" y="102068"/>
                  </a:cubicBezTo>
                  <a:cubicBezTo>
                    <a:pt x="11857" y="101379"/>
                    <a:pt x="11383" y="102068"/>
                    <a:pt x="10434" y="10137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353"/>
            <p:cNvSpPr/>
            <p:nvPr/>
          </p:nvSpPr>
          <p:spPr>
            <a:xfrm>
              <a:off x="3709988" y="1798641"/>
              <a:ext cx="582600" cy="51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677" y="7007"/>
                  </a:moveTo>
                  <a:cubicBezTo>
                    <a:pt x="44903" y="7007"/>
                    <a:pt x="44903" y="7007"/>
                    <a:pt x="44903" y="7007"/>
                  </a:cubicBezTo>
                  <a:cubicBezTo>
                    <a:pt x="44903" y="7007"/>
                    <a:pt x="44903" y="7007"/>
                    <a:pt x="44903" y="7007"/>
                  </a:cubicBezTo>
                  <a:cubicBezTo>
                    <a:pt x="44129" y="7007"/>
                    <a:pt x="44129" y="7007"/>
                    <a:pt x="43354" y="7007"/>
                  </a:cubicBezTo>
                  <a:cubicBezTo>
                    <a:pt x="43354" y="7007"/>
                    <a:pt x="42580" y="6131"/>
                    <a:pt x="41806" y="6131"/>
                  </a:cubicBezTo>
                  <a:cubicBezTo>
                    <a:pt x="41806" y="6131"/>
                    <a:pt x="41806" y="6131"/>
                    <a:pt x="41806" y="6131"/>
                  </a:cubicBezTo>
                  <a:cubicBezTo>
                    <a:pt x="40258" y="6131"/>
                    <a:pt x="38709" y="5255"/>
                    <a:pt x="37935" y="4379"/>
                  </a:cubicBezTo>
                  <a:cubicBezTo>
                    <a:pt x="37935" y="4379"/>
                    <a:pt x="36387" y="3503"/>
                    <a:pt x="34838" y="3503"/>
                  </a:cubicBezTo>
                  <a:cubicBezTo>
                    <a:pt x="34838" y="4379"/>
                    <a:pt x="34838" y="4379"/>
                    <a:pt x="34838" y="4379"/>
                  </a:cubicBezTo>
                  <a:cubicBezTo>
                    <a:pt x="34838" y="5255"/>
                    <a:pt x="34064" y="5255"/>
                    <a:pt x="34064" y="5255"/>
                  </a:cubicBezTo>
                  <a:cubicBezTo>
                    <a:pt x="33290" y="5255"/>
                    <a:pt x="33290" y="5255"/>
                    <a:pt x="33290" y="5255"/>
                  </a:cubicBezTo>
                  <a:cubicBezTo>
                    <a:pt x="32516" y="4379"/>
                    <a:pt x="32516" y="4379"/>
                    <a:pt x="32516" y="4379"/>
                  </a:cubicBezTo>
                  <a:cubicBezTo>
                    <a:pt x="32516" y="4379"/>
                    <a:pt x="31741" y="3503"/>
                    <a:pt x="31741" y="2627"/>
                  </a:cubicBezTo>
                  <a:cubicBezTo>
                    <a:pt x="31741" y="2627"/>
                    <a:pt x="30967" y="1751"/>
                    <a:pt x="30967" y="1751"/>
                  </a:cubicBezTo>
                  <a:cubicBezTo>
                    <a:pt x="27870" y="875"/>
                    <a:pt x="27870" y="875"/>
                    <a:pt x="27870" y="875"/>
                  </a:cubicBezTo>
                  <a:cubicBezTo>
                    <a:pt x="27870" y="0"/>
                    <a:pt x="27870" y="0"/>
                    <a:pt x="27870" y="0"/>
                  </a:cubicBezTo>
                  <a:cubicBezTo>
                    <a:pt x="27870" y="0"/>
                    <a:pt x="27870" y="0"/>
                    <a:pt x="27870" y="0"/>
                  </a:cubicBezTo>
                  <a:cubicBezTo>
                    <a:pt x="27870" y="875"/>
                    <a:pt x="27096" y="1751"/>
                    <a:pt x="27096" y="1751"/>
                  </a:cubicBezTo>
                  <a:cubicBezTo>
                    <a:pt x="25548" y="3503"/>
                    <a:pt x="24774" y="3503"/>
                    <a:pt x="24774" y="3503"/>
                  </a:cubicBezTo>
                  <a:cubicBezTo>
                    <a:pt x="24000" y="3503"/>
                    <a:pt x="24000" y="3503"/>
                    <a:pt x="23225" y="3503"/>
                  </a:cubicBezTo>
                  <a:cubicBezTo>
                    <a:pt x="23225" y="3503"/>
                    <a:pt x="23225" y="3503"/>
                    <a:pt x="23225" y="3503"/>
                  </a:cubicBezTo>
                  <a:cubicBezTo>
                    <a:pt x="23225" y="3503"/>
                    <a:pt x="23225" y="3503"/>
                    <a:pt x="23225" y="3503"/>
                  </a:cubicBezTo>
                  <a:cubicBezTo>
                    <a:pt x="22451" y="3503"/>
                    <a:pt x="22451" y="3503"/>
                    <a:pt x="22451" y="3503"/>
                  </a:cubicBezTo>
                  <a:cubicBezTo>
                    <a:pt x="22451" y="3503"/>
                    <a:pt x="21677" y="3503"/>
                    <a:pt x="21677" y="3503"/>
                  </a:cubicBezTo>
                  <a:cubicBezTo>
                    <a:pt x="20903" y="3503"/>
                    <a:pt x="20903" y="4379"/>
                    <a:pt x="20129" y="5255"/>
                  </a:cubicBezTo>
                  <a:cubicBezTo>
                    <a:pt x="19354" y="6131"/>
                    <a:pt x="18580" y="7007"/>
                    <a:pt x="17806" y="7007"/>
                  </a:cubicBezTo>
                  <a:cubicBezTo>
                    <a:pt x="17806" y="7007"/>
                    <a:pt x="17032" y="7883"/>
                    <a:pt x="16258" y="7883"/>
                  </a:cubicBezTo>
                  <a:cubicBezTo>
                    <a:pt x="15483" y="8759"/>
                    <a:pt x="14709" y="9635"/>
                    <a:pt x="13935" y="9635"/>
                  </a:cubicBezTo>
                  <a:cubicBezTo>
                    <a:pt x="13935" y="8759"/>
                    <a:pt x="13935" y="8759"/>
                    <a:pt x="13935" y="8759"/>
                  </a:cubicBezTo>
                  <a:cubicBezTo>
                    <a:pt x="13935" y="8759"/>
                    <a:pt x="13935" y="8759"/>
                    <a:pt x="13935" y="8759"/>
                  </a:cubicBezTo>
                  <a:cubicBezTo>
                    <a:pt x="13935" y="8759"/>
                    <a:pt x="13935" y="8759"/>
                    <a:pt x="13935" y="8759"/>
                  </a:cubicBezTo>
                  <a:cubicBezTo>
                    <a:pt x="13935" y="8759"/>
                    <a:pt x="13935" y="8759"/>
                    <a:pt x="13935" y="8759"/>
                  </a:cubicBezTo>
                  <a:cubicBezTo>
                    <a:pt x="13161" y="9635"/>
                    <a:pt x="11612" y="10510"/>
                    <a:pt x="11612" y="10510"/>
                  </a:cubicBezTo>
                  <a:cubicBezTo>
                    <a:pt x="10838" y="11386"/>
                    <a:pt x="10838" y="12262"/>
                    <a:pt x="10064" y="13138"/>
                  </a:cubicBezTo>
                  <a:cubicBezTo>
                    <a:pt x="9290" y="13138"/>
                    <a:pt x="8516" y="14014"/>
                    <a:pt x="9290" y="14890"/>
                  </a:cubicBezTo>
                  <a:cubicBezTo>
                    <a:pt x="9290" y="14890"/>
                    <a:pt x="9290" y="14890"/>
                    <a:pt x="9290" y="14890"/>
                  </a:cubicBezTo>
                  <a:cubicBezTo>
                    <a:pt x="9290" y="15766"/>
                    <a:pt x="9290" y="15766"/>
                    <a:pt x="10064" y="15766"/>
                  </a:cubicBezTo>
                  <a:cubicBezTo>
                    <a:pt x="10064" y="16642"/>
                    <a:pt x="10838" y="16642"/>
                    <a:pt x="10838" y="17518"/>
                  </a:cubicBezTo>
                  <a:cubicBezTo>
                    <a:pt x="11612" y="18394"/>
                    <a:pt x="10838" y="19270"/>
                    <a:pt x="10838" y="19270"/>
                  </a:cubicBezTo>
                  <a:cubicBezTo>
                    <a:pt x="10064" y="20145"/>
                    <a:pt x="10064" y="20145"/>
                    <a:pt x="9290" y="21021"/>
                  </a:cubicBezTo>
                  <a:cubicBezTo>
                    <a:pt x="9290" y="21897"/>
                    <a:pt x="8516" y="21897"/>
                    <a:pt x="7741" y="22773"/>
                  </a:cubicBezTo>
                  <a:cubicBezTo>
                    <a:pt x="7741" y="22773"/>
                    <a:pt x="6967" y="22773"/>
                    <a:pt x="6967" y="22773"/>
                  </a:cubicBezTo>
                  <a:cubicBezTo>
                    <a:pt x="6193" y="23649"/>
                    <a:pt x="6193" y="24525"/>
                    <a:pt x="6193" y="24525"/>
                  </a:cubicBezTo>
                  <a:cubicBezTo>
                    <a:pt x="6193" y="24525"/>
                    <a:pt x="6193" y="24525"/>
                    <a:pt x="6193" y="24525"/>
                  </a:cubicBezTo>
                  <a:cubicBezTo>
                    <a:pt x="6193" y="25401"/>
                    <a:pt x="6967" y="25401"/>
                    <a:pt x="6967" y="27153"/>
                  </a:cubicBezTo>
                  <a:cubicBezTo>
                    <a:pt x="6967" y="27153"/>
                    <a:pt x="7741" y="28029"/>
                    <a:pt x="7741" y="28029"/>
                  </a:cubicBezTo>
                  <a:cubicBezTo>
                    <a:pt x="7741" y="28905"/>
                    <a:pt x="8516" y="29781"/>
                    <a:pt x="8516" y="30656"/>
                  </a:cubicBezTo>
                  <a:cubicBezTo>
                    <a:pt x="8516" y="31532"/>
                    <a:pt x="8516" y="32408"/>
                    <a:pt x="8516" y="32408"/>
                  </a:cubicBezTo>
                  <a:cubicBezTo>
                    <a:pt x="8516" y="34160"/>
                    <a:pt x="9290" y="35036"/>
                    <a:pt x="8516" y="35912"/>
                  </a:cubicBezTo>
                  <a:cubicBezTo>
                    <a:pt x="8516" y="36788"/>
                    <a:pt x="6967" y="39416"/>
                    <a:pt x="5419" y="39416"/>
                  </a:cubicBezTo>
                  <a:cubicBezTo>
                    <a:pt x="4645" y="39416"/>
                    <a:pt x="3096" y="39416"/>
                    <a:pt x="3096" y="40291"/>
                  </a:cubicBezTo>
                  <a:cubicBezTo>
                    <a:pt x="2322" y="41167"/>
                    <a:pt x="1548" y="42043"/>
                    <a:pt x="1548" y="42043"/>
                  </a:cubicBezTo>
                  <a:cubicBezTo>
                    <a:pt x="774" y="42919"/>
                    <a:pt x="774" y="42919"/>
                    <a:pt x="774" y="42919"/>
                  </a:cubicBezTo>
                  <a:cubicBezTo>
                    <a:pt x="774" y="43795"/>
                    <a:pt x="774" y="43795"/>
                    <a:pt x="774" y="43795"/>
                  </a:cubicBezTo>
                  <a:cubicBezTo>
                    <a:pt x="0" y="44671"/>
                    <a:pt x="0" y="44671"/>
                    <a:pt x="0" y="44671"/>
                  </a:cubicBezTo>
                  <a:cubicBezTo>
                    <a:pt x="0" y="44671"/>
                    <a:pt x="0" y="44671"/>
                    <a:pt x="0" y="44671"/>
                  </a:cubicBezTo>
                  <a:cubicBezTo>
                    <a:pt x="774" y="43795"/>
                    <a:pt x="774" y="43795"/>
                    <a:pt x="774" y="43795"/>
                  </a:cubicBezTo>
                  <a:cubicBezTo>
                    <a:pt x="774" y="44671"/>
                    <a:pt x="774" y="44671"/>
                    <a:pt x="774" y="44671"/>
                  </a:cubicBezTo>
                  <a:cubicBezTo>
                    <a:pt x="774" y="44671"/>
                    <a:pt x="774" y="44671"/>
                    <a:pt x="774" y="45547"/>
                  </a:cubicBezTo>
                  <a:cubicBezTo>
                    <a:pt x="774" y="45547"/>
                    <a:pt x="774" y="46423"/>
                    <a:pt x="774" y="47299"/>
                  </a:cubicBezTo>
                  <a:cubicBezTo>
                    <a:pt x="774" y="47299"/>
                    <a:pt x="1548" y="47299"/>
                    <a:pt x="1548" y="47299"/>
                  </a:cubicBezTo>
                  <a:cubicBezTo>
                    <a:pt x="3870" y="47299"/>
                    <a:pt x="3870" y="47299"/>
                    <a:pt x="4645" y="48175"/>
                  </a:cubicBezTo>
                  <a:cubicBezTo>
                    <a:pt x="4645" y="49051"/>
                    <a:pt x="4645" y="49051"/>
                    <a:pt x="4645" y="49051"/>
                  </a:cubicBezTo>
                  <a:cubicBezTo>
                    <a:pt x="5419" y="49051"/>
                    <a:pt x="5419" y="49051"/>
                    <a:pt x="6193" y="49051"/>
                  </a:cubicBezTo>
                  <a:cubicBezTo>
                    <a:pt x="6967" y="49927"/>
                    <a:pt x="6967" y="49927"/>
                    <a:pt x="7741" y="49927"/>
                  </a:cubicBezTo>
                  <a:cubicBezTo>
                    <a:pt x="8516" y="50802"/>
                    <a:pt x="8516" y="50802"/>
                    <a:pt x="10064" y="50802"/>
                  </a:cubicBezTo>
                  <a:cubicBezTo>
                    <a:pt x="10064" y="50802"/>
                    <a:pt x="10838" y="51678"/>
                    <a:pt x="10838" y="51678"/>
                  </a:cubicBezTo>
                  <a:cubicBezTo>
                    <a:pt x="11612" y="52554"/>
                    <a:pt x="11612" y="52554"/>
                    <a:pt x="12387" y="52554"/>
                  </a:cubicBezTo>
                  <a:cubicBezTo>
                    <a:pt x="12387" y="52554"/>
                    <a:pt x="12387" y="52554"/>
                    <a:pt x="12387" y="52554"/>
                  </a:cubicBezTo>
                  <a:cubicBezTo>
                    <a:pt x="12387" y="53430"/>
                    <a:pt x="12387" y="53430"/>
                    <a:pt x="12387" y="53430"/>
                  </a:cubicBezTo>
                  <a:cubicBezTo>
                    <a:pt x="12387" y="53430"/>
                    <a:pt x="12387" y="54306"/>
                    <a:pt x="11612" y="55182"/>
                  </a:cubicBezTo>
                  <a:cubicBezTo>
                    <a:pt x="11612" y="55182"/>
                    <a:pt x="11612" y="56058"/>
                    <a:pt x="11612" y="56058"/>
                  </a:cubicBezTo>
                  <a:cubicBezTo>
                    <a:pt x="11612" y="56934"/>
                    <a:pt x="10838" y="56934"/>
                    <a:pt x="10838" y="57810"/>
                  </a:cubicBezTo>
                  <a:cubicBezTo>
                    <a:pt x="10838" y="57810"/>
                    <a:pt x="10838" y="57810"/>
                    <a:pt x="10064" y="58686"/>
                  </a:cubicBezTo>
                  <a:cubicBezTo>
                    <a:pt x="10064" y="58686"/>
                    <a:pt x="10064" y="58686"/>
                    <a:pt x="10064" y="58686"/>
                  </a:cubicBezTo>
                  <a:cubicBezTo>
                    <a:pt x="9290" y="58686"/>
                    <a:pt x="9290" y="58686"/>
                    <a:pt x="9290" y="60437"/>
                  </a:cubicBezTo>
                  <a:cubicBezTo>
                    <a:pt x="9290" y="61313"/>
                    <a:pt x="9290" y="62189"/>
                    <a:pt x="8516" y="63065"/>
                  </a:cubicBezTo>
                  <a:cubicBezTo>
                    <a:pt x="8516" y="63065"/>
                    <a:pt x="8516" y="63065"/>
                    <a:pt x="8516" y="64817"/>
                  </a:cubicBezTo>
                  <a:cubicBezTo>
                    <a:pt x="8516" y="64817"/>
                    <a:pt x="8516" y="65693"/>
                    <a:pt x="8516" y="65693"/>
                  </a:cubicBezTo>
                  <a:cubicBezTo>
                    <a:pt x="8516" y="66569"/>
                    <a:pt x="9290" y="67445"/>
                    <a:pt x="9290" y="67445"/>
                  </a:cubicBezTo>
                  <a:cubicBezTo>
                    <a:pt x="9290" y="68321"/>
                    <a:pt x="9290" y="68321"/>
                    <a:pt x="9290" y="68321"/>
                  </a:cubicBezTo>
                  <a:cubicBezTo>
                    <a:pt x="8516" y="69197"/>
                    <a:pt x="8516" y="70948"/>
                    <a:pt x="8516" y="70948"/>
                  </a:cubicBezTo>
                  <a:cubicBezTo>
                    <a:pt x="8516" y="71824"/>
                    <a:pt x="8516" y="73576"/>
                    <a:pt x="8516" y="74452"/>
                  </a:cubicBezTo>
                  <a:cubicBezTo>
                    <a:pt x="8516" y="75328"/>
                    <a:pt x="8516" y="75328"/>
                    <a:pt x="8516" y="76204"/>
                  </a:cubicBezTo>
                  <a:cubicBezTo>
                    <a:pt x="8516" y="77080"/>
                    <a:pt x="8516" y="77080"/>
                    <a:pt x="8516" y="77080"/>
                  </a:cubicBezTo>
                  <a:cubicBezTo>
                    <a:pt x="8516" y="77080"/>
                    <a:pt x="8516" y="77080"/>
                    <a:pt x="8516" y="77080"/>
                  </a:cubicBezTo>
                  <a:cubicBezTo>
                    <a:pt x="8516" y="77080"/>
                    <a:pt x="9290" y="77080"/>
                    <a:pt x="10064" y="77080"/>
                  </a:cubicBezTo>
                  <a:cubicBezTo>
                    <a:pt x="10064" y="76204"/>
                    <a:pt x="10064" y="76204"/>
                    <a:pt x="10064" y="76204"/>
                  </a:cubicBezTo>
                  <a:cubicBezTo>
                    <a:pt x="10838" y="75328"/>
                    <a:pt x="10838" y="75328"/>
                    <a:pt x="10838" y="75328"/>
                  </a:cubicBezTo>
                  <a:cubicBezTo>
                    <a:pt x="11612" y="75328"/>
                    <a:pt x="12387" y="75328"/>
                    <a:pt x="13161" y="75328"/>
                  </a:cubicBezTo>
                  <a:cubicBezTo>
                    <a:pt x="14709" y="74452"/>
                    <a:pt x="14709" y="75328"/>
                    <a:pt x="15483" y="76204"/>
                  </a:cubicBezTo>
                  <a:cubicBezTo>
                    <a:pt x="15483" y="76204"/>
                    <a:pt x="15483" y="76204"/>
                    <a:pt x="15483" y="76204"/>
                  </a:cubicBezTo>
                  <a:cubicBezTo>
                    <a:pt x="15483" y="76204"/>
                    <a:pt x="15483" y="77080"/>
                    <a:pt x="15483" y="77080"/>
                  </a:cubicBezTo>
                  <a:cubicBezTo>
                    <a:pt x="15483" y="77956"/>
                    <a:pt x="15483" y="77956"/>
                    <a:pt x="15483" y="77956"/>
                  </a:cubicBezTo>
                  <a:cubicBezTo>
                    <a:pt x="16258" y="77956"/>
                    <a:pt x="16258" y="78832"/>
                    <a:pt x="16258" y="79708"/>
                  </a:cubicBezTo>
                  <a:cubicBezTo>
                    <a:pt x="16258" y="79708"/>
                    <a:pt x="16258" y="79708"/>
                    <a:pt x="17032" y="80583"/>
                  </a:cubicBezTo>
                  <a:cubicBezTo>
                    <a:pt x="17806" y="80583"/>
                    <a:pt x="18580" y="80583"/>
                    <a:pt x="18580" y="80583"/>
                  </a:cubicBezTo>
                  <a:cubicBezTo>
                    <a:pt x="18580" y="81459"/>
                    <a:pt x="18580" y="81459"/>
                    <a:pt x="19354" y="81459"/>
                  </a:cubicBezTo>
                  <a:cubicBezTo>
                    <a:pt x="20129" y="80583"/>
                    <a:pt x="20129" y="80583"/>
                    <a:pt x="20129" y="79708"/>
                  </a:cubicBezTo>
                  <a:cubicBezTo>
                    <a:pt x="20129" y="79708"/>
                    <a:pt x="20129" y="78832"/>
                    <a:pt x="20903" y="78832"/>
                  </a:cubicBezTo>
                  <a:cubicBezTo>
                    <a:pt x="20129" y="77956"/>
                    <a:pt x="20129" y="77956"/>
                    <a:pt x="20129" y="77956"/>
                  </a:cubicBezTo>
                  <a:cubicBezTo>
                    <a:pt x="20129" y="77956"/>
                    <a:pt x="19354" y="77080"/>
                    <a:pt x="20129" y="77080"/>
                  </a:cubicBezTo>
                  <a:cubicBezTo>
                    <a:pt x="20129" y="76204"/>
                    <a:pt x="20903" y="76204"/>
                    <a:pt x="20903" y="76204"/>
                  </a:cubicBezTo>
                  <a:cubicBezTo>
                    <a:pt x="21677" y="75328"/>
                    <a:pt x="21677" y="75328"/>
                    <a:pt x="21677" y="75328"/>
                  </a:cubicBezTo>
                  <a:cubicBezTo>
                    <a:pt x="21677" y="75328"/>
                    <a:pt x="21677" y="74452"/>
                    <a:pt x="22451" y="74452"/>
                  </a:cubicBezTo>
                  <a:cubicBezTo>
                    <a:pt x="22451" y="73576"/>
                    <a:pt x="22451" y="71824"/>
                    <a:pt x="22451" y="70948"/>
                  </a:cubicBezTo>
                  <a:cubicBezTo>
                    <a:pt x="22451" y="70948"/>
                    <a:pt x="22451" y="70072"/>
                    <a:pt x="22451" y="70072"/>
                  </a:cubicBezTo>
                  <a:cubicBezTo>
                    <a:pt x="22451" y="70072"/>
                    <a:pt x="22451" y="70072"/>
                    <a:pt x="22451" y="70072"/>
                  </a:cubicBezTo>
                  <a:cubicBezTo>
                    <a:pt x="22451" y="68321"/>
                    <a:pt x="22451" y="67445"/>
                    <a:pt x="23225" y="66569"/>
                  </a:cubicBezTo>
                  <a:cubicBezTo>
                    <a:pt x="23225" y="65693"/>
                    <a:pt x="24000" y="65693"/>
                    <a:pt x="24774" y="65693"/>
                  </a:cubicBezTo>
                  <a:cubicBezTo>
                    <a:pt x="24774" y="65693"/>
                    <a:pt x="24774" y="66569"/>
                    <a:pt x="24774" y="68321"/>
                  </a:cubicBezTo>
                  <a:cubicBezTo>
                    <a:pt x="24774" y="68321"/>
                    <a:pt x="25548" y="68321"/>
                    <a:pt x="25548" y="69197"/>
                  </a:cubicBezTo>
                  <a:cubicBezTo>
                    <a:pt x="26322" y="69197"/>
                    <a:pt x="26322" y="69197"/>
                    <a:pt x="27096" y="69197"/>
                  </a:cubicBezTo>
                  <a:cubicBezTo>
                    <a:pt x="27096" y="70072"/>
                    <a:pt x="26322" y="70072"/>
                    <a:pt x="26322" y="70948"/>
                  </a:cubicBezTo>
                  <a:cubicBezTo>
                    <a:pt x="25548" y="71824"/>
                    <a:pt x="25548" y="71824"/>
                    <a:pt x="25548" y="71824"/>
                  </a:cubicBezTo>
                  <a:cubicBezTo>
                    <a:pt x="26322" y="71824"/>
                    <a:pt x="27870" y="71824"/>
                    <a:pt x="28645" y="70948"/>
                  </a:cubicBezTo>
                  <a:cubicBezTo>
                    <a:pt x="29419" y="70948"/>
                    <a:pt x="30193" y="71824"/>
                    <a:pt x="30193" y="71824"/>
                  </a:cubicBezTo>
                  <a:cubicBezTo>
                    <a:pt x="30193" y="72700"/>
                    <a:pt x="30967" y="72700"/>
                    <a:pt x="30967" y="72700"/>
                  </a:cubicBezTo>
                  <a:cubicBezTo>
                    <a:pt x="31741" y="72700"/>
                    <a:pt x="31741" y="73576"/>
                    <a:pt x="31741" y="74452"/>
                  </a:cubicBezTo>
                  <a:cubicBezTo>
                    <a:pt x="31741" y="74452"/>
                    <a:pt x="31741" y="75328"/>
                    <a:pt x="32516" y="75328"/>
                  </a:cubicBezTo>
                  <a:cubicBezTo>
                    <a:pt x="32516" y="75328"/>
                    <a:pt x="33290" y="75328"/>
                    <a:pt x="33290" y="75328"/>
                  </a:cubicBezTo>
                  <a:cubicBezTo>
                    <a:pt x="34064" y="76204"/>
                    <a:pt x="33290" y="78832"/>
                    <a:pt x="32516" y="79708"/>
                  </a:cubicBezTo>
                  <a:cubicBezTo>
                    <a:pt x="31741" y="80583"/>
                    <a:pt x="33290" y="82335"/>
                    <a:pt x="33290" y="82335"/>
                  </a:cubicBezTo>
                  <a:cubicBezTo>
                    <a:pt x="34064" y="83211"/>
                    <a:pt x="34838" y="83211"/>
                    <a:pt x="36387" y="83211"/>
                  </a:cubicBezTo>
                  <a:cubicBezTo>
                    <a:pt x="36387" y="82335"/>
                    <a:pt x="36387" y="82335"/>
                    <a:pt x="37161" y="82335"/>
                  </a:cubicBezTo>
                  <a:cubicBezTo>
                    <a:pt x="37161" y="82335"/>
                    <a:pt x="37935" y="83211"/>
                    <a:pt x="37935" y="83211"/>
                  </a:cubicBezTo>
                  <a:cubicBezTo>
                    <a:pt x="37935" y="84087"/>
                    <a:pt x="37935" y="84087"/>
                    <a:pt x="37935" y="84087"/>
                  </a:cubicBezTo>
                  <a:cubicBezTo>
                    <a:pt x="39483" y="83211"/>
                    <a:pt x="39483" y="84087"/>
                    <a:pt x="40258" y="84087"/>
                  </a:cubicBezTo>
                  <a:cubicBezTo>
                    <a:pt x="40258" y="84087"/>
                    <a:pt x="40258" y="84087"/>
                    <a:pt x="40258" y="84087"/>
                  </a:cubicBezTo>
                  <a:cubicBezTo>
                    <a:pt x="40258" y="84087"/>
                    <a:pt x="40258" y="84087"/>
                    <a:pt x="41032" y="84087"/>
                  </a:cubicBezTo>
                  <a:cubicBezTo>
                    <a:pt x="41032" y="83211"/>
                    <a:pt x="41806" y="82335"/>
                    <a:pt x="41806" y="82335"/>
                  </a:cubicBezTo>
                  <a:cubicBezTo>
                    <a:pt x="42580" y="83211"/>
                    <a:pt x="42580" y="84087"/>
                    <a:pt x="42580" y="84963"/>
                  </a:cubicBezTo>
                  <a:cubicBezTo>
                    <a:pt x="42580" y="86715"/>
                    <a:pt x="43354" y="86715"/>
                    <a:pt x="43354" y="87591"/>
                  </a:cubicBezTo>
                  <a:cubicBezTo>
                    <a:pt x="43354" y="87591"/>
                    <a:pt x="43354" y="87591"/>
                    <a:pt x="44129" y="88467"/>
                  </a:cubicBezTo>
                  <a:cubicBezTo>
                    <a:pt x="44129" y="88467"/>
                    <a:pt x="44129" y="88467"/>
                    <a:pt x="44129" y="88467"/>
                  </a:cubicBezTo>
                  <a:cubicBezTo>
                    <a:pt x="44129" y="88467"/>
                    <a:pt x="44903" y="88467"/>
                    <a:pt x="44903" y="88467"/>
                  </a:cubicBezTo>
                  <a:cubicBezTo>
                    <a:pt x="45677" y="87591"/>
                    <a:pt x="46451" y="87591"/>
                    <a:pt x="47225" y="88467"/>
                  </a:cubicBezTo>
                  <a:cubicBezTo>
                    <a:pt x="48000" y="88467"/>
                    <a:pt x="48000" y="89343"/>
                    <a:pt x="48000" y="89343"/>
                  </a:cubicBezTo>
                  <a:cubicBezTo>
                    <a:pt x="47225" y="90218"/>
                    <a:pt x="45677" y="91094"/>
                    <a:pt x="44129" y="91094"/>
                  </a:cubicBezTo>
                  <a:cubicBezTo>
                    <a:pt x="44129" y="91094"/>
                    <a:pt x="44129" y="91094"/>
                    <a:pt x="44129" y="91094"/>
                  </a:cubicBezTo>
                  <a:cubicBezTo>
                    <a:pt x="43354" y="91094"/>
                    <a:pt x="43354" y="91094"/>
                    <a:pt x="43354" y="91094"/>
                  </a:cubicBezTo>
                  <a:cubicBezTo>
                    <a:pt x="43354" y="91970"/>
                    <a:pt x="43354" y="93722"/>
                    <a:pt x="43354" y="93722"/>
                  </a:cubicBezTo>
                  <a:cubicBezTo>
                    <a:pt x="43354" y="94598"/>
                    <a:pt x="43354" y="94598"/>
                    <a:pt x="43354" y="94598"/>
                  </a:cubicBezTo>
                  <a:cubicBezTo>
                    <a:pt x="44129" y="94598"/>
                    <a:pt x="43354" y="95474"/>
                    <a:pt x="43354" y="95474"/>
                  </a:cubicBezTo>
                  <a:cubicBezTo>
                    <a:pt x="43354" y="96350"/>
                    <a:pt x="43354" y="96350"/>
                    <a:pt x="43354" y="96350"/>
                  </a:cubicBezTo>
                  <a:cubicBezTo>
                    <a:pt x="43354" y="96350"/>
                    <a:pt x="44903" y="96350"/>
                    <a:pt x="45677" y="96350"/>
                  </a:cubicBezTo>
                  <a:cubicBezTo>
                    <a:pt x="46451" y="97226"/>
                    <a:pt x="46451" y="97226"/>
                    <a:pt x="46451" y="97226"/>
                  </a:cubicBezTo>
                  <a:cubicBezTo>
                    <a:pt x="46451" y="97226"/>
                    <a:pt x="46451" y="98978"/>
                    <a:pt x="45677" y="100729"/>
                  </a:cubicBezTo>
                  <a:cubicBezTo>
                    <a:pt x="45677" y="100729"/>
                    <a:pt x="45677" y="100729"/>
                    <a:pt x="45677" y="100729"/>
                  </a:cubicBezTo>
                  <a:cubicBezTo>
                    <a:pt x="45677" y="101605"/>
                    <a:pt x="45677" y="101605"/>
                    <a:pt x="45677" y="101605"/>
                  </a:cubicBezTo>
                  <a:cubicBezTo>
                    <a:pt x="45677" y="102481"/>
                    <a:pt x="46451" y="102481"/>
                    <a:pt x="46451" y="102481"/>
                  </a:cubicBezTo>
                  <a:cubicBezTo>
                    <a:pt x="47225" y="102481"/>
                    <a:pt x="47225" y="102481"/>
                    <a:pt x="47225" y="102481"/>
                  </a:cubicBezTo>
                  <a:cubicBezTo>
                    <a:pt x="48000" y="102481"/>
                    <a:pt x="48000" y="102481"/>
                    <a:pt x="48000" y="101605"/>
                  </a:cubicBezTo>
                  <a:cubicBezTo>
                    <a:pt x="48774" y="101605"/>
                    <a:pt x="48774" y="101605"/>
                    <a:pt x="49548" y="101605"/>
                  </a:cubicBezTo>
                  <a:cubicBezTo>
                    <a:pt x="49548" y="101605"/>
                    <a:pt x="50322" y="101605"/>
                    <a:pt x="51096" y="102481"/>
                  </a:cubicBezTo>
                  <a:cubicBezTo>
                    <a:pt x="51096" y="102481"/>
                    <a:pt x="51096" y="102481"/>
                    <a:pt x="52645" y="102481"/>
                  </a:cubicBezTo>
                  <a:cubicBezTo>
                    <a:pt x="52645" y="101605"/>
                    <a:pt x="53419" y="101605"/>
                    <a:pt x="53419" y="101605"/>
                  </a:cubicBezTo>
                  <a:cubicBezTo>
                    <a:pt x="54193" y="101605"/>
                    <a:pt x="54193" y="102481"/>
                    <a:pt x="54193" y="102481"/>
                  </a:cubicBezTo>
                  <a:cubicBezTo>
                    <a:pt x="54193" y="103357"/>
                    <a:pt x="54193" y="103357"/>
                    <a:pt x="54193" y="104233"/>
                  </a:cubicBezTo>
                  <a:cubicBezTo>
                    <a:pt x="54193" y="104233"/>
                    <a:pt x="54193" y="104233"/>
                    <a:pt x="54193" y="104233"/>
                  </a:cubicBezTo>
                  <a:cubicBezTo>
                    <a:pt x="54967" y="105985"/>
                    <a:pt x="54967" y="105985"/>
                    <a:pt x="55741" y="105985"/>
                  </a:cubicBezTo>
                  <a:cubicBezTo>
                    <a:pt x="55741" y="105985"/>
                    <a:pt x="55741" y="105985"/>
                    <a:pt x="55741" y="105985"/>
                  </a:cubicBezTo>
                  <a:cubicBezTo>
                    <a:pt x="56516" y="105985"/>
                    <a:pt x="55741" y="106861"/>
                    <a:pt x="55741" y="107737"/>
                  </a:cubicBezTo>
                  <a:cubicBezTo>
                    <a:pt x="55741" y="107737"/>
                    <a:pt x="55741" y="108613"/>
                    <a:pt x="55741" y="108613"/>
                  </a:cubicBezTo>
                  <a:cubicBezTo>
                    <a:pt x="55741" y="108613"/>
                    <a:pt x="56516" y="107737"/>
                    <a:pt x="57290" y="107737"/>
                  </a:cubicBezTo>
                  <a:cubicBezTo>
                    <a:pt x="57290" y="107737"/>
                    <a:pt x="57290" y="107737"/>
                    <a:pt x="58064" y="108613"/>
                  </a:cubicBezTo>
                  <a:cubicBezTo>
                    <a:pt x="58064" y="108613"/>
                    <a:pt x="58838" y="110364"/>
                    <a:pt x="58838" y="110364"/>
                  </a:cubicBezTo>
                  <a:cubicBezTo>
                    <a:pt x="59612" y="110364"/>
                    <a:pt x="59612" y="110364"/>
                    <a:pt x="59612" y="110364"/>
                  </a:cubicBezTo>
                  <a:cubicBezTo>
                    <a:pt x="60387" y="111240"/>
                    <a:pt x="60387" y="111240"/>
                    <a:pt x="60387" y="111240"/>
                  </a:cubicBezTo>
                  <a:cubicBezTo>
                    <a:pt x="60387" y="110364"/>
                    <a:pt x="61161" y="110364"/>
                    <a:pt x="61935" y="110364"/>
                  </a:cubicBezTo>
                  <a:cubicBezTo>
                    <a:pt x="62709" y="110364"/>
                    <a:pt x="62709" y="110364"/>
                    <a:pt x="62709" y="109489"/>
                  </a:cubicBezTo>
                  <a:cubicBezTo>
                    <a:pt x="63483" y="109489"/>
                    <a:pt x="63483" y="108613"/>
                    <a:pt x="65032" y="109489"/>
                  </a:cubicBezTo>
                  <a:cubicBezTo>
                    <a:pt x="65806" y="109489"/>
                    <a:pt x="65806" y="111240"/>
                    <a:pt x="65806" y="112992"/>
                  </a:cubicBezTo>
                  <a:cubicBezTo>
                    <a:pt x="65032" y="113868"/>
                    <a:pt x="65032" y="113868"/>
                    <a:pt x="65032" y="113868"/>
                  </a:cubicBezTo>
                  <a:cubicBezTo>
                    <a:pt x="65032" y="114744"/>
                    <a:pt x="66580" y="114744"/>
                    <a:pt x="66580" y="114744"/>
                  </a:cubicBezTo>
                  <a:cubicBezTo>
                    <a:pt x="67354" y="114744"/>
                    <a:pt x="67354" y="114744"/>
                    <a:pt x="67354" y="114744"/>
                  </a:cubicBezTo>
                  <a:cubicBezTo>
                    <a:pt x="68129" y="114744"/>
                    <a:pt x="68903" y="115620"/>
                    <a:pt x="69677" y="115620"/>
                  </a:cubicBezTo>
                  <a:cubicBezTo>
                    <a:pt x="70451" y="115620"/>
                    <a:pt x="71225" y="116496"/>
                    <a:pt x="71225" y="116496"/>
                  </a:cubicBezTo>
                  <a:cubicBezTo>
                    <a:pt x="72000" y="115620"/>
                    <a:pt x="72774" y="115620"/>
                    <a:pt x="72774" y="116496"/>
                  </a:cubicBezTo>
                  <a:cubicBezTo>
                    <a:pt x="73548" y="116496"/>
                    <a:pt x="73548" y="116496"/>
                    <a:pt x="74322" y="116496"/>
                  </a:cubicBezTo>
                  <a:cubicBezTo>
                    <a:pt x="74322" y="116496"/>
                    <a:pt x="75096" y="116496"/>
                    <a:pt x="75096" y="116496"/>
                  </a:cubicBezTo>
                  <a:cubicBezTo>
                    <a:pt x="75870" y="116496"/>
                    <a:pt x="75870" y="116496"/>
                    <a:pt x="75870" y="116496"/>
                  </a:cubicBezTo>
                  <a:cubicBezTo>
                    <a:pt x="75870" y="116496"/>
                    <a:pt x="75870" y="116496"/>
                    <a:pt x="75870" y="116496"/>
                  </a:cubicBezTo>
                  <a:cubicBezTo>
                    <a:pt x="75870" y="116496"/>
                    <a:pt x="75870" y="116496"/>
                    <a:pt x="75870" y="115620"/>
                  </a:cubicBezTo>
                  <a:cubicBezTo>
                    <a:pt x="75870" y="114744"/>
                    <a:pt x="75870" y="114744"/>
                    <a:pt x="76645" y="113868"/>
                  </a:cubicBezTo>
                  <a:cubicBezTo>
                    <a:pt x="77419" y="112992"/>
                    <a:pt x="78967" y="112992"/>
                    <a:pt x="79741" y="113868"/>
                  </a:cubicBezTo>
                  <a:cubicBezTo>
                    <a:pt x="80516" y="113868"/>
                    <a:pt x="80516" y="116496"/>
                    <a:pt x="80516" y="117372"/>
                  </a:cubicBezTo>
                  <a:cubicBezTo>
                    <a:pt x="80516" y="118248"/>
                    <a:pt x="80516" y="118248"/>
                    <a:pt x="80516" y="118248"/>
                  </a:cubicBezTo>
                  <a:cubicBezTo>
                    <a:pt x="80516" y="118248"/>
                    <a:pt x="82838" y="119124"/>
                    <a:pt x="82838" y="120000"/>
                  </a:cubicBezTo>
                  <a:cubicBezTo>
                    <a:pt x="82838" y="120000"/>
                    <a:pt x="84387" y="120000"/>
                    <a:pt x="84387" y="120000"/>
                  </a:cubicBezTo>
                  <a:cubicBezTo>
                    <a:pt x="84387" y="120000"/>
                    <a:pt x="84387" y="120000"/>
                    <a:pt x="84387" y="120000"/>
                  </a:cubicBezTo>
                  <a:cubicBezTo>
                    <a:pt x="84387" y="119124"/>
                    <a:pt x="84387" y="119124"/>
                    <a:pt x="84387" y="118248"/>
                  </a:cubicBezTo>
                  <a:cubicBezTo>
                    <a:pt x="85161" y="116496"/>
                    <a:pt x="85161" y="116496"/>
                    <a:pt x="86709" y="116496"/>
                  </a:cubicBezTo>
                  <a:cubicBezTo>
                    <a:pt x="86709" y="116496"/>
                    <a:pt x="86709" y="116496"/>
                    <a:pt x="86709" y="116496"/>
                  </a:cubicBezTo>
                  <a:cubicBezTo>
                    <a:pt x="82838" y="112992"/>
                    <a:pt x="88258" y="112116"/>
                    <a:pt x="89806" y="107737"/>
                  </a:cubicBezTo>
                  <a:cubicBezTo>
                    <a:pt x="91354" y="102481"/>
                    <a:pt x="85935" y="105985"/>
                    <a:pt x="92129" y="97226"/>
                  </a:cubicBezTo>
                  <a:cubicBezTo>
                    <a:pt x="95225" y="93722"/>
                    <a:pt x="91354" y="89343"/>
                    <a:pt x="95225" y="85839"/>
                  </a:cubicBezTo>
                  <a:cubicBezTo>
                    <a:pt x="97548" y="84087"/>
                    <a:pt x="96774" y="77080"/>
                    <a:pt x="97548" y="74452"/>
                  </a:cubicBezTo>
                  <a:cubicBezTo>
                    <a:pt x="97548" y="73576"/>
                    <a:pt x="99870" y="73576"/>
                    <a:pt x="100645" y="72700"/>
                  </a:cubicBezTo>
                  <a:cubicBezTo>
                    <a:pt x="103741" y="69197"/>
                    <a:pt x="103741" y="66569"/>
                    <a:pt x="107612" y="64817"/>
                  </a:cubicBezTo>
                  <a:cubicBezTo>
                    <a:pt x="113806" y="61313"/>
                    <a:pt x="109935" y="59562"/>
                    <a:pt x="113806" y="56934"/>
                  </a:cubicBezTo>
                  <a:cubicBezTo>
                    <a:pt x="117677" y="54306"/>
                    <a:pt x="120000" y="58686"/>
                    <a:pt x="120000" y="51678"/>
                  </a:cubicBezTo>
                  <a:cubicBezTo>
                    <a:pt x="120000" y="49927"/>
                    <a:pt x="113032" y="49051"/>
                    <a:pt x="111483" y="48175"/>
                  </a:cubicBezTo>
                  <a:cubicBezTo>
                    <a:pt x="105290" y="44671"/>
                    <a:pt x="114580" y="42043"/>
                    <a:pt x="102193" y="43795"/>
                  </a:cubicBezTo>
                  <a:cubicBezTo>
                    <a:pt x="101419" y="43795"/>
                    <a:pt x="101419" y="42919"/>
                    <a:pt x="100645" y="42919"/>
                  </a:cubicBezTo>
                  <a:cubicBezTo>
                    <a:pt x="98322" y="42043"/>
                    <a:pt x="93677" y="39416"/>
                    <a:pt x="91354" y="36788"/>
                  </a:cubicBezTo>
                  <a:cubicBezTo>
                    <a:pt x="89032" y="32408"/>
                    <a:pt x="94451" y="32408"/>
                    <a:pt x="91354" y="28905"/>
                  </a:cubicBezTo>
                  <a:cubicBezTo>
                    <a:pt x="90580" y="28905"/>
                    <a:pt x="87483" y="28029"/>
                    <a:pt x="85935" y="28029"/>
                  </a:cubicBezTo>
                  <a:cubicBezTo>
                    <a:pt x="84387" y="27153"/>
                    <a:pt x="85935" y="24525"/>
                    <a:pt x="81290" y="24525"/>
                  </a:cubicBezTo>
                  <a:cubicBezTo>
                    <a:pt x="79741" y="24525"/>
                    <a:pt x="77419" y="20145"/>
                    <a:pt x="75096" y="19270"/>
                  </a:cubicBezTo>
                  <a:cubicBezTo>
                    <a:pt x="72774" y="19270"/>
                    <a:pt x="71225" y="26277"/>
                    <a:pt x="68129" y="19270"/>
                  </a:cubicBezTo>
                  <a:cubicBezTo>
                    <a:pt x="68129" y="18394"/>
                    <a:pt x="65806" y="18394"/>
                    <a:pt x="64258" y="14890"/>
                  </a:cubicBezTo>
                  <a:cubicBezTo>
                    <a:pt x="63483" y="12262"/>
                    <a:pt x="61161" y="14014"/>
                    <a:pt x="59612" y="8759"/>
                  </a:cubicBezTo>
                  <a:cubicBezTo>
                    <a:pt x="58838" y="5255"/>
                    <a:pt x="57290" y="0"/>
                    <a:pt x="54193" y="0"/>
                  </a:cubicBezTo>
                  <a:cubicBezTo>
                    <a:pt x="51870" y="0"/>
                    <a:pt x="48000" y="6131"/>
                    <a:pt x="47225" y="7883"/>
                  </a:cubicBezTo>
                  <a:cubicBezTo>
                    <a:pt x="46451" y="8759"/>
                    <a:pt x="46451" y="7883"/>
                    <a:pt x="45677" y="7007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8" name="Google Shape;1718;p353"/>
            <p:cNvSpPr/>
            <p:nvPr/>
          </p:nvSpPr>
          <p:spPr>
            <a:xfrm>
              <a:off x="3198809" y="1908176"/>
              <a:ext cx="522300" cy="611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913" y="22822"/>
                  </a:moveTo>
                  <a:cubicBezTo>
                    <a:pt x="108776" y="22822"/>
                    <a:pt x="109640" y="22085"/>
                    <a:pt x="109640" y="22085"/>
                  </a:cubicBezTo>
                  <a:cubicBezTo>
                    <a:pt x="110503" y="22085"/>
                    <a:pt x="110503" y="21349"/>
                    <a:pt x="110503" y="21349"/>
                  </a:cubicBezTo>
                  <a:cubicBezTo>
                    <a:pt x="111366" y="20613"/>
                    <a:pt x="112230" y="19877"/>
                    <a:pt x="113956" y="19141"/>
                  </a:cubicBezTo>
                  <a:cubicBezTo>
                    <a:pt x="113956" y="18404"/>
                    <a:pt x="114820" y="18404"/>
                    <a:pt x="114820" y="18404"/>
                  </a:cubicBezTo>
                  <a:cubicBezTo>
                    <a:pt x="114820" y="17668"/>
                    <a:pt x="115683" y="17668"/>
                    <a:pt x="116546" y="16932"/>
                  </a:cubicBezTo>
                  <a:cubicBezTo>
                    <a:pt x="116546" y="16932"/>
                    <a:pt x="117410" y="16196"/>
                    <a:pt x="117410" y="15460"/>
                  </a:cubicBezTo>
                  <a:cubicBezTo>
                    <a:pt x="117410" y="15460"/>
                    <a:pt x="117410" y="14723"/>
                    <a:pt x="117410" y="14723"/>
                  </a:cubicBezTo>
                  <a:cubicBezTo>
                    <a:pt x="117410" y="14723"/>
                    <a:pt x="118273" y="13987"/>
                    <a:pt x="118273" y="13987"/>
                  </a:cubicBezTo>
                  <a:cubicBezTo>
                    <a:pt x="119136" y="13251"/>
                    <a:pt x="119136" y="12515"/>
                    <a:pt x="120000" y="12515"/>
                  </a:cubicBezTo>
                  <a:cubicBezTo>
                    <a:pt x="120000" y="11779"/>
                    <a:pt x="120000" y="11779"/>
                    <a:pt x="120000" y="11779"/>
                  </a:cubicBezTo>
                  <a:cubicBezTo>
                    <a:pt x="120000" y="11779"/>
                    <a:pt x="119136" y="11779"/>
                    <a:pt x="119136" y="11779"/>
                  </a:cubicBezTo>
                  <a:cubicBezTo>
                    <a:pt x="118273" y="13251"/>
                    <a:pt x="117410" y="13251"/>
                    <a:pt x="116546" y="13251"/>
                  </a:cubicBezTo>
                  <a:cubicBezTo>
                    <a:pt x="116546" y="13251"/>
                    <a:pt x="116546" y="13251"/>
                    <a:pt x="116546" y="13251"/>
                  </a:cubicBezTo>
                  <a:cubicBezTo>
                    <a:pt x="116546" y="13251"/>
                    <a:pt x="115683" y="12515"/>
                    <a:pt x="115683" y="12515"/>
                  </a:cubicBezTo>
                  <a:cubicBezTo>
                    <a:pt x="115683" y="11779"/>
                    <a:pt x="115683" y="11779"/>
                    <a:pt x="115683" y="11779"/>
                  </a:cubicBezTo>
                  <a:cubicBezTo>
                    <a:pt x="113956" y="10306"/>
                    <a:pt x="113956" y="10306"/>
                    <a:pt x="113093" y="11042"/>
                  </a:cubicBezTo>
                  <a:cubicBezTo>
                    <a:pt x="113093" y="11042"/>
                    <a:pt x="112230" y="11779"/>
                    <a:pt x="111366" y="11779"/>
                  </a:cubicBezTo>
                  <a:cubicBezTo>
                    <a:pt x="110503" y="12515"/>
                    <a:pt x="109640" y="11779"/>
                    <a:pt x="108776" y="11042"/>
                  </a:cubicBezTo>
                  <a:cubicBezTo>
                    <a:pt x="107913" y="10306"/>
                    <a:pt x="107913" y="10306"/>
                    <a:pt x="107913" y="10306"/>
                  </a:cubicBezTo>
                  <a:cubicBezTo>
                    <a:pt x="106187" y="11042"/>
                    <a:pt x="105323" y="11779"/>
                    <a:pt x="104460" y="11042"/>
                  </a:cubicBezTo>
                  <a:cubicBezTo>
                    <a:pt x="104460" y="11042"/>
                    <a:pt x="104460" y="11042"/>
                    <a:pt x="104460" y="11042"/>
                  </a:cubicBezTo>
                  <a:cubicBezTo>
                    <a:pt x="104460" y="9570"/>
                    <a:pt x="103597" y="9570"/>
                    <a:pt x="103597" y="8834"/>
                  </a:cubicBezTo>
                  <a:cubicBezTo>
                    <a:pt x="103597" y="8834"/>
                    <a:pt x="102733" y="8098"/>
                    <a:pt x="102733" y="8098"/>
                  </a:cubicBezTo>
                  <a:cubicBezTo>
                    <a:pt x="102733" y="4417"/>
                    <a:pt x="102733" y="4417"/>
                    <a:pt x="102733" y="4417"/>
                  </a:cubicBezTo>
                  <a:cubicBezTo>
                    <a:pt x="102733" y="4417"/>
                    <a:pt x="103597" y="4417"/>
                    <a:pt x="103597" y="3680"/>
                  </a:cubicBezTo>
                  <a:cubicBezTo>
                    <a:pt x="103597" y="2944"/>
                    <a:pt x="103597" y="1472"/>
                    <a:pt x="103597" y="1472"/>
                  </a:cubicBezTo>
                  <a:cubicBezTo>
                    <a:pt x="102733" y="736"/>
                    <a:pt x="101870" y="736"/>
                    <a:pt x="101870" y="0"/>
                  </a:cubicBezTo>
                  <a:cubicBezTo>
                    <a:pt x="101870" y="736"/>
                    <a:pt x="101870" y="736"/>
                    <a:pt x="101870" y="736"/>
                  </a:cubicBezTo>
                  <a:cubicBezTo>
                    <a:pt x="101870" y="736"/>
                    <a:pt x="101007" y="1472"/>
                    <a:pt x="99280" y="2208"/>
                  </a:cubicBezTo>
                  <a:cubicBezTo>
                    <a:pt x="97553" y="2944"/>
                    <a:pt x="94100" y="4417"/>
                    <a:pt x="94100" y="5153"/>
                  </a:cubicBezTo>
                  <a:cubicBezTo>
                    <a:pt x="94964" y="5153"/>
                    <a:pt x="94964" y="5889"/>
                    <a:pt x="94964" y="6625"/>
                  </a:cubicBezTo>
                  <a:cubicBezTo>
                    <a:pt x="94964" y="7361"/>
                    <a:pt x="94964" y="7361"/>
                    <a:pt x="94964" y="7361"/>
                  </a:cubicBezTo>
                  <a:cubicBezTo>
                    <a:pt x="94100" y="8098"/>
                    <a:pt x="94100" y="8098"/>
                    <a:pt x="94100" y="8098"/>
                  </a:cubicBezTo>
                  <a:cubicBezTo>
                    <a:pt x="94100" y="8098"/>
                    <a:pt x="92374" y="8834"/>
                    <a:pt x="89784" y="8834"/>
                  </a:cubicBezTo>
                  <a:cubicBezTo>
                    <a:pt x="89784" y="8834"/>
                    <a:pt x="89784" y="8834"/>
                    <a:pt x="88920" y="8834"/>
                  </a:cubicBezTo>
                  <a:cubicBezTo>
                    <a:pt x="88057" y="9570"/>
                    <a:pt x="87194" y="9570"/>
                    <a:pt x="87194" y="9570"/>
                  </a:cubicBezTo>
                  <a:cubicBezTo>
                    <a:pt x="86330" y="9570"/>
                    <a:pt x="86330" y="9570"/>
                    <a:pt x="86330" y="11042"/>
                  </a:cubicBezTo>
                  <a:cubicBezTo>
                    <a:pt x="86330" y="12515"/>
                    <a:pt x="83741" y="12515"/>
                    <a:pt x="82877" y="12515"/>
                  </a:cubicBezTo>
                  <a:cubicBezTo>
                    <a:pt x="82014" y="13251"/>
                    <a:pt x="82014" y="13251"/>
                    <a:pt x="81151" y="13251"/>
                  </a:cubicBezTo>
                  <a:cubicBezTo>
                    <a:pt x="81151" y="13251"/>
                    <a:pt x="81151" y="13251"/>
                    <a:pt x="81151" y="13251"/>
                  </a:cubicBezTo>
                  <a:cubicBezTo>
                    <a:pt x="82014" y="13987"/>
                    <a:pt x="82014" y="13987"/>
                    <a:pt x="82014" y="13987"/>
                  </a:cubicBezTo>
                  <a:cubicBezTo>
                    <a:pt x="82877" y="14723"/>
                    <a:pt x="82877" y="14723"/>
                    <a:pt x="82877" y="15460"/>
                  </a:cubicBezTo>
                  <a:cubicBezTo>
                    <a:pt x="82877" y="16196"/>
                    <a:pt x="82877" y="16932"/>
                    <a:pt x="82877" y="16932"/>
                  </a:cubicBezTo>
                  <a:cubicBezTo>
                    <a:pt x="82014" y="17668"/>
                    <a:pt x="82014" y="18404"/>
                    <a:pt x="82014" y="19141"/>
                  </a:cubicBezTo>
                  <a:cubicBezTo>
                    <a:pt x="82014" y="19877"/>
                    <a:pt x="82014" y="20613"/>
                    <a:pt x="81151" y="20613"/>
                  </a:cubicBezTo>
                  <a:cubicBezTo>
                    <a:pt x="80287" y="21349"/>
                    <a:pt x="79424" y="21349"/>
                    <a:pt x="78561" y="20613"/>
                  </a:cubicBezTo>
                  <a:cubicBezTo>
                    <a:pt x="77697" y="20613"/>
                    <a:pt x="76834" y="19877"/>
                    <a:pt x="76834" y="18404"/>
                  </a:cubicBezTo>
                  <a:cubicBezTo>
                    <a:pt x="76834" y="18404"/>
                    <a:pt x="76834" y="18404"/>
                    <a:pt x="76834" y="18404"/>
                  </a:cubicBezTo>
                  <a:cubicBezTo>
                    <a:pt x="75971" y="17668"/>
                    <a:pt x="75971" y="17668"/>
                    <a:pt x="75971" y="17668"/>
                  </a:cubicBezTo>
                  <a:cubicBezTo>
                    <a:pt x="75971" y="17668"/>
                    <a:pt x="75107" y="17668"/>
                    <a:pt x="75107" y="18404"/>
                  </a:cubicBezTo>
                  <a:cubicBezTo>
                    <a:pt x="75107" y="18404"/>
                    <a:pt x="75107" y="19141"/>
                    <a:pt x="75107" y="19141"/>
                  </a:cubicBezTo>
                  <a:cubicBezTo>
                    <a:pt x="74244" y="19141"/>
                    <a:pt x="73381" y="19141"/>
                    <a:pt x="72517" y="18404"/>
                  </a:cubicBezTo>
                  <a:cubicBezTo>
                    <a:pt x="71654" y="18404"/>
                    <a:pt x="71654" y="18404"/>
                    <a:pt x="71654" y="18404"/>
                  </a:cubicBezTo>
                  <a:cubicBezTo>
                    <a:pt x="69928" y="17668"/>
                    <a:pt x="69928" y="18404"/>
                    <a:pt x="69064" y="19877"/>
                  </a:cubicBezTo>
                  <a:cubicBezTo>
                    <a:pt x="69064" y="19877"/>
                    <a:pt x="69064" y="20613"/>
                    <a:pt x="69064" y="20613"/>
                  </a:cubicBezTo>
                  <a:cubicBezTo>
                    <a:pt x="68201" y="21349"/>
                    <a:pt x="68201" y="22085"/>
                    <a:pt x="68201" y="22822"/>
                  </a:cubicBezTo>
                  <a:cubicBezTo>
                    <a:pt x="68201" y="23558"/>
                    <a:pt x="68201" y="24294"/>
                    <a:pt x="66474" y="25766"/>
                  </a:cubicBezTo>
                  <a:cubicBezTo>
                    <a:pt x="66474" y="25766"/>
                    <a:pt x="65611" y="26503"/>
                    <a:pt x="65611" y="27239"/>
                  </a:cubicBezTo>
                  <a:cubicBezTo>
                    <a:pt x="65611" y="27975"/>
                    <a:pt x="64748" y="28711"/>
                    <a:pt x="64748" y="29447"/>
                  </a:cubicBezTo>
                  <a:cubicBezTo>
                    <a:pt x="63884" y="30184"/>
                    <a:pt x="63884" y="30184"/>
                    <a:pt x="63884" y="30920"/>
                  </a:cubicBezTo>
                  <a:cubicBezTo>
                    <a:pt x="63884" y="31656"/>
                    <a:pt x="63884" y="32392"/>
                    <a:pt x="63021" y="32392"/>
                  </a:cubicBezTo>
                  <a:cubicBezTo>
                    <a:pt x="63021" y="33128"/>
                    <a:pt x="61294" y="33128"/>
                    <a:pt x="59568" y="33128"/>
                  </a:cubicBezTo>
                  <a:cubicBezTo>
                    <a:pt x="59568" y="33128"/>
                    <a:pt x="58705" y="33128"/>
                    <a:pt x="58705" y="33128"/>
                  </a:cubicBezTo>
                  <a:cubicBezTo>
                    <a:pt x="57841" y="33128"/>
                    <a:pt x="56115" y="33128"/>
                    <a:pt x="55251" y="32392"/>
                  </a:cubicBezTo>
                  <a:cubicBezTo>
                    <a:pt x="54388" y="32392"/>
                    <a:pt x="54388" y="32392"/>
                    <a:pt x="53525" y="31656"/>
                  </a:cubicBezTo>
                  <a:cubicBezTo>
                    <a:pt x="53525" y="31656"/>
                    <a:pt x="52661" y="31656"/>
                    <a:pt x="51798" y="31656"/>
                  </a:cubicBezTo>
                  <a:cubicBezTo>
                    <a:pt x="51798" y="30920"/>
                    <a:pt x="50935" y="30920"/>
                    <a:pt x="50071" y="30920"/>
                  </a:cubicBezTo>
                  <a:cubicBezTo>
                    <a:pt x="49208" y="30920"/>
                    <a:pt x="48345" y="30920"/>
                    <a:pt x="47482" y="30920"/>
                  </a:cubicBezTo>
                  <a:cubicBezTo>
                    <a:pt x="46618" y="31656"/>
                    <a:pt x="45755" y="31656"/>
                    <a:pt x="44892" y="31656"/>
                  </a:cubicBezTo>
                  <a:cubicBezTo>
                    <a:pt x="44028" y="31656"/>
                    <a:pt x="44028" y="31656"/>
                    <a:pt x="43165" y="31656"/>
                  </a:cubicBezTo>
                  <a:cubicBezTo>
                    <a:pt x="42302" y="32392"/>
                    <a:pt x="42302" y="32392"/>
                    <a:pt x="40575" y="31656"/>
                  </a:cubicBezTo>
                  <a:cubicBezTo>
                    <a:pt x="40575" y="31656"/>
                    <a:pt x="40575" y="31656"/>
                    <a:pt x="40575" y="31656"/>
                  </a:cubicBezTo>
                  <a:cubicBezTo>
                    <a:pt x="39712" y="31656"/>
                    <a:pt x="38848" y="31656"/>
                    <a:pt x="38848" y="31656"/>
                  </a:cubicBezTo>
                  <a:cubicBezTo>
                    <a:pt x="37985" y="31656"/>
                    <a:pt x="37985" y="32392"/>
                    <a:pt x="37985" y="32392"/>
                  </a:cubicBezTo>
                  <a:cubicBezTo>
                    <a:pt x="37985" y="33128"/>
                    <a:pt x="37985" y="33128"/>
                    <a:pt x="37985" y="33865"/>
                  </a:cubicBezTo>
                  <a:cubicBezTo>
                    <a:pt x="37122" y="34601"/>
                    <a:pt x="37122" y="34601"/>
                    <a:pt x="35395" y="35337"/>
                  </a:cubicBezTo>
                  <a:cubicBezTo>
                    <a:pt x="33669" y="35337"/>
                    <a:pt x="32805" y="36073"/>
                    <a:pt x="32805" y="37546"/>
                  </a:cubicBezTo>
                  <a:cubicBezTo>
                    <a:pt x="32805" y="39018"/>
                    <a:pt x="32805" y="39754"/>
                    <a:pt x="31079" y="40490"/>
                  </a:cubicBezTo>
                  <a:cubicBezTo>
                    <a:pt x="31079" y="40490"/>
                    <a:pt x="31079" y="40490"/>
                    <a:pt x="31079" y="40490"/>
                  </a:cubicBezTo>
                  <a:cubicBezTo>
                    <a:pt x="30215" y="40490"/>
                    <a:pt x="28489" y="39018"/>
                    <a:pt x="28489" y="39018"/>
                  </a:cubicBezTo>
                  <a:cubicBezTo>
                    <a:pt x="28489" y="38282"/>
                    <a:pt x="28489" y="38282"/>
                    <a:pt x="28489" y="38282"/>
                  </a:cubicBezTo>
                  <a:cubicBezTo>
                    <a:pt x="26762" y="37546"/>
                    <a:pt x="26762" y="36073"/>
                    <a:pt x="26762" y="35337"/>
                  </a:cubicBezTo>
                  <a:cubicBezTo>
                    <a:pt x="26762" y="34601"/>
                    <a:pt x="26762" y="34601"/>
                    <a:pt x="26762" y="34601"/>
                  </a:cubicBezTo>
                  <a:cubicBezTo>
                    <a:pt x="26762" y="30920"/>
                    <a:pt x="26762" y="30920"/>
                    <a:pt x="26762" y="30920"/>
                  </a:cubicBezTo>
                  <a:cubicBezTo>
                    <a:pt x="26762" y="30184"/>
                    <a:pt x="26762" y="30184"/>
                    <a:pt x="26762" y="30184"/>
                  </a:cubicBezTo>
                  <a:cubicBezTo>
                    <a:pt x="26762" y="30184"/>
                    <a:pt x="25899" y="30920"/>
                    <a:pt x="25899" y="30920"/>
                  </a:cubicBezTo>
                  <a:cubicBezTo>
                    <a:pt x="25035" y="30920"/>
                    <a:pt x="24172" y="30920"/>
                    <a:pt x="23309" y="30920"/>
                  </a:cubicBezTo>
                  <a:cubicBezTo>
                    <a:pt x="22446" y="30920"/>
                    <a:pt x="22446" y="30184"/>
                    <a:pt x="21582" y="29447"/>
                  </a:cubicBezTo>
                  <a:cubicBezTo>
                    <a:pt x="21582" y="28711"/>
                    <a:pt x="21582" y="28711"/>
                    <a:pt x="21582" y="27975"/>
                  </a:cubicBezTo>
                  <a:cubicBezTo>
                    <a:pt x="21582" y="27975"/>
                    <a:pt x="21582" y="27975"/>
                    <a:pt x="21582" y="27975"/>
                  </a:cubicBezTo>
                  <a:cubicBezTo>
                    <a:pt x="20719" y="28711"/>
                    <a:pt x="20719" y="28711"/>
                    <a:pt x="20719" y="28711"/>
                  </a:cubicBezTo>
                  <a:cubicBezTo>
                    <a:pt x="20719" y="28711"/>
                    <a:pt x="20719" y="28711"/>
                    <a:pt x="20719" y="28711"/>
                  </a:cubicBezTo>
                  <a:cubicBezTo>
                    <a:pt x="20719" y="28711"/>
                    <a:pt x="20719" y="28711"/>
                    <a:pt x="20719" y="28711"/>
                  </a:cubicBezTo>
                  <a:cubicBezTo>
                    <a:pt x="19856" y="27975"/>
                    <a:pt x="19856" y="27975"/>
                    <a:pt x="19856" y="27975"/>
                  </a:cubicBezTo>
                  <a:cubicBezTo>
                    <a:pt x="18992" y="27975"/>
                    <a:pt x="18992" y="27975"/>
                    <a:pt x="18992" y="27239"/>
                  </a:cubicBezTo>
                  <a:cubicBezTo>
                    <a:pt x="18129" y="26503"/>
                    <a:pt x="17266" y="26503"/>
                    <a:pt x="16402" y="25766"/>
                  </a:cubicBezTo>
                  <a:cubicBezTo>
                    <a:pt x="15539" y="25766"/>
                    <a:pt x="15539" y="25030"/>
                    <a:pt x="15539" y="25030"/>
                  </a:cubicBezTo>
                  <a:cubicBezTo>
                    <a:pt x="14676" y="25030"/>
                    <a:pt x="13812" y="24294"/>
                    <a:pt x="11223" y="24294"/>
                  </a:cubicBezTo>
                  <a:cubicBezTo>
                    <a:pt x="11223" y="24294"/>
                    <a:pt x="11223" y="24294"/>
                    <a:pt x="11223" y="24294"/>
                  </a:cubicBezTo>
                  <a:cubicBezTo>
                    <a:pt x="11223" y="24294"/>
                    <a:pt x="11223" y="24294"/>
                    <a:pt x="11223" y="24294"/>
                  </a:cubicBezTo>
                  <a:cubicBezTo>
                    <a:pt x="10359" y="24294"/>
                    <a:pt x="7769" y="25766"/>
                    <a:pt x="7769" y="25766"/>
                  </a:cubicBezTo>
                  <a:cubicBezTo>
                    <a:pt x="6906" y="26503"/>
                    <a:pt x="6906" y="26503"/>
                    <a:pt x="2589" y="25766"/>
                  </a:cubicBezTo>
                  <a:cubicBezTo>
                    <a:pt x="1726" y="25766"/>
                    <a:pt x="1726" y="25766"/>
                    <a:pt x="1726" y="25766"/>
                  </a:cubicBezTo>
                  <a:cubicBezTo>
                    <a:pt x="1726" y="25766"/>
                    <a:pt x="1726" y="25766"/>
                    <a:pt x="1726" y="25766"/>
                  </a:cubicBezTo>
                  <a:cubicBezTo>
                    <a:pt x="863" y="26503"/>
                    <a:pt x="863" y="27239"/>
                    <a:pt x="863" y="27975"/>
                  </a:cubicBezTo>
                  <a:cubicBezTo>
                    <a:pt x="863" y="27975"/>
                    <a:pt x="863" y="27975"/>
                    <a:pt x="863" y="27975"/>
                  </a:cubicBezTo>
                  <a:cubicBezTo>
                    <a:pt x="863" y="28711"/>
                    <a:pt x="863" y="28711"/>
                    <a:pt x="1726" y="28711"/>
                  </a:cubicBezTo>
                  <a:cubicBezTo>
                    <a:pt x="2589" y="28711"/>
                    <a:pt x="2589" y="29447"/>
                    <a:pt x="3453" y="30184"/>
                  </a:cubicBezTo>
                  <a:cubicBezTo>
                    <a:pt x="3453" y="30920"/>
                    <a:pt x="3453" y="31656"/>
                    <a:pt x="3453" y="32392"/>
                  </a:cubicBezTo>
                  <a:cubicBezTo>
                    <a:pt x="3453" y="32392"/>
                    <a:pt x="2589" y="32392"/>
                    <a:pt x="2589" y="33128"/>
                  </a:cubicBezTo>
                  <a:cubicBezTo>
                    <a:pt x="2589" y="33865"/>
                    <a:pt x="1726" y="34601"/>
                    <a:pt x="863" y="35337"/>
                  </a:cubicBezTo>
                  <a:cubicBezTo>
                    <a:pt x="0" y="35337"/>
                    <a:pt x="0" y="36073"/>
                    <a:pt x="0" y="36073"/>
                  </a:cubicBezTo>
                  <a:cubicBezTo>
                    <a:pt x="0" y="36809"/>
                    <a:pt x="863" y="36809"/>
                    <a:pt x="1726" y="36809"/>
                  </a:cubicBezTo>
                  <a:cubicBezTo>
                    <a:pt x="4316" y="36809"/>
                    <a:pt x="4316" y="36809"/>
                    <a:pt x="4316" y="36809"/>
                  </a:cubicBezTo>
                  <a:cubicBezTo>
                    <a:pt x="6906" y="36809"/>
                    <a:pt x="8633" y="37546"/>
                    <a:pt x="8633" y="38282"/>
                  </a:cubicBezTo>
                  <a:cubicBezTo>
                    <a:pt x="8633" y="39018"/>
                    <a:pt x="8633" y="39754"/>
                    <a:pt x="8633" y="39754"/>
                  </a:cubicBezTo>
                  <a:cubicBezTo>
                    <a:pt x="8633" y="40490"/>
                    <a:pt x="7769" y="40490"/>
                    <a:pt x="7769" y="39754"/>
                  </a:cubicBezTo>
                  <a:cubicBezTo>
                    <a:pt x="6906" y="39754"/>
                    <a:pt x="6906" y="39754"/>
                    <a:pt x="6043" y="40490"/>
                  </a:cubicBezTo>
                  <a:cubicBezTo>
                    <a:pt x="5179" y="40490"/>
                    <a:pt x="3453" y="41226"/>
                    <a:pt x="4316" y="42699"/>
                  </a:cubicBezTo>
                  <a:cubicBezTo>
                    <a:pt x="4316" y="44171"/>
                    <a:pt x="4316" y="44907"/>
                    <a:pt x="4316" y="46380"/>
                  </a:cubicBezTo>
                  <a:cubicBezTo>
                    <a:pt x="4316" y="46380"/>
                    <a:pt x="4316" y="46380"/>
                    <a:pt x="4316" y="46380"/>
                  </a:cubicBezTo>
                  <a:cubicBezTo>
                    <a:pt x="4316" y="47852"/>
                    <a:pt x="3453" y="47852"/>
                    <a:pt x="2589" y="47852"/>
                  </a:cubicBezTo>
                  <a:cubicBezTo>
                    <a:pt x="1726" y="47852"/>
                    <a:pt x="1726" y="47852"/>
                    <a:pt x="1726" y="47852"/>
                  </a:cubicBezTo>
                  <a:cubicBezTo>
                    <a:pt x="1726" y="49325"/>
                    <a:pt x="2589" y="49325"/>
                    <a:pt x="2589" y="50061"/>
                  </a:cubicBezTo>
                  <a:cubicBezTo>
                    <a:pt x="3453" y="50061"/>
                    <a:pt x="3453" y="50061"/>
                    <a:pt x="4316" y="50797"/>
                  </a:cubicBezTo>
                  <a:cubicBezTo>
                    <a:pt x="4316" y="51533"/>
                    <a:pt x="4316" y="51533"/>
                    <a:pt x="4316" y="51533"/>
                  </a:cubicBezTo>
                  <a:cubicBezTo>
                    <a:pt x="4316" y="52269"/>
                    <a:pt x="4316" y="52269"/>
                    <a:pt x="4316" y="52269"/>
                  </a:cubicBezTo>
                  <a:cubicBezTo>
                    <a:pt x="4316" y="53006"/>
                    <a:pt x="5179" y="53006"/>
                    <a:pt x="6043" y="52269"/>
                  </a:cubicBezTo>
                  <a:cubicBezTo>
                    <a:pt x="6043" y="52269"/>
                    <a:pt x="6906" y="52269"/>
                    <a:pt x="7769" y="52269"/>
                  </a:cubicBezTo>
                  <a:cubicBezTo>
                    <a:pt x="8633" y="52269"/>
                    <a:pt x="9496" y="52269"/>
                    <a:pt x="9496" y="51533"/>
                  </a:cubicBezTo>
                  <a:cubicBezTo>
                    <a:pt x="11223" y="50797"/>
                    <a:pt x="14676" y="50797"/>
                    <a:pt x="15539" y="52269"/>
                  </a:cubicBezTo>
                  <a:cubicBezTo>
                    <a:pt x="16402" y="52269"/>
                    <a:pt x="16402" y="52269"/>
                    <a:pt x="16402" y="53006"/>
                  </a:cubicBezTo>
                  <a:cubicBezTo>
                    <a:pt x="17266" y="53742"/>
                    <a:pt x="18129" y="54478"/>
                    <a:pt x="18992" y="54478"/>
                  </a:cubicBezTo>
                  <a:cubicBezTo>
                    <a:pt x="19856" y="55214"/>
                    <a:pt x="20719" y="55214"/>
                    <a:pt x="20719" y="55950"/>
                  </a:cubicBezTo>
                  <a:cubicBezTo>
                    <a:pt x="21582" y="55950"/>
                    <a:pt x="22446" y="56687"/>
                    <a:pt x="23309" y="56687"/>
                  </a:cubicBezTo>
                  <a:cubicBezTo>
                    <a:pt x="23309" y="56687"/>
                    <a:pt x="24172" y="56687"/>
                    <a:pt x="24172" y="56687"/>
                  </a:cubicBezTo>
                  <a:cubicBezTo>
                    <a:pt x="25899" y="56687"/>
                    <a:pt x="26762" y="56687"/>
                    <a:pt x="27625" y="55950"/>
                  </a:cubicBezTo>
                  <a:cubicBezTo>
                    <a:pt x="30215" y="54478"/>
                    <a:pt x="31079" y="55214"/>
                    <a:pt x="31942" y="55950"/>
                  </a:cubicBezTo>
                  <a:cubicBezTo>
                    <a:pt x="31942" y="56687"/>
                    <a:pt x="31942" y="56687"/>
                    <a:pt x="31942" y="56687"/>
                  </a:cubicBezTo>
                  <a:cubicBezTo>
                    <a:pt x="32805" y="56687"/>
                    <a:pt x="32805" y="57423"/>
                    <a:pt x="33669" y="58159"/>
                  </a:cubicBezTo>
                  <a:cubicBezTo>
                    <a:pt x="33669" y="58159"/>
                    <a:pt x="34532" y="58895"/>
                    <a:pt x="34532" y="58895"/>
                  </a:cubicBezTo>
                  <a:cubicBezTo>
                    <a:pt x="36258" y="60368"/>
                    <a:pt x="36258" y="61104"/>
                    <a:pt x="37122" y="61840"/>
                  </a:cubicBezTo>
                  <a:cubicBezTo>
                    <a:pt x="37122" y="62576"/>
                    <a:pt x="37122" y="63312"/>
                    <a:pt x="37985" y="64049"/>
                  </a:cubicBezTo>
                  <a:cubicBezTo>
                    <a:pt x="37985" y="64049"/>
                    <a:pt x="37985" y="64049"/>
                    <a:pt x="37985" y="64049"/>
                  </a:cubicBezTo>
                  <a:cubicBezTo>
                    <a:pt x="37985" y="65521"/>
                    <a:pt x="38848" y="66257"/>
                    <a:pt x="38848" y="67730"/>
                  </a:cubicBezTo>
                  <a:cubicBezTo>
                    <a:pt x="38848" y="67730"/>
                    <a:pt x="38848" y="68466"/>
                    <a:pt x="38848" y="68466"/>
                  </a:cubicBezTo>
                  <a:cubicBezTo>
                    <a:pt x="38848" y="69938"/>
                    <a:pt x="38848" y="70674"/>
                    <a:pt x="39712" y="71411"/>
                  </a:cubicBezTo>
                  <a:cubicBezTo>
                    <a:pt x="40575" y="72147"/>
                    <a:pt x="40575" y="72883"/>
                    <a:pt x="40575" y="73619"/>
                  </a:cubicBezTo>
                  <a:cubicBezTo>
                    <a:pt x="40575" y="74355"/>
                    <a:pt x="40575" y="74355"/>
                    <a:pt x="40575" y="74355"/>
                  </a:cubicBezTo>
                  <a:cubicBezTo>
                    <a:pt x="41438" y="75828"/>
                    <a:pt x="41438" y="77300"/>
                    <a:pt x="41438" y="78773"/>
                  </a:cubicBezTo>
                  <a:cubicBezTo>
                    <a:pt x="41438" y="79509"/>
                    <a:pt x="41438" y="79509"/>
                    <a:pt x="41438" y="79509"/>
                  </a:cubicBezTo>
                  <a:cubicBezTo>
                    <a:pt x="41438" y="80245"/>
                    <a:pt x="42302" y="81717"/>
                    <a:pt x="43165" y="82453"/>
                  </a:cubicBezTo>
                  <a:cubicBezTo>
                    <a:pt x="44028" y="83190"/>
                    <a:pt x="44892" y="83926"/>
                    <a:pt x="45755" y="85398"/>
                  </a:cubicBezTo>
                  <a:cubicBezTo>
                    <a:pt x="45755" y="86871"/>
                    <a:pt x="46618" y="86871"/>
                    <a:pt x="46618" y="86871"/>
                  </a:cubicBezTo>
                  <a:cubicBezTo>
                    <a:pt x="47482" y="86871"/>
                    <a:pt x="47482" y="87607"/>
                    <a:pt x="48345" y="87607"/>
                  </a:cubicBezTo>
                  <a:cubicBezTo>
                    <a:pt x="48345" y="87607"/>
                    <a:pt x="48345" y="88343"/>
                    <a:pt x="48345" y="88343"/>
                  </a:cubicBezTo>
                  <a:cubicBezTo>
                    <a:pt x="49208" y="89079"/>
                    <a:pt x="49208" y="90552"/>
                    <a:pt x="50071" y="90552"/>
                  </a:cubicBezTo>
                  <a:cubicBezTo>
                    <a:pt x="50071" y="90552"/>
                    <a:pt x="50071" y="90552"/>
                    <a:pt x="50071" y="90552"/>
                  </a:cubicBezTo>
                  <a:cubicBezTo>
                    <a:pt x="50935" y="90552"/>
                    <a:pt x="50935" y="90552"/>
                    <a:pt x="50935" y="90552"/>
                  </a:cubicBezTo>
                  <a:cubicBezTo>
                    <a:pt x="51798" y="90552"/>
                    <a:pt x="51798" y="91288"/>
                    <a:pt x="52661" y="91288"/>
                  </a:cubicBezTo>
                  <a:cubicBezTo>
                    <a:pt x="54388" y="91288"/>
                    <a:pt x="55251" y="91288"/>
                    <a:pt x="55251" y="92760"/>
                  </a:cubicBezTo>
                  <a:cubicBezTo>
                    <a:pt x="56115" y="92760"/>
                    <a:pt x="56115" y="93496"/>
                    <a:pt x="56115" y="93496"/>
                  </a:cubicBezTo>
                  <a:cubicBezTo>
                    <a:pt x="56978" y="94233"/>
                    <a:pt x="57841" y="94969"/>
                    <a:pt x="57841" y="95705"/>
                  </a:cubicBezTo>
                  <a:cubicBezTo>
                    <a:pt x="57841" y="96441"/>
                    <a:pt x="58705" y="97177"/>
                    <a:pt x="58705" y="97177"/>
                  </a:cubicBezTo>
                  <a:cubicBezTo>
                    <a:pt x="58705" y="97914"/>
                    <a:pt x="58705" y="99386"/>
                    <a:pt x="57841" y="100122"/>
                  </a:cubicBezTo>
                  <a:cubicBezTo>
                    <a:pt x="57841" y="100858"/>
                    <a:pt x="57841" y="100858"/>
                    <a:pt x="57841" y="100858"/>
                  </a:cubicBezTo>
                  <a:cubicBezTo>
                    <a:pt x="57841" y="101595"/>
                    <a:pt x="57841" y="101595"/>
                    <a:pt x="57841" y="101595"/>
                  </a:cubicBezTo>
                  <a:cubicBezTo>
                    <a:pt x="56978" y="101595"/>
                    <a:pt x="56978" y="101595"/>
                    <a:pt x="56978" y="101595"/>
                  </a:cubicBezTo>
                  <a:cubicBezTo>
                    <a:pt x="56978" y="101595"/>
                    <a:pt x="56978" y="102331"/>
                    <a:pt x="57841" y="103803"/>
                  </a:cubicBezTo>
                  <a:cubicBezTo>
                    <a:pt x="57841" y="104539"/>
                    <a:pt x="58705" y="105276"/>
                    <a:pt x="57841" y="106748"/>
                  </a:cubicBezTo>
                  <a:cubicBezTo>
                    <a:pt x="56978" y="107484"/>
                    <a:pt x="56978" y="108957"/>
                    <a:pt x="56978" y="109693"/>
                  </a:cubicBezTo>
                  <a:cubicBezTo>
                    <a:pt x="57841" y="109693"/>
                    <a:pt x="57841" y="109693"/>
                    <a:pt x="57841" y="109693"/>
                  </a:cubicBezTo>
                  <a:cubicBezTo>
                    <a:pt x="58705" y="110429"/>
                    <a:pt x="58705" y="111165"/>
                    <a:pt x="60431" y="111165"/>
                  </a:cubicBezTo>
                  <a:cubicBezTo>
                    <a:pt x="60431" y="111165"/>
                    <a:pt x="61294" y="111165"/>
                    <a:pt x="62158" y="111165"/>
                  </a:cubicBezTo>
                  <a:cubicBezTo>
                    <a:pt x="63021" y="111165"/>
                    <a:pt x="64748" y="111901"/>
                    <a:pt x="65611" y="111165"/>
                  </a:cubicBezTo>
                  <a:cubicBezTo>
                    <a:pt x="65611" y="110429"/>
                    <a:pt x="65611" y="110429"/>
                    <a:pt x="65611" y="109693"/>
                  </a:cubicBezTo>
                  <a:cubicBezTo>
                    <a:pt x="64748" y="109693"/>
                    <a:pt x="64748" y="109693"/>
                    <a:pt x="64748" y="108957"/>
                  </a:cubicBezTo>
                  <a:cubicBezTo>
                    <a:pt x="64748" y="108220"/>
                    <a:pt x="64748" y="106748"/>
                    <a:pt x="64748" y="106012"/>
                  </a:cubicBezTo>
                  <a:cubicBezTo>
                    <a:pt x="64748" y="106012"/>
                    <a:pt x="64748" y="106012"/>
                    <a:pt x="64748" y="106012"/>
                  </a:cubicBezTo>
                  <a:cubicBezTo>
                    <a:pt x="64748" y="104539"/>
                    <a:pt x="64748" y="103803"/>
                    <a:pt x="67338" y="103067"/>
                  </a:cubicBezTo>
                  <a:cubicBezTo>
                    <a:pt x="68201" y="103067"/>
                    <a:pt x="69064" y="103803"/>
                    <a:pt x="69928" y="103803"/>
                  </a:cubicBezTo>
                  <a:cubicBezTo>
                    <a:pt x="69928" y="103803"/>
                    <a:pt x="70791" y="104539"/>
                    <a:pt x="70791" y="104539"/>
                  </a:cubicBezTo>
                  <a:cubicBezTo>
                    <a:pt x="70791" y="104539"/>
                    <a:pt x="70791" y="104539"/>
                    <a:pt x="70791" y="104539"/>
                  </a:cubicBezTo>
                  <a:cubicBezTo>
                    <a:pt x="70791" y="103803"/>
                    <a:pt x="70791" y="103067"/>
                    <a:pt x="71654" y="103067"/>
                  </a:cubicBezTo>
                  <a:cubicBezTo>
                    <a:pt x="71654" y="102331"/>
                    <a:pt x="71654" y="101595"/>
                    <a:pt x="71654" y="100858"/>
                  </a:cubicBezTo>
                  <a:cubicBezTo>
                    <a:pt x="71654" y="100858"/>
                    <a:pt x="71654" y="100858"/>
                    <a:pt x="71654" y="100858"/>
                  </a:cubicBezTo>
                  <a:cubicBezTo>
                    <a:pt x="70791" y="100858"/>
                    <a:pt x="69928" y="100858"/>
                    <a:pt x="69928" y="100858"/>
                  </a:cubicBezTo>
                  <a:cubicBezTo>
                    <a:pt x="69928" y="100122"/>
                    <a:pt x="69064" y="100122"/>
                    <a:pt x="69064" y="99386"/>
                  </a:cubicBezTo>
                  <a:cubicBezTo>
                    <a:pt x="69064" y="98650"/>
                    <a:pt x="69928" y="97914"/>
                    <a:pt x="70791" y="97914"/>
                  </a:cubicBezTo>
                  <a:cubicBezTo>
                    <a:pt x="72517" y="97914"/>
                    <a:pt x="73381" y="97914"/>
                    <a:pt x="74244" y="99386"/>
                  </a:cubicBezTo>
                  <a:cubicBezTo>
                    <a:pt x="75107" y="100122"/>
                    <a:pt x="75107" y="100122"/>
                    <a:pt x="75107" y="100858"/>
                  </a:cubicBezTo>
                  <a:cubicBezTo>
                    <a:pt x="75971" y="100858"/>
                    <a:pt x="76834" y="101595"/>
                    <a:pt x="76834" y="102331"/>
                  </a:cubicBezTo>
                  <a:cubicBezTo>
                    <a:pt x="76834" y="103067"/>
                    <a:pt x="77697" y="103067"/>
                    <a:pt x="77697" y="103067"/>
                  </a:cubicBezTo>
                  <a:cubicBezTo>
                    <a:pt x="78561" y="103803"/>
                    <a:pt x="78561" y="103803"/>
                    <a:pt x="79424" y="104539"/>
                  </a:cubicBezTo>
                  <a:cubicBezTo>
                    <a:pt x="79424" y="105276"/>
                    <a:pt x="79424" y="106012"/>
                    <a:pt x="80287" y="106012"/>
                  </a:cubicBezTo>
                  <a:cubicBezTo>
                    <a:pt x="80287" y="106012"/>
                    <a:pt x="81151" y="106012"/>
                    <a:pt x="82014" y="105276"/>
                  </a:cubicBezTo>
                  <a:cubicBezTo>
                    <a:pt x="82014" y="105276"/>
                    <a:pt x="82014" y="104539"/>
                    <a:pt x="82877" y="103803"/>
                  </a:cubicBezTo>
                  <a:cubicBezTo>
                    <a:pt x="82877" y="103067"/>
                    <a:pt x="82877" y="102331"/>
                    <a:pt x="83741" y="102331"/>
                  </a:cubicBezTo>
                  <a:cubicBezTo>
                    <a:pt x="83741" y="102331"/>
                    <a:pt x="84604" y="101595"/>
                    <a:pt x="85467" y="100858"/>
                  </a:cubicBezTo>
                  <a:cubicBezTo>
                    <a:pt x="86330" y="100122"/>
                    <a:pt x="86330" y="100122"/>
                    <a:pt x="87194" y="100122"/>
                  </a:cubicBezTo>
                  <a:cubicBezTo>
                    <a:pt x="88057" y="100122"/>
                    <a:pt x="88057" y="99386"/>
                    <a:pt x="88920" y="99386"/>
                  </a:cubicBezTo>
                  <a:cubicBezTo>
                    <a:pt x="88920" y="98650"/>
                    <a:pt x="88920" y="98650"/>
                    <a:pt x="89784" y="97914"/>
                  </a:cubicBezTo>
                  <a:cubicBezTo>
                    <a:pt x="90647" y="97177"/>
                    <a:pt x="90647" y="97177"/>
                    <a:pt x="91510" y="97177"/>
                  </a:cubicBezTo>
                  <a:cubicBezTo>
                    <a:pt x="91510" y="97177"/>
                    <a:pt x="92374" y="97914"/>
                    <a:pt x="92374" y="97914"/>
                  </a:cubicBezTo>
                  <a:cubicBezTo>
                    <a:pt x="92374" y="98650"/>
                    <a:pt x="92374" y="98650"/>
                    <a:pt x="92374" y="99386"/>
                  </a:cubicBezTo>
                  <a:cubicBezTo>
                    <a:pt x="94100" y="99386"/>
                    <a:pt x="94100" y="100858"/>
                    <a:pt x="94100" y="101595"/>
                  </a:cubicBezTo>
                  <a:cubicBezTo>
                    <a:pt x="94100" y="102331"/>
                    <a:pt x="94100" y="102331"/>
                    <a:pt x="94100" y="102331"/>
                  </a:cubicBezTo>
                  <a:cubicBezTo>
                    <a:pt x="96690" y="102331"/>
                    <a:pt x="96690" y="104539"/>
                    <a:pt x="96690" y="106012"/>
                  </a:cubicBezTo>
                  <a:cubicBezTo>
                    <a:pt x="96690" y="106012"/>
                    <a:pt x="96690" y="106012"/>
                    <a:pt x="96690" y="106012"/>
                  </a:cubicBezTo>
                  <a:cubicBezTo>
                    <a:pt x="96690" y="106748"/>
                    <a:pt x="96690" y="106748"/>
                    <a:pt x="96690" y="107484"/>
                  </a:cubicBezTo>
                  <a:cubicBezTo>
                    <a:pt x="96690" y="108220"/>
                    <a:pt x="97553" y="109693"/>
                    <a:pt x="96690" y="110429"/>
                  </a:cubicBezTo>
                  <a:cubicBezTo>
                    <a:pt x="94100" y="111165"/>
                    <a:pt x="94100" y="111901"/>
                    <a:pt x="94100" y="111901"/>
                  </a:cubicBezTo>
                  <a:cubicBezTo>
                    <a:pt x="94100" y="112638"/>
                    <a:pt x="94100" y="112638"/>
                    <a:pt x="94100" y="112638"/>
                  </a:cubicBezTo>
                  <a:cubicBezTo>
                    <a:pt x="94964" y="113374"/>
                    <a:pt x="94964" y="114110"/>
                    <a:pt x="94964" y="115582"/>
                  </a:cubicBezTo>
                  <a:cubicBezTo>
                    <a:pt x="94964" y="116319"/>
                    <a:pt x="94964" y="116319"/>
                    <a:pt x="94964" y="116319"/>
                  </a:cubicBezTo>
                  <a:cubicBezTo>
                    <a:pt x="94964" y="116319"/>
                    <a:pt x="94964" y="116319"/>
                    <a:pt x="94964" y="116319"/>
                  </a:cubicBezTo>
                  <a:cubicBezTo>
                    <a:pt x="94964" y="117791"/>
                    <a:pt x="94964" y="118527"/>
                    <a:pt x="95827" y="118527"/>
                  </a:cubicBezTo>
                  <a:cubicBezTo>
                    <a:pt x="96690" y="118527"/>
                    <a:pt x="96690" y="118527"/>
                    <a:pt x="96690" y="118527"/>
                  </a:cubicBezTo>
                  <a:cubicBezTo>
                    <a:pt x="96690" y="118527"/>
                    <a:pt x="96690" y="118527"/>
                    <a:pt x="96690" y="118527"/>
                  </a:cubicBezTo>
                  <a:cubicBezTo>
                    <a:pt x="96690" y="117791"/>
                    <a:pt x="96690" y="117055"/>
                    <a:pt x="97553" y="117055"/>
                  </a:cubicBezTo>
                  <a:cubicBezTo>
                    <a:pt x="97553" y="117055"/>
                    <a:pt x="97553" y="117055"/>
                    <a:pt x="97553" y="117055"/>
                  </a:cubicBezTo>
                  <a:cubicBezTo>
                    <a:pt x="98417" y="116319"/>
                    <a:pt x="98417" y="116319"/>
                    <a:pt x="99280" y="116319"/>
                  </a:cubicBezTo>
                  <a:cubicBezTo>
                    <a:pt x="99280" y="117055"/>
                    <a:pt x="99280" y="117055"/>
                    <a:pt x="99280" y="117791"/>
                  </a:cubicBezTo>
                  <a:cubicBezTo>
                    <a:pt x="100143" y="118527"/>
                    <a:pt x="100143" y="118527"/>
                    <a:pt x="100143" y="118527"/>
                  </a:cubicBezTo>
                  <a:cubicBezTo>
                    <a:pt x="100143" y="118527"/>
                    <a:pt x="100143" y="120000"/>
                    <a:pt x="101007" y="120000"/>
                  </a:cubicBezTo>
                  <a:cubicBezTo>
                    <a:pt x="101007" y="120000"/>
                    <a:pt x="101007" y="120000"/>
                    <a:pt x="101870" y="119263"/>
                  </a:cubicBezTo>
                  <a:cubicBezTo>
                    <a:pt x="102733" y="118527"/>
                    <a:pt x="102733" y="117791"/>
                    <a:pt x="101870" y="116319"/>
                  </a:cubicBezTo>
                  <a:cubicBezTo>
                    <a:pt x="101870" y="116319"/>
                    <a:pt x="101007" y="116319"/>
                    <a:pt x="101007" y="115582"/>
                  </a:cubicBezTo>
                  <a:cubicBezTo>
                    <a:pt x="100143" y="115582"/>
                    <a:pt x="99280" y="114846"/>
                    <a:pt x="99280" y="114110"/>
                  </a:cubicBezTo>
                  <a:cubicBezTo>
                    <a:pt x="100143" y="112638"/>
                    <a:pt x="102733" y="113374"/>
                    <a:pt x="103597" y="113374"/>
                  </a:cubicBezTo>
                  <a:cubicBezTo>
                    <a:pt x="104460" y="113374"/>
                    <a:pt x="105323" y="113374"/>
                    <a:pt x="107050" y="113374"/>
                  </a:cubicBezTo>
                  <a:cubicBezTo>
                    <a:pt x="110503" y="113374"/>
                    <a:pt x="110503" y="113374"/>
                    <a:pt x="110503" y="113374"/>
                  </a:cubicBezTo>
                  <a:cubicBezTo>
                    <a:pt x="110503" y="113374"/>
                    <a:pt x="110503" y="112638"/>
                    <a:pt x="109640" y="112638"/>
                  </a:cubicBezTo>
                  <a:cubicBezTo>
                    <a:pt x="108776" y="112638"/>
                    <a:pt x="108776" y="111901"/>
                    <a:pt x="108776" y="111165"/>
                  </a:cubicBezTo>
                  <a:cubicBezTo>
                    <a:pt x="108776" y="110429"/>
                    <a:pt x="108776" y="109693"/>
                    <a:pt x="108776" y="108957"/>
                  </a:cubicBezTo>
                  <a:cubicBezTo>
                    <a:pt x="109640" y="108957"/>
                    <a:pt x="110503" y="108957"/>
                    <a:pt x="110503" y="108957"/>
                  </a:cubicBezTo>
                  <a:cubicBezTo>
                    <a:pt x="111366" y="108957"/>
                    <a:pt x="111366" y="108957"/>
                    <a:pt x="111366" y="108957"/>
                  </a:cubicBezTo>
                  <a:cubicBezTo>
                    <a:pt x="111366" y="108957"/>
                    <a:pt x="111366" y="108957"/>
                    <a:pt x="111366" y="108220"/>
                  </a:cubicBezTo>
                  <a:cubicBezTo>
                    <a:pt x="111366" y="106012"/>
                    <a:pt x="113956" y="105276"/>
                    <a:pt x="115683" y="105276"/>
                  </a:cubicBezTo>
                  <a:cubicBezTo>
                    <a:pt x="116546" y="105276"/>
                    <a:pt x="116546" y="103803"/>
                    <a:pt x="116546" y="103067"/>
                  </a:cubicBezTo>
                  <a:cubicBezTo>
                    <a:pt x="117410" y="103067"/>
                    <a:pt x="117410" y="103067"/>
                    <a:pt x="117410" y="103067"/>
                  </a:cubicBezTo>
                  <a:cubicBezTo>
                    <a:pt x="117410" y="102331"/>
                    <a:pt x="116546" y="101595"/>
                    <a:pt x="115683" y="100858"/>
                  </a:cubicBezTo>
                  <a:cubicBezTo>
                    <a:pt x="115683" y="100858"/>
                    <a:pt x="115683" y="100858"/>
                    <a:pt x="115683" y="100858"/>
                  </a:cubicBezTo>
                  <a:cubicBezTo>
                    <a:pt x="115683" y="100122"/>
                    <a:pt x="115683" y="100122"/>
                    <a:pt x="115683" y="100122"/>
                  </a:cubicBezTo>
                  <a:cubicBezTo>
                    <a:pt x="114820" y="99386"/>
                    <a:pt x="114820" y="98650"/>
                    <a:pt x="114820" y="97177"/>
                  </a:cubicBezTo>
                  <a:cubicBezTo>
                    <a:pt x="114820" y="97177"/>
                    <a:pt x="114820" y="96441"/>
                    <a:pt x="114820" y="96441"/>
                  </a:cubicBezTo>
                  <a:cubicBezTo>
                    <a:pt x="114820" y="95705"/>
                    <a:pt x="115683" y="94969"/>
                    <a:pt x="115683" y="94233"/>
                  </a:cubicBezTo>
                  <a:cubicBezTo>
                    <a:pt x="115683" y="93496"/>
                    <a:pt x="115683" y="93496"/>
                    <a:pt x="115683" y="92760"/>
                  </a:cubicBezTo>
                  <a:cubicBezTo>
                    <a:pt x="116546" y="92760"/>
                    <a:pt x="116546" y="92024"/>
                    <a:pt x="116546" y="91288"/>
                  </a:cubicBezTo>
                  <a:cubicBezTo>
                    <a:pt x="116546" y="91288"/>
                    <a:pt x="115683" y="90552"/>
                    <a:pt x="115683" y="90552"/>
                  </a:cubicBezTo>
                  <a:cubicBezTo>
                    <a:pt x="114820" y="89815"/>
                    <a:pt x="114820" y="89815"/>
                    <a:pt x="114820" y="89079"/>
                  </a:cubicBezTo>
                  <a:cubicBezTo>
                    <a:pt x="114820" y="89079"/>
                    <a:pt x="114820" y="88343"/>
                    <a:pt x="114820" y="87607"/>
                  </a:cubicBezTo>
                  <a:cubicBezTo>
                    <a:pt x="113956" y="87607"/>
                    <a:pt x="113956" y="87607"/>
                    <a:pt x="113956" y="87607"/>
                  </a:cubicBezTo>
                  <a:cubicBezTo>
                    <a:pt x="113956" y="87607"/>
                    <a:pt x="113956" y="87607"/>
                    <a:pt x="113956" y="87607"/>
                  </a:cubicBezTo>
                  <a:cubicBezTo>
                    <a:pt x="113956" y="88343"/>
                    <a:pt x="113093" y="90552"/>
                    <a:pt x="112230" y="90552"/>
                  </a:cubicBezTo>
                  <a:cubicBezTo>
                    <a:pt x="112230" y="90552"/>
                    <a:pt x="112230" y="90552"/>
                    <a:pt x="112230" y="90552"/>
                  </a:cubicBezTo>
                  <a:cubicBezTo>
                    <a:pt x="111366" y="90552"/>
                    <a:pt x="111366" y="90552"/>
                    <a:pt x="110503" y="90552"/>
                  </a:cubicBezTo>
                  <a:cubicBezTo>
                    <a:pt x="110503" y="89815"/>
                    <a:pt x="109640" y="89815"/>
                    <a:pt x="109640" y="89815"/>
                  </a:cubicBezTo>
                  <a:cubicBezTo>
                    <a:pt x="108776" y="89815"/>
                    <a:pt x="108776" y="89815"/>
                    <a:pt x="107913" y="89815"/>
                  </a:cubicBezTo>
                  <a:cubicBezTo>
                    <a:pt x="107913" y="89079"/>
                    <a:pt x="107913" y="89079"/>
                    <a:pt x="107913" y="89079"/>
                  </a:cubicBezTo>
                  <a:cubicBezTo>
                    <a:pt x="107050" y="89079"/>
                    <a:pt x="106187" y="89079"/>
                    <a:pt x="104460" y="88343"/>
                  </a:cubicBezTo>
                  <a:cubicBezTo>
                    <a:pt x="103597" y="87607"/>
                    <a:pt x="103597" y="86871"/>
                    <a:pt x="103597" y="86871"/>
                  </a:cubicBezTo>
                  <a:cubicBezTo>
                    <a:pt x="102733" y="86871"/>
                    <a:pt x="102733" y="87607"/>
                    <a:pt x="102733" y="87607"/>
                  </a:cubicBezTo>
                  <a:cubicBezTo>
                    <a:pt x="102733" y="88343"/>
                    <a:pt x="101870" y="88343"/>
                    <a:pt x="101870" y="88343"/>
                  </a:cubicBezTo>
                  <a:cubicBezTo>
                    <a:pt x="101007" y="88343"/>
                    <a:pt x="101007" y="89079"/>
                    <a:pt x="100143" y="89079"/>
                  </a:cubicBezTo>
                  <a:cubicBezTo>
                    <a:pt x="100143" y="89815"/>
                    <a:pt x="99280" y="90552"/>
                    <a:pt x="99280" y="89815"/>
                  </a:cubicBezTo>
                  <a:cubicBezTo>
                    <a:pt x="97553" y="89815"/>
                    <a:pt x="97553" y="89815"/>
                    <a:pt x="96690" y="88343"/>
                  </a:cubicBezTo>
                  <a:cubicBezTo>
                    <a:pt x="96690" y="88343"/>
                    <a:pt x="96690" y="88343"/>
                    <a:pt x="96690" y="88343"/>
                  </a:cubicBezTo>
                  <a:cubicBezTo>
                    <a:pt x="96690" y="87607"/>
                    <a:pt x="96690" y="87607"/>
                    <a:pt x="96690" y="86871"/>
                  </a:cubicBezTo>
                  <a:cubicBezTo>
                    <a:pt x="95827" y="86871"/>
                    <a:pt x="95827" y="86134"/>
                    <a:pt x="95827" y="85398"/>
                  </a:cubicBezTo>
                  <a:cubicBezTo>
                    <a:pt x="95827" y="84662"/>
                    <a:pt x="95827" y="82453"/>
                    <a:pt x="97553" y="81717"/>
                  </a:cubicBezTo>
                  <a:cubicBezTo>
                    <a:pt x="98417" y="81717"/>
                    <a:pt x="98417" y="81717"/>
                    <a:pt x="98417" y="81717"/>
                  </a:cubicBezTo>
                  <a:cubicBezTo>
                    <a:pt x="99280" y="80981"/>
                    <a:pt x="100143" y="80981"/>
                    <a:pt x="100143" y="80245"/>
                  </a:cubicBezTo>
                  <a:cubicBezTo>
                    <a:pt x="100143" y="79509"/>
                    <a:pt x="99280" y="78773"/>
                    <a:pt x="99280" y="78036"/>
                  </a:cubicBezTo>
                  <a:cubicBezTo>
                    <a:pt x="98417" y="78036"/>
                    <a:pt x="98417" y="77300"/>
                    <a:pt x="98417" y="77300"/>
                  </a:cubicBezTo>
                  <a:cubicBezTo>
                    <a:pt x="99280" y="76564"/>
                    <a:pt x="99280" y="75828"/>
                    <a:pt x="99280" y="75092"/>
                  </a:cubicBezTo>
                  <a:cubicBezTo>
                    <a:pt x="98417" y="74355"/>
                    <a:pt x="98417" y="73619"/>
                    <a:pt x="99280" y="73619"/>
                  </a:cubicBezTo>
                  <a:cubicBezTo>
                    <a:pt x="99280" y="72883"/>
                    <a:pt x="101007" y="71411"/>
                    <a:pt x="102733" y="72147"/>
                  </a:cubicBezTo>
                  <a:cubicBezTo>
                    <a:pt x="102733" y="72147"/>
                    <a:pt x="103597" y="72147"/>
                    <a:pt x="104460" y="72147"/>
                  </a:cubicBezTo>
                  <a:cubicBezTo>
                    <a:pt x="105323" y="72147"/>
                    <a:pt x="105323" y="72147"/>
                    <a:pt x="106187" y="72147"/>
                  </a:cubicBezTo>
                  <a:cubicBezTo>
                    <a:pt x="105323" y="72147"/>
                    <a:pt x="105323" y="72147"/>
                    <a:pt x="105323" y="72147"/>
                  </a:cubicBezTo>
                  <a:cubicBezTo>
                    <a:pt x="104460" y="71411"/>
                    <a:pt x="104460" y="70674"/>
                    <a:pt x="103597" y="70674"/>
                  </a:cubicBezTo>
                  <a:cubicBezTo>
                    <a:pt x="103597" y="69202"/>
                    <a:pt x="103597" y="67730"/>
                    <a:pt x="104460" y="66993"/>
                  </a:cubicBezTo>
                  <a:cubicBezTo>
                    <a:pt x="104460" y="66257"/>
                    <a:pt x="104460" y="66257"/>
                    <a:pt x="104460" y="66257"/>
                  </a:cubicBezTo>
                  <a:cubicBezTo>
                    <a:pt x="104460" y="64785"/>
                    <a:pt x="103597" y="64049"/>
                    <a:pt x="102733" y="63312"/>
                  </a:cubicBezTo>
                  <a:cubicBezTo>
                    <a:pt x="102733" y="62576"/>
                    <a:pt x="102733" y="62576"/>
                    <a:pt x="102733" y="61104"/>
                  </a:cubicBezTo>
                  <a:cubicBezTo>
                    <a:pt x="103597" y="59631"/>
                    <a:pt x="103597" y="58159"/>
                    <a:pt x="103597" y="57423"/>
                  </a:cubicBezTo>
                  <a:cubicBezTo>
                    <a:pt x="103597" y="56687"/>
                    <a:pt x="102733" y="55950"/>
                    <a:pt x="101870" y="55214"/>
                  </a:cubicBezTo>
                  <a:cubicBezTo>
                    <a:pt x="101870" y="54478"/>
                    <a:pt x="101870" y="54478"/>
                    <a:pt x="101870" y="53742"/>
                  </a:cubicBezTo>
                  <a:cubicBezTo>
                    <a:pt x="101007" y="53742"/>
                    <a:pt x="101007" y="52269"/>
                    <a:pt x="101870" y="50797"/>
                  </a:cubicBezTo>
                  <a:cubicBezTo>
                    <a:pt x="101870" y="50797"/>
                    <a:pt x="101870" y="50061"/>
                    <a:pt x="101870" y="50061"/>
                  </a:cubicBezTo>
                  <a:cubicBezTo>
                    <a:pt x="101870" y="48588"/>
                    <a:pt x="101007" y="48588"/>
                    <a:pt x="101007" y="47852"/>
                  </a:cubicBezTo>
                  <a:cubicBezTo>
                    <a:pt x="100143" y="47852"/>
                    <a:pt x="100143" y="47116"/>
                    <a:pt x="100143" y="47116"/>
                  </a:cubicBezTo>
                  <a:cubicBezTo>
                    <a:pt x="99280" y="45644"/>
                    <a:pt x="100143" y="42699"/>
                    <a:pt x="100143" y="41963"/>
                  </a:cubicBezTo>
                  <a:cubicBezTo>
                    <a:pt x="100143" y="40490"/>
                    <a:pt x="100143" y="38282"/>
                    <a:pt x="100143" y="36809"/>
                  </a:cubicBezTo>
                  <a:cubicBezTo>
                    <a:pt x="100143" y="36073"/>
                    <a:pt x="101007" y="35337"/>
                    <a:pt x="101870" y="35337"/>
                  </a:cubicBezTo>
                  <a:cubicBezTo>
                    <a:pt x="102733" y="34601"/>
                    <a:pt x="102733" y="33865"/>
                    <a:pt x="102733" y="33128"/>
                  </a:cubicBezTo>
                  <a:cubicBezTo>
                    <a:pt x="102733" y="31656"/>
                    <a:pt x="103597" y="30920"/>
                    <a:pt x="104460" y="30920"/>
                  </a:cubicBezTo>
                  <a:cubicBezTo>
                    <a:pt x="104460" y="30184"/>
                    <a:pt x="105323" y="29447"/>
                    <a:pt x="105323" y="29447"/>
                  </a:cubicBezTo>
                  <a:cubicBezTo>
                    <a:pt x="105323" y="28711"/>
                    <a:pt x="105323" y="27975"/>
                    <a:pt x="105323" y="27239"/>
                  </a:cubicBezTo>
                  <a:cubicBezTo>
                    <a:pt x="105323" y="26503"/>
                    <a:pt x="105323" y="26503"/>
                    <a:pt x="105323" y="25766"/>
                  </a:cubicBezTo>
                  <a:cubicBezTo>
                    <a:pt x="105323" y="25766"/>
                    <a:pt x="105323" y="25766"/>
                    <a:pt x="105323" y="25766"/>
                  </a:cubicBezTo>
                  <a:cubicBezTo>
                    <a:pt x="105323" y="25030"/>
                    <a:pt x="107050" y="24294"/>
                    <a:pt x="107913" y="22822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9" name="Google Shape;1719;p353"/>
            <p:cNvSpPr/>
            <p:nvPr/>
          </p:nvSpPr>
          <p:spPr>
            <a:xfrm>
              <a:off x="3402014" y="1419228"/>
              <a:ext cx="525600" cy="55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571" y="34285"/>
                  </a:moveTo>
                  <a:cubicBezTo>
                    <a:pt x="103714" y="34285"/>
                    <a:pt x="103714" y="34285"/>
                    <a:pt x="103714" y="34285"/>
                  </a:cubicBezTo>
                  <a:cubicBezTo>
                    <a:pt x="103714" y="34285"/>
                    <a:pt x="103714" y="34285"/>
                    <a:pt x="103714" y="34285"/>
                  </a:cubicBezTo>
                  <a:cubicBezTo>
                    <a:pt x="103714" y="34285"/>
                    <a:pt x="103714" y="34285"/>
                    <a:pt x="103714" y="34285"/>
                  </a:cubicBezTo>
                  <a:cubicBezTo>
                    <a:pt x="103714" y="34285"/>
                    <a:pt x="103714" y="34285"/>
                    <a:pt x="103714" y="34285"/>
                  </a:cubicBezTo>
                  <a:cubicBezTo>
                    <a:pt x="102857" y="34285"/>
                    <a:pt x="102857" y="35102"/>
                    <a:pt x="102000" y="34285"/>
                  </a:cubicBezTo>
                  <a:cubicBezTo>
                    <a:pt x="102000" y="34285"/>
                    <a:pt x="102000" y="34285"/>
                    <a:pt x="102000" y="34285"/>
                  </a:cubicBezTo>
                  <a:cubicBezTo>
                    <a:pt x="101142" y="33469"/>
                    <a:pt x="101142" y="33469"/>
                    <a:pt x="101142" y="33469"/>
                  </a:cubicBezTo>
                  <a:cubicBezTo>
                    <a:pt x="101142" y="32653"/>
                    <a:pt x="101142" y="31836"/>
                    <a:pt x="101142" y="31020"/>
                  </a:cubicBezTo>
                  <a:cubicBezTo>
                    <a:pt x="101142" y="29387"/>
                    <a:pt x="101142" y="29387"/>
                    <a:pt x="101142" y="29387"/>
                  </a:cubicBezTo>
                  <a:cubicBezTo>
                    <a:pt x="101142" y="29387"/>
                    <a:pt x="101142" y="28571"/>
                    <a:pt x="101142" y="28571"/>
                  </a:cubicBezTo>
                  <a:cubicBezTo>
                    <a:pt x="101142" y="26938"/>
                    <a:pt x="102000" y="26938"/>
                    <a:pt x="102857" y="26122"/>
                  </a:cubicBezTo>
                  <a:cubicBezTo>
                    <a:pt x="102857" y="26122"/>
                    <a:pt x="102857" y="26122"/>
                    <a:pt x="102857" y="25306"/>
                  </a:cubicBezTo>
                  <a:cubicBezTo>
                    <a:pt x="103714" y="24489"/>
                    <a:pt x="103714" y="24489"/>
                    <a:pt x="103714" y="23673"/>
                  </a:cubicBezTo>
                  <a:cubicBezTo>
                    <a:pt x="104571" y="23673"/>
                    <a:pt x="104571" y="23673"/>
                    <a:pt x="104571" y="22857"/>
                  </a:cubicBezTo>
                  <a:cubicBezTo>
                    <a:pt x="104571" y="22857"/>
                    <a:pt x="104571" y="21224"/>
                    <a:pt x="104571" y="20408"/>
                  </a:cubicBezTo>
                  <a:cubicBezTo>
                    <a:pt x="103714" y="20408"/>
                    <a:pt x="103714" y="20408"/>
                    <a:pt x="103714" y="20408"/>
                  </a:cubicBezTo>
                  <a:cubicBezTo>
                    <a:pt x="103714" y="20408"/>
                    <a:pt x="103714" y="20408"/>
                    <a:pt x="103714" y="20408"/>
                  </a:cubicBezTo>
                  <a:cubicBezTo>
                    <a:pt x="103714" y="21224"/>
                    <a:pt x="103714" y="21224"/>
                    <a:pt x="102857" y="22040"/>
                  </a:cubicBezTo>
                  <a:cubicBezTo>
                    <a:pt x="102857" y="22040"/>
                    <a:pt x="102000" y="22857"/>
                    <a:pt x="102000" y="22857"/>
                  </a:cubicBezTo>
                  <a:cubicBezTo>
                    <a:pt x="102000" y="22857"/>
                    <a:pt x="101142" y="22857"/>
                    <a:pt x="101142" y="22040"/>
                  </a:cubicBezTo>
                  <a:cubicBezTo>
                    <a:pt x="101142" y="22040"/>
                    <a:pt x="101142" y="22040"/>
                    <a:pt x="101142" y="22040"/>
                  </a:cubicBezTo>
                  <a:cubicBezTo>
                    <a:pt x="100285" y="22040"/>
                    <a:pt x="99428" y="21224"/>
                    <a:pt x="99428" y="22040"/>
                  </a:cubicBezTo>
                  <a:cubicBezTo>
                    <a:pt x="98571" y="22040"/>
                    <a:pt x="98571" y="22040"/>
                    <a:pt x="98571" y="22040"/>
                  </a:cubicBezTo>
                  <a:cubicBezTo>
                    <a:pt x="97714" y="23673"/>
                    <a:pt x="96857" y="24489"/>
                    <a:pt x="96000" y="24489"/>
                  </a:cubicBezTo>
                  <a:cubicBezTo>
                    <a:pt x="95142" y="25306"/>
                    <a:pt x="94285" y="26122"/>
                    <a:pt x="94285" y="26122"/>
                  </a:cubicBezTo>
                  <a:cubicBezTo>
                    <a:pt x="94285" y="26938"/>
                    <a:pt x="94285" y="26938"/>
                    <a:pt x="94285" y="26938"/>
                  </a:cubicBezTo>
                  <a:cubicBezTo>
                    <a:pt x="93428" y="27755"/>
                    <a:pt x="93428" y="27755"/>
                    <a:pt x="93428" y="27755"/>
                  </a:cubicBezTo>
                  <a:cubicBezTo>
                    <a:pt x="93428" y="27755"/>
                    <a:pt x="92571" y="29387"/>
                    <a:pt x="91714" y="29387"/>
                  </a:cubicBezTo>
                  <a:cubicBezTo>
                    <a:pt x="90857" y="29387"/>
                    <a:pt x="90857" y="29387"/>
                    <a:pt x="90857" y="29387"/>
                  </a:cubicBezTo>
                  <a:cubicBezTo>
                    <a:pt x="90857" y="29387"/>
                    <a:pt x="90857" y="29387"/>
                    <a:pt x="90857" y="29387"/>
                  </a:cubicBezTo>
                  <a:cubicBezTo>
                    <a:pt x="90857" y="29387"/>
                    <a:pt x="90857" y="29387"/>
                    <a:pt x="90857" y="29387"/>
                  </a:cubicBezTo>
                  <a:cubicBezTo>
                    <a:pt x="90000" y="29387"/>
                    <a:pt x="90000" y="28571"/>
                    <a:pt x="90000" y="27755"/>
                  </a:cubicBezTo>
                  <a:cubicBezTo>
                    <a:pt x="90000" y="27755"/>
                    <a:pt x="90000" y="27755"/>
                    <a:pt x="90000" y="26938"/>
                  </a:cubicBezTo>
                  <a:cubicBezTo>
                    <a:pt x="90857" y="26122"/>
                    <a:pt x="90857" y="24489"/>
                    <a:pt x="90857" y="24489"/>
                  </a:cubicBezTo>
                  <a:cubicBezTo>
                    <a:pt x="90000" y="24489"/>
                    <a:pt x="90000" y="24489"/>
                    <a:pt x="89142" y="23673"/>
                  </a:cubicBezTo>
                  <a:cubicBezTo>
                    <a:pt x="89142" y="23673"/>
                    <a:pt x="88285" y="23673"/>
                    <a:pt x="87428" y="22857"/>
                  </a:cubicBezTo>
                  <a:cubicBezTo>
                    <a:pt x="87428" y="22040"/>
                    <a:pt x="87428" y="22040"/>
                    <a:pt x="87428" y="22040"/>
                  </a:cubicBezTo>
                  <a:cubicBezTo>
                    <a:pt x="87428" y="22040"/>
                    <a:pt x="87428" y="22040"/>
                    <a:pt x="87428" y="22040"/>
                  </a:cubicBezTo>
                  <a:cubicBezTo>
                    <a:pt x="87428" y="21224"/>
                    <a:pt x="87428" y="21224"/>
                    <a:pt x="87428" y="21224"/>
                  </a:cubicBezTo>
                  <a:cubicBezTo>
                    <a:pt x="87428" y="20408"/>
                    <a:pt x="87428" y="19591"/>
                    <a:pt x="87428" y="18775"/>
                  </a:cubicBezTo>
                  <a:cubicBezTo>
                    <a:pt x="86571" y="17959"/>
                    <a:pt x="85714" y="17142"/>
                    <a:pt x="84857" y="17142"/>
                  </a:cubicBezTo>
                  <a:cubicBezTo>
                    <a:pt x="84000" y="17142"/>
                    <a:pt x="84000" y="17142"/>
                    <a:pt x="84000" y="16326"/>
                  </a:cubicBezTo>
                  <a:cubicBezTo>
                    <a:pt x="83142" y="16326"/>
                    <a:pt x="84000" y="15510"/>
                    <a:pt x="84000" y="15510"/>
                  </a:cubicBezTo>
                  <a:cubicBezTo>
                    <a:pt x="84857" y="14693"/>
                    <a:pt x="84857" y="14693"/>
                    <a:pt x="84857" y="14693"/>
                  </a:cubicBezTo>
                  <a:cubicBezTo>
                    <a:pt x="84857" y="13877"/>
                    <a:pt x="84857" y="13877"/>
                    <a:pt x="84857" y="13877"/>
                  </a:cubicBezTo>
                  <a:cubicBezTo>
                    <a:pt x="84857" y="13877"/>
                    <a:pt x="84857" y="13061"/>
                    <a:pt x="84857" y="13061"/>
                  </a:cubicBezTo>
                  <a:cubicBezTo>
                    <a:pt x="84000" y="13061"/>
                    <a:pt x="84000" y="13061"/>
                    <a:pt x="83142" y="13061"/>
                  </a:cubicBezTo>
                  <a:cubicBezTo>
                    <a:pt x="81428" y="13061"/>
                    <a:pt x="81428" y="11428"/>
                    <a:pt x="81428" y="10612"/>
                  </a:cubicBezTo>
                  <a:cubicBezTo>
                    <a:pt x="81428" y="10612"/>
                    <a:pt x="81428" y="9795"/>
                    <a:pt x="80571" y="9795"/>
                  </a:cubicBezTo>
                  <a:cubicBezTo>
                    <a:pt x="80571" y="8979"/>
                    <a:pt x="79714" y="8979"/>
                    <a:pt x="79714" y="9795"/>
                  </a:cubicBezTo>
                  <a:cubicBezTo>
                    <a:pt x="78857" y="9795"/>
                    <a:pt x="78857" y="9795"/>
                    <a:pt x="78000" y="10612"/>
                  </a:cubicBezTo>
                  <a:cubicBezTo>
                    <a:pt x="78000" y="11428"/>
                    <a:pt x="78000" y="11428"/>
                    <a:pt x="78000" y="11428"/>
                  </a:cubicBezTo>
                  <a:cubicBezTo>
                    <a:pt x="78000" y="12244"/>
                    <a:pt x="78000" y="12244"/>
                    <a:pt x="78000" y="12244"/>
                  </a:cubicBezTo>
                  <a:cubicBezTo>
                    <a:pt x="78857" y="12244"/>
                    <a:pt x="78857" y="12244"/>
                    <a:pt x="78857" y="12244"/>
                  </a:cubicBezTo>
                  <a:cubicBezTo>
                    <a:pt x="78857" y="12244"/>
                    <a:pt x="78857" y="12244"/>
                    <a:pt x="78857" y="12244"/>
                  </a:cubicBezTo>
                  <a:cubicBezTo>
                    <a:pt x="78857" y="12244"/>
                    <a:pt x="78857" y="12244"/>
                    <a:pt x="78857" y="12244"/>
                  </a:cubicBezTo>
                  <a:cubicBezTo>
                    <a:pt x="78857" y="13061"/>
                    <a:pt x="78857" y="13061"/>
                    <a:pt x="78857" y="13061"/>
                  </a:cubicBezTo>
                  <a:cubicBezTo>
                    <a:pt x="78000" y="13061"/>
                    <a:pt x="78000" y="13061"/>
                    <a:pt x="78000" y="13061"/>
                  </a:cubicBezTo>
                  <a:cubicBezTo>
                    <a:pt x="77142" y="13061"/>
                    <a:pt x="76285" y="13061"/>
                    <a:pt x="74571" y="13877"/>
                  </a:cubicBezTo>
                  <a:cubicBezTo>
                    <a:pt x="73714" y="14693"/>
                    <a:pt x="72857" y="13877"/>
                    <a:pt x="71142" y="13061"/>
                  </a:cubicBezTo>
                  <a:cubicBezTo>
                    <a:pt x="71142" y="13061"/>
                    <a:pt x="70285" y="13061"/>
                    <a:pt x="70285" y="13061"/>
                  </a:cubicBezTo>
                  <a:cubicBezTo>
                    <a:pt x="70285" y="13061"/>
                    <a:pt x="70285" y="13061"/>
                    <a:pt x="70285" y="13061"/>
                  </a:cubicBezTo>
                  <a:cubicBezTo>
                    <a:pt x="70285" y="13061"/>
                    <a:pt x="69428" y="15510"/>
                    <a:pt x="69428" y="16326"/>
                  </a:cubicBezTo>
                  <a:cubicBezTo>
                    <a:pt x="69428" y="17142"/>
                    <a:pt x="69428" y="17142"/>
                    <a:pt x="68571" y="17142"/>
                  </a:cubicBezTo>
                  <a:cubicBezTo>
                    <a:pt x="68571" y="17142"/>
                    <a:pt x="67714" y="17142"/>
                    <a:pt x="67714" y="17142"/>
                  </a:cubicBezTo>
                  <a:cubicBezTo>
                    <a:pt x="66857" y="16326"/>
                    <a:pt x="66857" y="16326"/>
                    <a:pt x="66857" y="16326"/>
                  </a:cubicBezTo>
                  <a:cubicBezTo>
                    <a:pt x="66857" y="16326"/>
                    <a:pt x="66857" y="16326"/>
                    <a:pt x="66857" y="16326"/>
                  </a:cubicBezTo>
                  <a:cubicBezTo>
                    <a:pt x="66000" y="16326"/>
                    <a:pt x="66000" y="15510"/>
                    <a:pt x="65142" y="14693"/>
                  </a:cubicBezTo>
                  <a:cubicBezTo>
                    <a:pt x="64285" y="14693"/>
                    <a:pt x="64285" y="14693"/>
                    <a:pt x="63428" y="14693"/>
                  </a:cubicBezTo>
                  <a:cubicBezTo>
                    <a:pt x="61714" y="15510"/>
                    <a:pt x="60857" y="14693"/>
                    <a:pt x="60857" y="13877"/>
                  </a:cubicBezTo>
                  <a:cubicBezTo>
                    <a:pt x="60857" y="13061"/>
                    <a:pt x="60857" y="13061"/>
                    <a:pt x="60000" y="12244"/>
                  </a:cubicBezTo>
                  <a:cubicBezTo>
                    <a:pt x="60000" y="12244"/>
                    <a:pt x="59142" y="12244"/>
                    <a:pt x="58285" y="12244"/>
                  </a:cubicBezTo>
                  <a:cubicBezTo>
                    <a:pt x="55714" y="12244"/>
                    <a:pt x="54000" y="11428"/>
                    <a:pt x="54000" y="11428"/>
                  </a:cubicBezTo>
                  <a:cubicBezTo>
                    <a:pt x="49714" y="7346"/>
                    <a:pt x="49714" y="7346"/>
                    <a:pt x="49714" y="7346"/>
                  </a:cubicBezTo>
                  <a:cubicBezTo>
                    <a:pt x="48857" y="6530"/>
                    <a:pt x="48857" y="6530"/>
                    <a:pt x="48857" y="5714"/>
                  </a:cubicBezTo>
                  <a:cubicBezTo>
                    <a:pt x="48857" y="5714"/>
                    <a:pt x="48000" y="4897"/>
                    <a:pt x="48000" y="4897"/>
                  </a:cubicBezTo>
                  <a:cubicBezTo>
                    <a:pt x="48000" y="4897"/>
                    <a:pt x="48000" y="4897"/>
                    <a:pt x="48000" y="4897"/>
                  </a:cubicBezTo>
                  <a:cubicBezTo>
                    <a:pt x="47142" y="4897"/>
                    <a:pt x="47142" y="4897"/>
                    <a:pt x="46285" y="4081"/>
                  </a:cubicBezTo>
                  <a:cubicBezTo>
                    <a:pt x="46285" y="3265"/>
                    <a:pt x="46285" y="2448"/>
                    <a:pt x="46285" y="1632"/>
                  </a:cubicBezTo>
                  <a:cubicBezTo>
                    <a:pt x="46285" y="816"/>
                    <a:pt x="46285" y="816"/>
                    <a:pt x="46285" y="816"/>
                  </a:cubicBezTo>
                  <a:cubicBezTo>
                    <a:pt x="46285" y="816"/>
                    <a:pt x="46285" y="816"/>
                    <a:pt x="46285" y="816"/>
                  </a:cubicBezTo>
                  <a:cubicBezTo>
                    <a:pt x="45428" y="0"/>
                    <a:pt x="45428" y="0"/>
                    <a:pt x="45428" y="0"/>
                  </a:cubicBezTo>
                  <a:cubicBezTo>
                    <a:pt x="45428" y="816"/>
                    <a:pt x="45428" y="816"/>
                    <a:pt x="45428" y="816"/>
                  </a:cubicBezTo>
                  <a:cubicBezTo>
                    <a:pt x="44571" y="1632"/>
                    <a:pt x="44571" y="1632"/>
                    <a:pt x="44571" y="1632"/>
                  </a:cubicBezTo>
                  <a:cubicBezTo>
                    <a:pt x="44571" y="1632"/>
                    <a:pt x="43714" y="1632"/>
                    <a:pt x="43714" y="2448"/>
                  </a:cubicBezTo>
                  <a:cubicBezTo>
                    <a:pt x="43714" y="2448"/>
                    <a:pt x="43714" y="2448"/>
                    <a:pt x="43714" y="2448"/>
                  </a:cubicBezTo>
                  <a:cubicBezTo>
                    <a:pt x="43714" y="3265"/>
                    <a:pt x="42857" y="3265"/>
                    <a:pt x="42857" y="3265"/>
                  </a:cubicBezTo>
                  <a:cubicBezTo>
                    <a:pt x="42000" y="4081"/>
                    <a:pt x="41142" y="4081"/>
                    <a:pt x="40285" y="3265"/>
                  </a:cubicBezTo>
                  <a:cubicBezTo>
                    <a:pt x="39428" y="3265"/>
                    <a:pt x="39428" y="3265"/>
                    <a:pt x="38571" y="2448"/>
                  </a:cubicBezTo>
                  <a:cubicBezTo>
                    <a:pt x="37714" y="2448"/>
                    <a:pt x="37714" y="1632"/>
                    <a:pt x="36857" y="1632"/>
                  </a:cubicBezTo>
                  <a:cubicBezTo>
                    <a:pt x="36000" y="816"/>
                    <a:pt x="34285" y="816"/>
                    <a:pt x="34285" y="816"/>
                  </a:cubicBezTo>
                  <a:cubicBezTo>
                    <a:pt x="33428" y="1632"/>
                    <a:pt x="33428" y="1632"/>
                    <a:pt x="33428" y="1632"/>
                  </a:cubicBezTo>
                  <a:cubicBezTo>
                    <a:pt x="33428" y="1632"/>
                    <a:pt x="32571" y="2448"/>
                    <a:pt x="32571" y="2448"/>
                  </a:cubicBezTo>
                  <a:cubicBezTo>
                    <a:pt x="31714" y="3265"/>
                    <a:pt x="31714" y="3265"/>
                    <a:pt x="31714" y="3265"/>
                  </a:cubicBezTo>
                  <a:cubicBezTo>
                    <a:pt x="31714" y="4081"/>
                    <a:pt x="28285" y="4081"/>
                    <a:pt x="27428" y="4897"/>
                  </a:cubicBezTo>
                  <a:cubicBezTo>
                    <a:pt x="26571" y="6530"/>
                    <a:pt x="26571" y="8979"/>
                    <a:pt x="24000" y="9795"/>
                  </a:cubicBezTo>
                  <a:cubicBezTo>
                    <a:pt x="24000" y="9795"/>
                    <a:pt x="23142" y="10612"/>
                    <a:pt x="23142" y="10612"/>
                  </a:cubicBezTo>
                  <a:cubicBezTo>
                    <a:pt x="23142" y="10612"/>
                    <a:pt x="22285" y="10612"/>
                    <a:pt x="21428" y="10612"/>
                  </a:cubicBezTo>
                  <a:cubicBezTo>
                    <a:pt x="20571" y="9795"/>
                    <a:pt x="19714" y="9795"/>
                    <a:pt x="18857" y="9795"/>
                  </a:cubicBezTo>
                  <a:cubicBezTo>
                    <a:pt x="18000" y="9795"/>
                    <a:pt x="18000" y="9795"/>
                    <a:pt x="18000" y="9795"/>
                  </a:cubicBezTo>
                  <a:cubicBezTo>
                    <a:pt x="17142" y="11428"/>
                    <a:pt x="17142" y="11428"/>
                    <a:pt x="15428" y="12244"/>
                  </a:cubicBezTo>
                  <a:cubicBezTo>
                    <a:pt x="15428" y="13061"/>
                    <a:pt x="15428" y="13061"/>
                    <a:pt x="15428" y="13061"/>
                  </a:cubicBezTo>
                  <a:cubicBezTo>
                    <a:pt x="14571" y="13877"/>
                    <a:pt x="13714" y="13877"/>
                    <a:pt x="13714" y="13877"/>
                  </a:cubicBezTo>
                  <a:cubicBezTo>
                    <a:pt x="12857" y="13877"/>
                    <a:pt x="12857" y="13877"/>
                    <a:pt x="12857" y="13061"/>
                  </a:cubicBezTo>
                  <a:cubicBezTo>
                    <a:pt x="12000" y="13061"/>
                    <a:pt x="12000" y="12244"/>
                    <a:pt x="11142" y="12244"/>
                  </a:cubicBezTo>
                  <a:cubicBezTo>
                    <a:pt x="10285" y="12244"/>
                    <a:pt x="9428" y="12244"/>
                    <a:pt x="9428" y="12244"/>
                  </a:cubicBezTo>
                  <a:cubicBezTo>
                    <a:pt x="9428" y="12244"/>
                    <a:pt x="9428" y="12244"/>
                    <a:pt x="9428" y="13061"/>
                  </a:cubicBezTo>
                  <a:cubicBezTo>
                    <a:pt x="9428" y="13877"/>
                    <a:pt x="9428" y="13877"/>
                    <a:pt x="9428" y="13877"/>
                  </a:cubicBezTo>
                  <a:cubicBezTo>
                    <a:pt x="9428" y="14693"/>
                    <a:pt x="9428" y="15510"/>
                    <a:pt x="11142" y="16326"/>
                  </a:cubicBezTo>
                  <a:cubicBezTo>
                    <a:pt x="12000" y="17142"/>
                    <a:pt x="12000" y="17959"/>
                    <a:pt x="12000" y="19591"/>
                  </a:cubicBezTo>
                  <a:cubicBezTo>
                    <a:pt x="12000" y="20408"/>
                    <a:pt x="12000" y="20408"/>
                    <a:pt x="12000" y="21224"/>
                  </a:cubicBezTo>
                  <a:cubicBezTo>
                    <a:pt x="12000" y="21224"/>
                    <a:pt x="12000" y="22040"/>
                    <a:pt x="12000" y="22040"/>
                  </a:cubicBezTo>
                  <a:cubicBezTo>
                    <a:pt x="12857" y="22857"/>
                    <a:pt x="12857" y="22857"/>
                    <a:pt x="12857" y="23673"/>
                  </a:cubicBezTo>
                  <a:cubicBezTo>
                    <a:pt x="12857" y="24489"/>
                    <a:pt x="12857" y="25306"/>
                    <a:pt x="12000" y="26122"/>
                  </a:cubicBezTo>
                  <a:cubicBezTo>
                    <a:pt x="12000" y="26938"/>
                    <a:pt x="12000" y="27755"/>
                    <a:pt x="11142" y="28571"/>
                  </a:cubicBezTo>
                  <a:cubicBezTo>
                    <a:pt x="10285" y="28571"/>
                    <a:pt x="10285" y="28571"/>
                    <a:pt x="10285" y="28571"/>
                  </a:cubicBezTo>
                  <a:cubicBezTo>
                    <a:pt x="10285" y="29387"/>
                    <a:pt x="10285" y="29387"/>
                    <a:pt x="9428" y="30204"/>
                  </a:cubicBezTo>
                  <a:cubicBezTo>
                    <a:pt x="9428" y="30204"/>
                    <a:pt x="9428" y="30204"/>
                    <a:pt x="9428" y="30204"/>
                  </a:cubicBezTo>
                  <a:cubicBezTo>
                    <a:pt x="9428" y="31020"/>
                    <a:pt x="10285" y="32653"/>
                    <a:pt x="10285" y="33469"/>
                  </a:cubicBezTo>
                  <a:cubicBezTo>
                    <a:pt x="10285" y="35102"/>
                    <a:pt x="9428" y="35918"/>
                    <a:pt x="8571" y="35918"/>
                  </a:cubicBezTo>
                  <a:cubicBezTo>
                    <a:pt x="8571" y="36734"/>
                    <a:pt x="8571" y="36734"/>
                    <a:pt x="8571" y="36734"/>
                  </a:cubicBezTo>
                  <a:cubicBezTo>
                    <a:pt x="7714" y="36734"/>
                    <a:pt x="7714" y="37551"/>
                    <a:pt x="6857" y="37551"/>
                  </a:cubicBezTo>
                  <a:cubicBezTo>
                    <a:pt x="6000" y="37551"/>
                    <a:pt x="5142" y="37551"/>
                    <a:pt x="5142" y="38367"/>
                  </a:cubicBezTo>
                  <a:cubicBezTo>
                    <a:pt x="4285" y="39183"/>
                    <a:pt x="4285" y="39183"/>
                    <a:pt x="4285" y="40000"/>
                  </a:cubicBezTo>
                  <a:cubicBezTo>
                    <a:pt x="3428" y="40000"/>
                    <a:pt x="3428" y="40816"/>
                    <a:pt x="1714" y="41632"/>
                  </a:cubicBezTo>
                  <a:cubicBezTo>
                    <a:pt x="1714" y="41632"/>
                    <a:pt x="857" y="42448"/>
                    <a:pt x="857" y="43265"/>
                  </a:cubicBezTo>
                  <a:cubicBezTo>
                    <a:pt x="857" y="44081"/>
                    <a:pt x="857" y="44081"/>
                    <a:pt x="857" y="44897"/>
                  </a:cubicBezTo>
                  <a:cubicBezTo>
                    <a:pt x="857" y="45714"/>
                    <a:pt x="0" y="46530"/>
                    <a:pt x="0" y="48163"/>
                  </a:cubicBezTo>
                  <a:cubicBezTo>
                    <a:pt x="0" y="49795"/>
                    <a:pt x="2571" y="50612"/>
                    <a:pt x="4285" y="50612"/>
                  </a:cubicBezTo>
                  <a:cubicBezTo>
                    <a:pt x="5142" y="50612"/>
                    <a:pt x="6857" y="50612"/>
                    <a:pt x="6857" y="51428"/>
                  </a:cubicBezTo>
                  <a:cubicBezTo>
                    <a:pt x="7714" y="51428"/>
                    <a:pt x="7714" y="51428"/>
                    <a:pt x="7714" y="51428"/>
                  </a:cubicBezTo>
                  <a:cubicBezTo>
                    <a:pt x="8571" y="52244"/>
                    <a:pt x="8571" y="52244"/>
                    <a:pt x="8571" y="53061"/>
                  </a:cubicBezTo>
                  <a:cubicBezTo>
                    <a:pt x="8571" y="53061"/>
                    <a:pt x="8571" y="53877"/>
                    <a:pt x="10285" y="53877"/>
                  </a:cubicBezTo>
                  <a:cubicBezTo>
                    <a:pt x="11142" y="53877"/>
                    <a:pt x="12000" y="55510"/>
                    <a:pt x="12000" y="56326"/>
                  </a:cubicBezTo>
                  <a:cubicBezTo>
                    <a:pt x="12000" y="56326"/>
                    <a:pt x="12000" y="56326"/>
                    <a:pt x="12000" y="56326"/>
                  </a:cubicBezTo>
                  <a:cubicBezTo>
                    <a:pt x="12000" y="58775"/>
                    <a:pt x="12000" y="59591"/>
                    <a:pt x="11142" y="60408"/>
                  </a:cubicBezTo>
                  <a:cubicBezTo>
                    <a:pt x="10285" y="61224"/>
                    <a:pt x="11142" y="62040"/>
                    <a:pt x="11142" y="62857"/>
                  </a:cubicBezTo>
                  <a:cubicBezTo>
                    <a:pt x="11142" y="63673"/>
                    <a:pt x="11142" y="63673"/>
                    <a:pt x="11142" y="63673"/>
                  </a:cubicBezTo>
                  <a:cubicBezTo>
                    <a:pt x="11142" y="63673"/>
                    <a:pt x="11142" y="63673"/>
                    <a:pt x="11142" y="63673"/>
                  </a:cubicBezTo>
                  <a:cubicBezTo>
                    <a:pt x="12000" y="66122"/>
                    <a:pt x="12000" y="66938"/>
                    <a:pt x="13714" y="67755"/>
                  </a:cubicBezTo>
                  <a:cubicBezTo>
                    <a:pt x="13714" y="68571"/>
                    <a:pt x="13714" y="69387"/>
                    <a:pt x="14571" y="69387"/>
                  </a:cubicBezTo>
                  <a:cubicBezTo>
                    <a:pt x="14571" y="70204"/>
                    <a:pt x="14571" y="70204"/>
                    <a:pt x="14571" y="70204"/>
                  </a:cubicBezTo>
                  <a:cubicBezTo>
                    <a:pt x="15428" y="71020"/>
                    <a:pt x="15428" y="71020"/>
                    <a:pt x="15428" y="71020"/>
                  </a:cubicBezTo>
                  <a:cubicBezTo>
                    <a:pt x="16285" y="72653"/>
                    <a:pt x="16285" y="72653"/>
                    <a:pt x="17142" y="74285"/>
                  </a:cubicBezTo>
                  <a:cubicBezTo>
                    <a:pt x="17142" y="75102"/>
                    <a:pt x="17142" y="75102"/>
                    <a:pt x="17142" y="75102"/>
                  </a:cubicBezTo>
                  <a:cubicBezTo>
                    <a:pt x="17142" y="75918"/>
                    <a:pt x="18000" y="75918"/>
                    <a:pt x="18000" y="76734"/>
                  </a:cubicBezTo>
                  <a:cubicBezTo>
                    <a:pt x="18000" y="77551"/>
                    <a:pt x="18000" y="77551"/>
                    <a:pt x="18000" y="77551"/>
                  </a:cubicBezTo>
                  <a:cubicBezTo>
                    <a:pt x="18857" y="78367"/>
                    <a:pt x="19714" y="79183"/>
                    <a:pt x="19714" y="80000"/>
                  </a:cubicBezTo>
                  <a:cubicBezTo>
                    <a:pt x="20571" y="80000"/>
                    <a:pt x="20571" y="80000"/>
                    <a:pt x="21428" y="80000"/>
                  </a:cubicBezTo>
                  <a:cubicBezTo>
                    <a:pt x="21428" y="80000"/>
                    <a:pt x="22285" y="80000"/>
                    <a:pt x="22285" y="80000"/>
                  </a:cubicBezTo>
                  <a:cubicBezTo>
                    <a:pt x="23142" y="80816"/>
                    <a:pt x="24000" y="80000"/>
                    <a:pt x="24000" y="79183"/>
                  </a:cubicBezTo>
                  <a:cubicBezTo>
                    <a:pt x="24857" y="78367"/>
                    <a:pt x="24857" y="78367"/>
                    <a:pt x="24857" y="78367"/>
                  </a:cubicBezTo>
                  <a:cubicBezTo>
                    <a:pt x="24857" y="77551"/>
                    <a:pt x="26571" y="75918"/>
                    <a:pt x="27428" y="76734"/>
                  </a:cubicBezTo>
                  <a:cubicBezTo>
                    <a:pt x="27428" y="76734"/>
                    <a:pt x="28285" y="76734"/>
                    <a:pt x="28285" y="78367"/>
                  </a:cubicBezTo>
                  <a:cubicBezTo>
                    <a:pt x="28285" y="80000"/>
                    <a:pt x="29142" y="80000"/>
                    <a:pt x="29142" y="80816"/>
                  </a:cubicBezTo>
                  <a:cubicBezTo>
                    <a:pt x="30000" y="80816"/>
                    <a:pt x="30000" y="81632"/>
                    <a:pt x="30857" y="82448"/>
                  </a:cubicBezTo>
                  <a:cubicBezTo>
                    <a:pt x="30857" y="82448"/>
                    <a:pt x="30857" y="82448"/>
                    <a:pt x="31714" y="83265"/>
                  </a:cubicBezTo>
                  <a:cubicBezTo>
                    <a:pt x="31714" y="83265"/>
                    <a:pt x="32571" y="84081"/>
                    <a:pt x="32571" y="84897"/>
                  </a:cubicBezTo>
                  <a:cubicBezTo>
                    <a:pt x="33428" y="84897"/>
                    <a:pt x="34285" y="84897"/>
                    <a:pt x="35142" y="84897"/>
                  </a:cubicBezTo>
                  <a:cubicBezTo>
                    <a:pt x="36857" y="84897"/>
                    <a:pt x="36857" y="84897"/>
                    <a:pt x="36857" y="84897"/>
                  </a:cubicBezTo>
                  <a:cubicBezTo>
                    <a:pt x="37714" y="84897"/>
                    <a:pt x="37714" y="84897"/>
                    <a:pt x="37714" y="85714"/>
                  </a:cubicBezTo>
                  <a:cubicBezTo>
                    <a:pt x="38571" y="86530"/>
                    <a:pt x="38571" y="88163"/>
                    <a:pt x="37714" y="88979"/>
                  </a:cubicBezTo>
                  <a:cubicBezTo>
                    <a:pt x="37714" y="89795"/>
                    <a:pt x="37714" y="89795"/>
                    <a:pt x="37714" y="89795"/>
                  </a:cubicBezTo>
                  <a:cubicBezTo>
                    <a:pt x="37714" y="90612"/>
                    <a:pt x="37714" y="91428"/>
                    <a:pt x="37714" y="92244"/>
                  </a:cubicBezTo>
                  <a:cubicBezTo>
                    <a:pt x="37714" y="93061"/>
                    <a:pt x="37714" y="93061"/>
                    <a:pt x="37714" y="93877"/>
                  </a:cubicBezTo>
                  <a:cubicBezTo>
                    <a:pt x="37714" y="94693"/>
                    <a:pt x="37714" y="95510"/>
                    <a:pt x="37714" y="95510"/>
                  </a:cubicBezTo>
                  <a:cubicBezTo>
                    <a:pt x="37714" y="96326"/>
                    <a:pt x="37714" y="97142"/>
                    <a:pt x="37714" y="97959"/>
                  </a:cubicBezTo>
                  <a:cubicBezTo>
                    <a:pt x="37714" y="97959"/>
                    <a:pt x="37714" y="97959"/>
                    <a:pt x="37714" y="97959"/>
                  </a:cubicBezTo>
                  <a:cubicBezTo>
                    <a:pt x="37714" y="97959"/>
                    <a:pt x="38571" y="97959"/>
                    <a:pt x="38571" y="97959"/>
                  </a:cubicBezTo>
                  <a:cubicBezTo>
                    <a:pt x="39428" y="97142"/>
                    <a:pt x="41142" y="97142"/>
                    <a:pt x="42000" y="97142"/>
                  </a:cubicBezTo>
                  <a:cubicBezTo>
                    <a:pt x="43714" y="97142"/>
                    <a:pt x="44571" y="97959"/>
                    <a:pt x="44571" y="100408"/>
                  </a:cubicBezTo>
                  <a:cubicBezTo>
                    <a:pt x="44571" y="100408"/>
                    <a:pt x="46285" y="100408"/>
                    <a:pt x="48000" y="99591"/>
                  </a:cubicBezTo>
                  <a:cubicBezTo>
                    <a:pt x="48000" y="99591"/>
                    <a:pt x="48000" y="99591"/>
                    <a:pt x="48857" y="99591"/>
                  </a:cubicBezTo>
                  <a:cubicBezTo>
                    <a:pt x="48857" y="99591"/>
                    <a:pt x="48857" y="99591"/>
                    <a:pt x="48857" y="100408"/>
                  </a:cubicBezTo>
                  <a:cubicBezTo>
                    <a:pt x="48857" y="101224"/>
                    <a:pt x="49714" y="102040"/>
                    <a:pt x="50571" y="102040"/>
                  </a:cubicBezTo>
                  <a:cubicBezTo>
                    <a:pt x="51428" y="102857"/>
                    <a:pt x="53142" y="103673"/>
                    <a:pt x="53142" y="104489"/>
                  </a:cubicBezTo>
                  <a:cubicBezTo>
                    <a:pt x="54000" y="105306"/>
                    <a:pt x="54000" y="105306"/>
                    <a:pt x="54000" y="105306"/>
                  </a:cubicBezTo>
                  <a:cubicBezTo>
                    <a:pt x="53142" y="105306"/>
                    <a:pt x="53142" y="105306"/>
                    <a:pt x="53142" y="105306"/>
                  </a:cubicBezTo>
                  <a:cubicBezTo>
                    <a:pt x="54000" y="105306"/>
                    <a:pt x="54000" y="105306"/>
                    <a:pt x="54000" y="105306"/>
                  </a:cubicBezTo>
                  <a:cubicBezTo>
                    <a:pt x="54000" y="105306"/>
                    <a:pt x="54000" y="105306"/>
                    <a:pt x="54000" y="105306"/>
                  </a:cubicBezTo>
                  <a:cubicBezTo>
                    <a:pt x="54000" y="105306"/>
                    <a:pt x="55714" y="106122"/>
                    <a:pt x="56571" y="106938"/>
                  </a:cubicBezTo>
                  <a:cubicBezTo>
                    <a:pt x="57428" y="106938"/>
                    <a:pt x="57428" y="107755"/>
                    <a:pt x="57428" y="110204"/>
                  </a:cubicBezTo>
                  <a:cubicBezTo>
                    <a:pt x="56571" y="111020"/>
                    <a:pt x="56571" y="111020"/>
                    <a:pt x="56571" y="111020"/>
                  </a:cubicBezTo>
                  <a:cubicBezTo>
                    <a:pt x="56571" y="115102"/>
                    <a:pt x="56571" y="115102"/>
                    <a:pt x="56571" y="115102"/>
                  </a:cubicBezTo>
                  <a:cubicBezTo>
                    <a:pt x="56571" y="115102"/>
                    <a:pt x="57428" y="115102"/>
                    <a:pt x="57428" y="115918"/>
                  </a:cubicBezTo>
                  <a:cubicBezTo>
                    <a:pt x="57428" y="115918"/>
                    <a:pt x="58285" y="116734"/>
                    <a:pt x="58285" y="118367"/>
                  </a:cubicBezTo>
                  <a:cubicBezTo>
                    <a:pt x="58285" y="118367"/>
                    <a:pt x="58285" y="118367"/>
                    <a:pt x="60857" y="117551"/>
                  </a:cubicBezTo>
                  <a:cubicBezTo>
                    <a:pt x="60857" y="116734"/>
                    <a:pt x="61714" y="117551"/>
                    <a:pt x="61714" y="117551"/>
                  </a:cubicBezTo>
                  <a:cubicBezTo>
                    <a:pt x="62571" y="118367"/>
                    <a:pt x="63428" y="119183"/>
                    <a:pt x="64285" y="118367"/>
                  </a:cubicBezTo>
                  <a:cubicBezTo>
                    <a:pt x="65142" y="118367"/>
                    <a:pt x="65142" y="118367"/>
                    <a:pt x="66000" y="117551"/>
                  </a:cubicBezTo>
                  <a:cubicBezTo>
                    <a:pt x="66857" y="116734"/>
                    <a:pt x="66857" y="116734"/>
                    <a:pt x="68571" y="118367"/>
                  </a:cubicBezTo>
                  <a:cubicBezTo>
                    <a:pt x="69428" y="118367"/>
                    <a:pt x="69428" y="119183"/>
                    <a:pt x="69428" y="120000"/>
                  </a:cubicBezTo>
                  <a:cubicBezTo>
                    <a:pt x="69428" y="120000"/>
                    <a:pt x="69428" y="120000"/>
                    <a:pt x="69428" y="120000"/>
                  </a:cubicBezTo>
                  <a:cubicBezTo>
                    <a:pt x="70285" y="120000"/>
                    <a:pt x="70285" y="120000"/>
                    <a:pt x="71142" y="119183"/>
                  </a:cubicBezTo>
                  <a:cubicBezTo>
                    <a:pt x="72000" y="118367"/>
                    <a:pt x="72857" y="118367"/>
                    <a:pt x="72857" y="118367"/>
                  </a:cubicBezTo>
                  <a:cubicBezTo>
                    <a:pt x="73714" y="118367"/>
                    <a:pt x="73714" y="118367"/>
                    <a:pt x="73714" y="118367"/>
                  </a:cubicBezTo>
                  <a:cubicBezTo>
                    <a:pt x="73714" y="119183"/>
                    <a:pt x="73714" y="119183"/>
                    <a:pt x="73714" y="119183"/>
                  </a:cubicBezTo>
                  <a:cubicBezTo>
                    <a:pt x="74571" y="118367"/>
                    <a:pt x="75428" y="118367"/>
                    <a:pt x="76285" y="118367"/>
                  </a:cubicBezTo>
                  <a:cubicBezTo>
                    <a:pt x="77142" y="118367"/>
                    <a:pt x="78857" y="116734"/>
                    <a:pt x="78857" y="115102"/>
                  </a:cubicBezTo>
                  <a:cubicBezTo>
                    <a:pt x="79714" y="115102"/>
                    <a:pt x="78857" y="114285"/>
                    <a:pt x="78857" y="112653"/>
                  </a:cubicBezTo>
                  <a:cubicBezTo>
                    <a:pt x="78857" y="112653"/>
                    <a:pt x="78857" y="111836"/>
                    <a:pt x="78857" y="111020"/>
                  </a:cubicBezTo>
                  <a:cubicBezTo>
                    <a:pt x="78857" y="111020"/>
                    <a:pt x="78000" y="110204"/>
                    <a:pt x="78000" y="109387"/>
                  </a:cubicBezTo>
                  <a:cubicBezTo>
                    <a:pt x="78000" y="108571"/>
                    <a:pt x="77142" y="107755"/>
                    <a:pt x="77142" y="107755"/>
                  </a:cubicBezTo>
                  <a:cubicBezTo>
                    <a:pt x="77142" y="106938"/>
                    <a:pt x="77142" y="106122"/>
                    <a:pt x="76285" y="106122"/>
                  </a:cubicBezTo>
                  <a:cubicBezTo>
                    <a:pt x="76285" y="105306"/>
                    <a:pt x="76285" y="105306"/>
                    <a:pt x="76285" y="105306"/>
                  </a:cubicBezTo>
                  <a:cubicBezTo>
                    <a:pt x="76285" y="104489"/>
                    <a:pt x="76285" y="104489"/>
                    <a:pt x="77142" y="103673"/>
                  </a:cubicBezTo>
                  <a:cubicBezTo>
                    <a:pt x="78000" y="102857"/>
                    <a:pt x="78000" y="102857"/>
                    <a:pt x="78857" y="102857"/>
                  </a:cubicBezTo>
                  <a:cubicBezTo>
                    <a:pt x="79714" y="102040"/>
                    <a:pt x="79714" y="102040"/>
                    <a:pt x="80571" y="101224"/>
                  </a:cubicBezTo>
                  <a:cubicBezTo>
                    <a:pt x="80571" y="100408"/>
                    <a:pt x="81428" y="100408"/>
                    <a:pt x="81428" y="100408"/>
                  </a:cubicBezTo>
                  <a:cubicBezTo>
                    <a:pt x="82285" y="99591"/>
                    <a:pt x="82285" y="99591"/>
                    <a:pt x="81428" y="98775"/>
                  </a:cubicBezTo>
                  <a:cubicBezTo>
                    <a:pt x="81428" y="98775"/>
                    <a:pt x="81428" y="97959"/>
                    <a:pt x="80571" y="97959"/>
                  </a:cubicBezTo>
                  <a:cubicBezTo>
                    <a:pt x="80571" y="97959"/>
                    <a:pt x="79714" y="97142"/>
                    <a:pt x="79714" y="96326"/>
                  </a:cubicBezTo>
                  <a:cubicBezTo>
                    <a:pt x="78857" y="95510"/>
                    <a:pt x="79714" y="94693"/>
                    <a:pt x="80571" y="93877"/>
                  </a:cubicBezTo>
                  <a:cubicBezTo>
                    <a:pt x="81428" y="93061"/>
                    <a:pt x="82285" y="93061"/>
                    <a:pt x="82285" y="92244"/>
                  </a:cubicBezTo>
                  <a:cubicBezTo>
                    <a:pt x="82285" y="92244"/>
                    <a:pt x="83142" y="91428"/>
                    <a:pt x="84857" y="89795"/>
                  </a:cubicBezTo>
                  <a:cubicBezTo>
                    <a:pt x="85714" y="89795"/>
                    <a:pt x="85714" y="89795"/>
                    <a:pt x="85714" y="89795"/>
                  </a:cubicBezTo>
                  <a:cubicBezTo>
                    <a:pt x="85714" y="89795"/>
                    <a:pt x="85714" y="89795"/>
                    <a:pt x="85714" y="89795"/>
                  </a:cubicBezTo>
                  <a:cubicBezTo>
                    <a:pt x="86571" y="89795"/>
                    <a:pt x="86571" y="89795"/>
                    <a:pt x="86571" y="89795"/>
                  </a:cubicBezTo>
                  <a:cubicBezTo>
                    <a:pt x="86571" y="90612"/>
                    <a:pt x="86571" y="90612"/>
                    <a:pt x="86571" y="90612"/>
                  </a:cubicBezTo>
                  <a:cubicBezTo>
                    <a:pt x="86571" y="90612"/>
                    <a:pt x="86571" y="90612"/>
                    <a:pt x="86571" y="90612"/>
                  </a:cubicBezTo>
                  <a:cubicBezTo>
                    <a:pt x="86571" y="90612"/>
                    <a:pt x="87428" y="89795"/>
                    <a:pt x="88285" y="88979"/>
                  </a:cubicBezTo>
                  <a:cubicBezTo>
                    <a:pt x="88285" y="88979"/>
                    <a:pt x="89142" y="88163"/>
                    <a:pt x="90000" y="88163"/>
                  </a:cubicBezTo>
                  <a:cubicBezTo>
                    <a:pt x="90857" y="88163"/>
                    <a:pt x="90857" y="87346"/>
                    <a:pt x="91714" y="86530"/>
                  </a:cubicBezTo>
                  <a:cubicBezTo>
                    <a:pt x="92571" y="86530"/>
                    <a:pt x="93428" y="85714"/>
                    <a:pt x="94285" y="84897"/>
                  </a:cubicBezTo>
                  <a:cubicBezTo>
                    <a:pt x="94285" y="84897"/>
                    <a:pt x="95142" y="84897"/>
                    <a:pt x="96000" y="84897"/>
                  </a:cubicBezTo>
                  <a:cubicBezTo>
                    <a:pt x="96000" y="84897"/>
                    <a:pt x="96000" y="84897"/>
                    <a:pt x="96000" y="84897"/>
                  </a:cubicBezTo>
                  <a:cubicBezTo>
                    <a:pt x="96857" y="84897"/>
                    <a:pt x="96857" y="84897"/>
                    <a:pt x="97714" y="84897"/>
                  </a:cubicBezTo>
                  <a:cubicBezTo>
                    <a:pt x="97714" y="84897"/>
                    <a:pt x="97714" y="84897"/>
                    <a:pt x="99428" y="84081"/>
                  </a:cubicBezTo>
                  <a:cubicBezTo>
                    <a:pt x="99428" y="83265"/>
                    <a:pt x="100285" y="83265"/>
                    <a:pt x="100285" y="82448"/>
                  </a:cubicBezTo>
                  <a:cubicBezTo>
                    <a:pt x="100285" y="81632"/>
                    <a:pt x="101142" y="81632"/>
                    <a:pt x="101142" y="81632"/>
                  </a:cubicBezTo>
                  <a:cubicBezTo>
                    <a:pt x="102000" y="81632"/>
                    <a:pt x="102000" y="81632"/>
                    <a:pt x="102000" y="82448"/>
                  </a:cubicBezTo>
                  <a:cubicBezTo>
                    <a:pt x="102000" y="82448"/>
                    <a:pt x="104571" y="83265"/>
                    <a:pt x="104571" y="83265"/>
                  </a:cubicBezTo>
                  <a:cubicBezTo>
                    <a:pt x="105428" y="83265"/>
                    <a:pt x="105428" y="84081"/>
                    <a:pt x="106285" y="84897"/>
                  </a:cubicBezTo>
                  <a:cubicBezTo>
                    <a:pt x="106285" y="84897"/>
                    <a:pt x="106285" y="85714"/>
                    <a:pt x="107142" y="85714"/>
                  </a:cubicBezTo>
                  <a:cubicBezTo>
                    <a:pt x="108000" y="86530"/>
                    <a:pt x="108000" y="86530"/>
                    <a:pt x="108000" y="86530"/>
                  </a:cubicBezTo>
                  <a:cubicBezTo>
                    <a:pt x="108000" y="86530"/>
                    <a:pt x="108000" y="86530"/>
                    <a:pt x="108000" y="86530"/>
                  </a:cubicBezTo>
                  <a:cubicBezTo>
                    <a:pt x="108000" y="86530"/>
                    <a:pt x="108000" y="86530"/>
                    <a:pt x="108000" y="86530"/>
                  </a:cubicBezTo>
                  <a:cubicBezTo>
                    <a:pt x="108000" y="85714"/>
                    <a:pt x="108857" y="84897"/>
                    <a:pt x="108857" y="84897"/>
                  </a:cubicBezTo>
                  <a:cubicBezTo>
                    <a:pt x="110571" y="84897"/>
                    <a:pt x="112285" y="85714"/>
                    <a:pt x="113142" y="86530"/>
                  </a:cubicBezTo>
                  <a:cubicBezTo>
                    <a:pt x="113142" y="86530"/>
                    <a:pt x="114857" y="87346"/>
                    <a:pt x="116571" y="87346"/>
                  </a:cubicBezTo>
                  <a:cubicBezTo>
                    <a:pt x="117428" y="87346"/>
                    <a:pt x="117428" y="87346"/>
                    <a:pt x="117428" y="87346"/>
                  </a:cubicBezTo>
                  <a:cubicBezTo>
                    <a:pt x="117428" y="88163"/>
                    <a:pt x="118285" y="88163"/>
                    <a:pt x="119142" y="88163"/>
                  </a:cubicBezTo>
                  <a:cubicBezTo>
                    <a:pt x="119142" y="88163"/>
                    <a:pt x="119142" y="88163"/>
                    <a:pt x="120000" y="88163"/>
                  </a:cubicBezTo>
                  <a:cubicBezTo>
                    <a:pt x="118285" y="85714"/>
                    <a:pt x="116571" y="81632"/>
                    <a:pt x="116571" y="80816"/>
                  </a:cubicBezTo>
                  <a:cubicBezTo>
                    <a:pt x="114857" y="79183"/>
                    <a:pt x="115714" y="77551"/>
                    <a:pt x="118285" y="75918"/>
                  </a:cubicBezTo>
                  <a:cubicBezTo>
                    <a:pt x="118285" y="75102"/>
                    <a:pt x="117428" y="72653"/>
                    <a:pt x="116571" y="71836"/>
                  </a:cubicBezTo>
                  <a:cubicBezTo>
                    <a:pt x="116571" y="71836"/>
                    <a:pt x="115714" y="63673"/>
                    <a:pt x="116571" y="62857"/>
                  </a:cubicBezTo>
                  <a:cubicBezTo>
                    <a:pt x="120000" y="58775"/>
                    <a:pt x="117428" y="61224"/>
                    <a:pt x="116571" y="58775"/>
                  </a:cubicBezTo>
                  <a:cubicBezTo>
                    <a:pt x="114857" y="55510"/>
                    <a:pt x="111428" y="54693"/>
                    <a:pt x="111428" y="50612"/>
                  </a:cubicBezTo>
                  <a:cubicBezTo>
                    <a:pt x="111428" y="50612"/>
                    <a:pt x="111428" y="50612"/>
                    <a:pt x="111428" y="50612"/>
                  </a:cubicBezTo>
                  <a:cubicBezTo>
                    <a:pt x="111428" y="46530"/>
                    <a:pt x="104571" y="48979"/>
                    <a:pt x="107142" y="43265"/>
                  </a:cubicBezTo>
                  <a:cubicBezTo>
                    <a:pt x="108000" y="41632"/>
                    <a:pt x="107142" y="40000"/>
                    <a:pt x="107142" y="39183"/>
                  </a:cubicBezTo>
                  <a:cubicBezTo>
                    <a:pt x="106285" y="36734"/>
                    <a:pt x="103714" y="35918"/>
                    <a:pt x="104571" y="34285"/>
                  </a:cubicBezTo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353"/>
            <p:cNvSpPr/>
            <p:nvPr/>
          </p:nvSpPr>
          <p:spPr>
            <a:xfrm>
              <a:off x="3025776" y="4260852"/>
              <a:ext cx="854100" cy="1269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9030" y="98343"/>
                  </a:moveTo>
                  <a:cubicBezTo>
                    <a:pt x="19030" y="98343"/>
                    <a:pt x="19030" y="98343"/>
                    <a:pt x="19030" y="98343"/>
                  </a:cubicBezTo>
                  <a:cubicBezTo>
                    <a:pt x="19030" y="97988"/>
                    <a:pt x="19030" y="97988"/>
                    <a:pt x="19030" y="97988"/>
                  </a:cubicBezTo>
                  <a:cubicBezTo>
                    <a:pt x="19030" y="97988"/>
                    <a:pt x="19030" y="97988"/>
                    <a:pt x="20088" y="97988"/>
                  </a:cubicBezTo>
                  <a:cubicBezTo>
                    <a:pt x="20616" y="97988"/>
                    <a:pt x="21674" y="98343"/>
                    <a:pt x="21674" y="97988"/>
                  </a:cubicBezTo>
                  <a:cubicBezTo>
                    <a:pt x="22202" y="97988"/>
                    <a:pt x="22731" y="97988"/>
                    <a:pt x="23259" y="97988"/>
                  </a:cubicBezTo>
                  <a:cubicBezTo>
                    <a:pt x="23788" y="97988"/>
                    <a:pt x="24317" y="98698"/>
                    <a:pt x="24317" y="99053"/>
                  </a:cubicBezTo>
                  <a:cubicBezTo>
                    <a:pt x="24317" y="99408"/>
                    <a:pt x="24317" y="99408"/>
                    <a:pt x="24317" y="99408"/>
                  </a:cubicBezTo>
                  <a:cubicBezTo>
                    <a:pt x="24317" y="99408"/>
                    <a:pt x="24845" y="99408"/>
                    <a:pt x="25374" y="99408"/>
                  </a:cubicBezTo>
                  <a:cubicBezTo>
                    <a:pt x="25903" y="99763"/>
                    <a:pt x="26960" y="99763"/>
                    <a:pt x="26960" y="100118"/>
                  </a:cubicBezTo>
                  <a:cubicBezTo>
                    <a:pt x="27488" y="100473"/>
                    <a:pt x="27488" y="100473"/>
                    <a:pt x="28017" y="100473"/>
                  </a:cubicBezTo>
                  <a:cubicBezTo>
                    <a:pt x="28017" y="100473"/>
                    <a:pt x="28546" y="100473"/>
                    <a:pt x="28546" y="100473"/>
                  </a:cubicBezTo>
                  <a:cubicBezTo>
                    <a:pt x="28546" y="100828"/>
                    <a:pt x="29074" y="100828"/>
                    <a:pt x="29074" y="101183"/>
                  </a:cubicBezTo>
                  <a:cubicBezTo>
                    <a:pt x="29074" y="101538"/>
                    <a:pt x="29074" y="101538"/>
                    <a:pt x="29074" y="101538"/>
                  </a:cubicBezTo>
                  <a:cubicBezTo>
                    <a:pt x="29074" y="101538"/>
                    <a:pt x="29603" y="101538"/>
                    <a:pt x="30132" y="101538"/>
                  </a:cubicBezTo>
                  <a:cubicBezTo>
                    <a:pt x="30132" y="101183"/>
                    <a:pt x="30660" y="101183"/>
                    <a:pt x="31189" y="101183"/>
                  </a:cubicBezTo>
                  <a:cubicBezTo>
                    <a:pt x="31189" y="101183"/>
                    <a:pt x="31189" y="101183"/>
                    <a:pt x="31718" y="101183"/>
                  </a:cubicBezTo>
                  <a:cubicBezTo>
                    <a:pt x="31718" y="101538"/>
                    <a:pt x="31718" y="101893"/>
                    <a:pt x="31718" y="102248"/>
                  </a:cubicBezTo>
                  <a:cubicBezTo>
                    <a:pt x="31718" y="102603"/>
                    <a:pt x="31718" y="102958"/>
                    <a:pt x="31718" y="102958"/>
                  </a:cubicBezTo>
                  <a:cubicBezTo>
                    <a:pt x="31718" y="102958"/>
                    <a:pt x="31718" y="102958"/>
                    <a:pt x="31718" y="102958"/>
                  </a:cubicBezTo>
                  <a:cubicBezTo>
                    <a:pt x="32246" y="102958"/>
                    <a:pt x="32246" y="102958"/>
                    <a:pt x="32246" y="102958"/>
                  </a:cubicBezTo>
                  <a:cubicBezTo>
                    <a:pt x="32246" y="102958"/>
                    <a:pt x="32775" y="102958"/>
                    <a:pt x="33303" y="102958"/>
                  </a:cubicBezTo>
                  <a:cubicBezTo>
                    <a:pt x="33303" y="103313"/>
                    <a:pt x="33303" y="103313"/>
                    <a:pt x="33303" y="103668"/>
                  </a:cubicBezTo>
                  <a:cubicBezTo>
                    <a:pt x="33303" y="103668"/>
                    <a:pt x="33303" y="104023"/>
                    <a:pt x="33303" y="104023"/>
                  </a:cubicBezTo>
                  <a:cubicBezTo>
                    <a:pt x="33832" y="104733"/>
                    <a:pt x="33832" y="105088"/>
                    <a:pt x="33832" y="105798"/>
                  </a:cubicBezTo>
                  <a:cubicBezTo>
                    <a:pt x="33832" y="106508"/>
                    <a:pt x="34361" y="106508"/>
                    <a:pt x="34889" y="106863"/>
                  </a:cubicBezTo>
                  <a:cubicBezTo>
                    <a:pt x="35418" y="107218"/>
                    <a:pt x="35947" y="107218"/>
                    <a:pt x="35947" y="107573"/>
                  </a:cubicBezTo>
                  <a:cubicBezTo>
                    <a:pt x="36475" y="107928"/>
                    <a:pt x="36475" y="107928"/>
                    <a:pt x="36475" y="107928"/>
                  </a:cubicBezTo>
                  <a:cubicBezTo>
                    <a:pt x="37004" y="107928"/>
                    <a:pt x="37533" y="107928"/>
                    <a:pt x="37533" y="108639"/>
                  </a:cubicBezTo>
                  <a:cubicBezTo>
                    <a:pt x="38061" y="108639"/>
                    <a:pt x="38590" y="108994"/>
                    <a:pt x="39118" y="109349"/>
                  </a:cubicBezTo>
                  <a:cubicBezTo>
                    <a:pt x="39118" y="109349"/>
                    <a:pt x="39647" y="109704"/>
                    <a:pt x="39647" y="109704"/>
                  </a:cubicBezTo>
                  <a:cubicBezTo>
                    <a:pt x="40176" y="110059"/>
                    <a:pt x="40176" y="110059"/>
                    <a:pt x="40704" y="110059"/>
                  </a:cubicBezTo>
                  <a:cubicBezTo>
                    <a:pt x="40704" y="110059"/>
                    <a:pt x="41233" y="110059"/>
                    <a:pt x="41233" y="110769"/>
                  </a:cubicBezTo>
                  <a:cubicBezTo>
                    <a:pt x="41762" y="110769"/>
                    <a:pt x="42290" y="110769"/>
                    <a:pt x="42819" y="111124"/>
                  </a:cubicBezTo>
                  <a:cubicBezTo>
                    <a:pt x="43876" y="111124"/>
                    <a:pt x="44405" y="111124"/>
                    <a:pt x="44933" y="111479"/>
                  </a:cubicBezTo>
                  <a:cubicBezTo>
                    <a:pt x="45462" y="111479"/>
                    <a:pt x="45462" y="112189"/>
                    <a:pt x="45462" y="112544"/>
                  </a:cubicBezTo>
                  <a:cubicBezTo>
                    <a:pt x="45462" y="112544"/>
                    <a:pt x="45462" y="112544"/>
                    <a:pt x="45462" y="112544"/>
                  </a:cubicBezTo>
                  <a:cubicBezTo>
                    <a:pt x="45462" y="112899"/>
                    <a:pt x="45462" y="112899"/>
                    <a:pt x="45462" y="112899"/>
                  </a:cubicBezTo>
                  <a:cubicBezTo>
                    <a:pt x="45991" y="112899"/>
                    <a:pt x="45991" y="112899"/>
                    <a:pt x="45991" y="112899"/>
                  </a:cubicBezTo>
                  <a:cubicBezTo>
                    <a:pt x="45991" y="113254"/>
                    <a:pt x="47048" y="113254"/>
                    <a:pt x="47577" y="113254"/>
                  </a:cubicBezTo>
                  <a:cubicBezTo>
                    <a:pt x="48105" y="113609"/>
                    <a:pt x="48634" y="113609"/>
                    <a:pt x="48634" y="113609"/>
                  </a:cubicBezTo>
                  <a:cubicBezTo>
                    <a:pt x="49162" y="113609"/>
                    <a:pt x="50220" y="113609"/>
                    <a:pt x="50748" y="113254"/>
                  </a:cubicBezTo>
                  <a:cubicBezTo>
                    <a:pt x="51277" y="113254"/>
                    <a:pt x="51806" y="113254"/>
                    <a:pt x="51806" y="113254"/>
                  </a:cubicBezTo>
                  <a:cubicBezTo>
                    <a:pt x="52334" y="113254"/>
                    <a:pt x="52863" y="113254"/>
                    <a:pt x="52863" y="113254"/>
                  </a:cubicBezTo>
                  <a:cubicBezTo>
                    <a:pt x="53392" y="113609"/>
                    <a:pt x="53392" y="113964"/>
                    <a:pt x="53392" y="114319"/>
                  </a:cubicBezTo>
                  <a:cubicBezTo>
                    <a:pt x="53920" y="114319"/>
                    <a:pt x="53920" y="114674"/>
                    <a:pt x="53920" y="114674"/>
                  </a:cubicBezTo>
                  <a:cubicBezTo>
                    <a:pt x="53920" y="115029"/>
                    <a:pt x="53920" y="115029"/>
                    <a:pt x="53920" y="115029"/>
                  </a:cubicBezTo>
                  <a:cubicBezTo>
                    <a:pt x="53920" y="115029"/>
                    <a:pt x="53920" y="115029"/>
                    <a:pt x="53920" y="115029"/>
                  </a:cubicBezTo>
                  <a:cubicBezTo>
                    <a:pt x="54977" y="115739"/>
                    <a:pt x="55506" y="116094"/>
                    <a:pt x="56563" y="116094"/>
                  </a:cubicBezTo>
                  <a:cubicBezTo>
                    <a:pt x="57621" y="116094"/>
                    <a:pt x="58149" y="116449"/>
                    <a:pt x="58149" y="116804"/>
                  </a:cubicBezTo>
                  <a:cubicBezTo>
                    <a:pt x="58678" y="117159"/>
                    <a:pt x="58678" y="117159"/>
                    <a:pt x="59207" y="117514"/>
                  </a:cubicBezTo>
                  <a:cubicBezTo>
                    <a:pt x="59207" y="117514"/>
                    <a:pt x="59735" y="117869"/>
                    <a:pt x="59735" y="118579"/>
                  </a:cubicBezTo>
                  <a:cubicBezTo>
                    <a:pt x="59735" y="118579"/>
                    <a:pt x="59735" y="118579"/>
                    <a:pt x="59735" y="118579"/>
                  </a:cubicBezTo>
                  <a:cubicBezTo>
                    <a:pt x="61321" y="119289"/>
                    <a:pt x="61321" y="119289"/>
                    <a:pt x="61321" y="119289"/>
                  </a:cubicBezTo>
                  <a:cubicBezTo>
                    <a:pt x="61850" y="119289"/>
                    <a:pt x="61850" y="119289"/>
                    <a:pt x="61850" y="119289"/>
                  </a:cubicBezTo>
                  <a:cubicBezTo>
                    <a:pt x="61850" y="118934"/>
                    <a:pt x="62378" y="118224"/>
                    <a:pt x="62907" y="118224"/>
                  </a:cubicBezTo>
                  <a:cubicBezTo>
                    <a:pt x="63436" y="118224"/>
                    <a:pt x="63964" y="118224"/>
                    <a:pt x="64493" y="118224"/>
                  </a:cubicBezTo>
                  <a:cubicBezTo>
                    <a:pt x="65022" y="118579"/>
                    <a:pt x="65022" y="118579"/>
                    <a:pt x="65550" y="118934"/>
                  </a:cubicBezTo>
                  <a:cubicBezTo>
                    <a:pt x="65550" y="118934"/>
                    <a:pt x="66079" y="119289"/>
                    <a:pt x="66607" y="119289"/>
                  </a:cubicBezTo>
                  <a:cubicBezTo>
                    <a:pt x="67136" y="119289"/>
                    <a:pt x="70308" y="120000"/>
                    <a:pt x="70837" y="120000"/>
                  </a:cubicBezTo>
                  <a:cubicBezTo>
                    <a:pt x="72422" y="120000"/>
                    <a:pt x="72422" y="120000"/>
                    <a:pt x="72422" y="119289"/>
                  </a:cubicBezTo>
                  <a:cubicBezTo>
                    <a:pt x="72422" y="119289"/>
                    <a:pt x="72422" y="118934"/>
                    <a:pt x="72422" y="118579"/>
                  </a:cubicBezTo>
                  <a:cubicBezTo>
                    <a:pt x="72951" y="117869"/>
                    <a:pt x="73480" y="117869"/>
                    <a:pt x="74008" y="117514"/>
                  </a:cubicBezTo>
                  <a:cubicBezTo>
                    <a:pt x="74008" y="117514"/>
                    <a:pt x="74537" y="117514"/>
                    <a:pt x="75066" y="117159"/>
                  </a:cubicBezTo>
                  <a:cubicBezTo>
                    <a:pt x="75066" y="116804"/>
                    <a:pt x="76123" y="116804"/>
                    <a:pt x="76651" y="116804"/>
                  </a:cubicBezTo>
                  <a:cubicBezTo>
                    <a:pt x="77180" y="116449"/>
                    <a:pt x="77709" y="116449"/>
                    <a:pt x="77709" y="116449"/>
                  </a:cubicBezTo>
                  <a:cubicBezTo>
                    <a:pt x="78237" y="116094"/>
                    <a:pt x="78237" y="116094"/>
                    <a:pt x="78237" y="116094"/>
                  </a:cubicBezTo>
                  <a:cubicBezTo>
                    <a:pt x="78237" y="116449"/>
                    <a:pt x="78237" y="116449"/>
                    <a:pt x="78237" y="116449"/>
                  </a:cubicBezTo>
                  <a:cubicBezTo>
                    <a:pt x="78766" y="116449"/>
                    <a:pt x="78766" y="116449"/>
                    <a:pt x="78766" y="116449"/>
                  </a:cubicBezTo>
                  <a:cubicBezTo>
                    <a:pt x="78766" y="116804"/>
                    <a:pt x="79295" y="117514"/>
                    <a:pt x="79823" y="117514"/>
                  </a:cubicBezTo>
                  <a:cubicBezTo>
                    <a:pt x="80352" y="117159"/>
                    <a:pt x="80352" y="117159"/>
                    <a:pt x="80352" y="117159"/>
                  </a:cubicBezTo>
                  <a:cubicBezTo>
                    <a:pt x="80881" y="116804"/>
                    <a:pt x="81938" y="116804"/>
                    <a:pt x="82466" y="116804"/>
                  </a:cubicBezTo>
                  <a:cubicBezTo>
                    <a:pt x="82995" y="116449"/>
                    <a:pt x="83524" y="116449"/>
                    <a:pt x="83524" y="116094"/>
                  </a:cubicBezTo>
                  <a:cubicBezTo>
                    <a:pt x="85110" y="115384"/>
                    <a:pt x="86696" y="116094"/>
                    <a:pt x="87753" y="116804"/>
                  </a:cubicBezTo>
                  <a:cubicBezTo>
                    <a:pt x="87753" y="116804"/>
                    <a:pt x="88281" y="117159"/>
                    <a:pt x="88281" y="117159"/>
                  </a:cubicBezTo>
                  <a:cubicBezTo>
                    <a:pt x="88810" y="116804"/>
                    <a:pt x="88810" y="116804"/>
                    <a:pt x="88810" y="116804"/>
                  </a:cubicBezTo>
                  <a:cubicBezTo>
                    <a:pt x="88810" y="116449"/>
                    <a:pt x="88810" y="116449"/>
                    <a:pt x="88810" y="116449"/>
                  </a:cubicBezTo>
                  <a:cubicBezTo>
                    <a:pt x="88810" y="116094"/>
                    <a:pt x="90396" y="114319"/>
                    <a:pt x="91453" y="113964"/>
                  </a:cubicBezTo>
                  <a:cubicBezTo>
                    <a:pt x="91982" y="113964"/>
                    <a:pt x="92511" y="113964"/>
                    <a:pt x="93039" y="113964"/>
                  </a:cubicBezTo>
                  <a:cubicBezTo>
                    <a:pt x="93039" y="114319"/>
                    <a:pt x="93568" y="114319"/>
                    <a:pt x="94096" y="113609"/>
                  </a:cubicBezTo>
                  <a:cubicBezTo>
                    <a:pt x="94096" y="113609"/>
                    <a:pt x="94625" y="113254"/>
                    <a:pt x="95154" y="113254"/>
                  </a:cubicBezTo>
                  <a:cubicBezTo>
                    <a:pt x="95682" y="113254"/>
                    <a:pt x="96211" y="112899"/>
                    <a:pt x="96211" y="112899"/>
                  </a:cubicBezTo>
                  <a:cubicBezTo>
                    <a:pt x="96211" y="112544"/>
                    <a:pt x="96740" y="111834"/>
                    <a:pt x="97268" y="111479"/>
                  </a:cubicBezTo>
                  <a:cubicBezTo>
                    <a:pt x="97797" y="111124"/>
                    <a:pt x="98325" y="110769"/>
                    <a:pt x="97797" y="110414"/>
                  </a:cubicBezTo>
                  <a:cubicBezTo>
                    <a:pt x="97268" y="110059"/>
                    <a:pt x="96740" y="110059"/>
                    <a:pt x="96211" y="110059"/>
                  </a:cubicBezTo>
                  <a:cubicBezTo>
                    <a:pt x="95682" y="110059"/>
                    <a:pt x="95682" y="110059"/>
                    <a:pt x="95154" y="110059"/>
                  </a:cubicBezTo>
                  <a:cubicBezTo>
                    <a:pt x="95154" y="110059"/>
                    <a:pt x="94625" y="110059"/>
                    <a:pt x="94096" y="110059"/>
                  </a:cubicBezTo>
                  <a:cubicBezTo>
                    <a:pt x="91453" y="110059"/>
                    <a:pt x="90925" y="110059"/>
                    <a:pt x="90396" y="110059"/>
                  </a:cubicBezTo>
                  <a:cubicBezTo>
                    <a:pt x="90396" y="109704"/>
                    <a:pt x="90396" y="109704"/>
                    <a:pt x="90396" y="109704"/>
                  </a:cubicBezTo>
                  <a:cubicBezTo>
                    <a:pt x="90396" y="108994"/>
                    <a:pt x="90925" y="108639"/>
                    <a:pt x="91453" y="108284"/>
                  </a:cubicBezTo>
                  <a:cubicBezTo>
                    <a:pt x="91982" y="108284"/>
                    <a:pt x="92511" y="108284"/>
                    <a:pt x="92511" y="107573"/>
                  </a:cubicBezTo>
                  <a:cubicBezTo>
                    <a:pt x="93039" y="107573"/>
                    <a:pt x="93039" y="107218"/>
                    <a:pt x="93568" y="106863"/>
                  </a:cubicBezTo>
                  <a:cubicBezTo>
                    <a:pt x="94625" y="106153"/>
                    <a:pt x="95154" y="105443"/>
                    <a:pt x="94625" y="105443"/>
                  </a:cubicBezTo>
                  <a:cubicBezTo>
                    <a:pt x="94625" y="105088"/>
                    <a:pt x="94096" y="104733"/>
                    <a:pt x="94096" y="104378"/>
                  </a:cubicBezTo>
                  <a:cubicBezTo>
                    <a:pt x="93568" y="104023"/>
                    <a:pt x="93039" y="103668"/>
                    <a:pt x="93039" y="103668"/>
                  </a:cubicBezTo>
                  <a:cubicBezTo>
                    <a:pt x="93568" y="103313"/>
                    <a:pt x="93568" y="103313"/>
                    <a:pt x="93568" y="103313"/>
                  </a:cubicBezTo>
                  <a:cubicBezTo>
                    <a:pt x="93568" y="103313"/>
                    <a:pt x="93568" y="103313"/>
                    <a:pt x="93568" y="103313"/>
                  </a:cubicBezTo>
                  <a:cubicBezTo>
                    <a:pt x="94096" y="102248"/>
                    <a:pt x="94096" y="101183"/>
                    <a:pt x="95154" y="101183"/>
                  </a:cubicBezTo>
                  <a:cubicBezTo>
                    <a:pt x="97268" y="101183"/>
                    <a:pt x="97268" y="100828"/>
                    <a:pt x="97797" y="100473"/>
                  </a:cubicBezTo>
                  <a:cubicBezTo>
                    <a:pt x="97797" y="100118"/>
                    <a:pt x="98325" y="99763"/>
                    <a:pt x="99383" y="99763"/>
                  </a:cubicBezTo>
                  <a:cubicBezTo>
                    <a:pt x="99911" y="99763"/>
                    <a:pt x="99911" y="99408"/>
                    <a:pt x="99911" y="99053"/>
                  </a:cubicBezTo>
                  <a:cubicBezTo>
                    <a:pt x="100440" y="97988"/>
                    <a:pt x="100969" y="97633"/>
                    <a:pt x="104669" y="97988"/>
                  </a:cubicBezTo>
                  <a:cubicBezTo>
                    <a:pt x="105726" y="98343"/>
                    <a:pt x="106255" y="98343"/>
                    <a:pt x="106784" y="98698"/>
                  </a:cubicBezTo>
                  <a:cubicBezTo>
                    <a:pt x="107312" y="98698"/>
                    <a:pt x="108370" y="99053"/>
                    <a:pt x="108898" y="99053"/>
                  </a:cubicBezTo>
                  <a:cubicBezTo>
                    <a:pt x="109955" y="99408"/>
                    <a:pt x="110484" y="99408"/>
                    <a:pt x="110484" y="99053"/>
                  </a:cubicBezTo>
                  <a:cubicBezTo>
                    <a:pt x="110484" y="98698"/>
                    <a:pt x="111013" y="98343"/>
                    <a:pt x="112070" y="97988"/>
                  </a:cubicBezTo>
                  <a:cubicBezTo>
                    <a:pt x="112070" y="97988"/>
                    <a:pt x="112599" y="97633"/>
                    <a:pt x="112599" y="97278"/>
                  </a:cubicBezTo>
                  <a:cubicBezTo>
                    <a:pt x="113127" y="96923"/>
                    <a:pt x="113127" y="96568"/>
                    <a:pt x="113656" y="96568"/>
                  </a:cubicBezTo>
                  <a:cubicBezTo>
                    <a:pt x="113656" y="96568"/>
                    <a:pt x="113656" y="96568"/>
                    <a:pt x="113656" y="96568"/>
                  </a:cubicBezTo>
                  <a:cubicBezTo>
                    <a:pt x="114713" y="96213"/>
                    <a:pt x="115242" y="96213"/>
                    <a:pt x="116299" y="95502"/>
                  </a:cubicBezTo>
                  <a:cubicBezTo>
                    <a:pt x="116299" y="95502"/>
                    <a:pt x="116299" y="95502"/>
                    <a:pt x="116828" y="95502"/>
                  </a:cubicBezTo>
                  <a:cubicBezTo>
                    <a:pt x="117356" y="95147"/>
                    <a:pt x="117885" y="94792"/>
                    <a:pt x="117885" y="94437"/>
                  </a:cubicBezTo>
                  <a:cubicBezTo>
                    <a:pt x="117885" y="93727"/>
                    <a:pt x="118414" y="93372"/>
                    <a:pt x="118414" y="93017"/>
                  </a:cubicBezTo>
                  <a:cubicBezTo>
                    <a:pt x="118942" y="92662"/>
                    <a:pt x="118942" y="92662"/>
                    <a:pt x="118942" y="92307"/>
                  </a:cubicBezTo>
                  <a:cubicBezTo>
                    <a:pt x="118942" y="91952"/>
                    <a:pt x="118942" y="91597"/>
                    <a:pt x="119471" y="91242"/>
                  </a:cubicBezTo>
                  <a:cubicBezTo>
                    <a:pt x="119471" y="90887"/>
                    <a:pt x="120000" y="90532"/>
                    <a:pt x="119471" y="90177"/>
                  </a:cubicBezTo>
                  <a:cubicBezTo>
                    <a:pt x="119471" y="90177"/>
                    <a:pt x="119471" y="90177"/>
                    <a:pt x="119471" y="90177"/>
                  </a:cubicBezTo>
                  <a:cubicBezTo>
                    <a:pt x="118942" y="89822"/>
                    <a:pt x="118942" y="89822"/>
                    <a:pt x="118942" y="89822"/>
                  </a:cubicBezTo>
                  <a:cubicBezTo>
                    <a:pt x="118942" y="89822"/>
                    <a:pt x="118942" y="89822"/>
                    <a:pt x="118942" y="89822"/>
                  </a:cubicBezTo>
                  <a:cubicBezTo>
                    <a:pt x="118414" y="90177"/>
                    <a:pt x="117885" y="90532"/>
                    <a:pt x="117356" y="90177"/>
                  </a:cubicBezTo>
                  <a:cubicBezTo>
                    <a:pt x="116828" y="89822"/>
                    <a:pt x="116299" y="89822"/>
                    <a:pt x="116299" y="89822"/>
                  </a:cubicBezTo>
                  <a:cubicBezTo>
                    <a:pt x="115242" y="89822"/>
                    <a:pt x="114185" y="89467"/>
                    <a:pt x="114185" y="88757"/>
                  </a:cubicBezTo>
                  <a:cubicBezTo>
                    <a:pt x="114185" y="85917"/>
                    <a:pt x="114185" y="85917"/>
                    <a:pt x="114185" y="85917"/>
                  </a:cubicBezTo>
                  <a:cubicBezTo>
                    <a:pt x="114185" y="85207"/>
                    <a:pt x="114185" y="84852"/>
                    <a:pt x="113656" y="84852"/>
                  </a:cubicBezTo>
                  <a:cubicBezTo>
                    <a:pt x="113656" y="84852"/>
                    <a:pt x="112599" y="84852"/>
                    <a:pt x="112070" y="85207"/>
                  </a:cubicBezTo>
                  <a:cubicBezTo>
                    <a:pt x="111541" y="85207"/>
                    <a:pt x="110484" y="85562"/>
                    <a:pt x="109955" y="85562"/>
                  </a:cubicBezTo>
                  <a:cubicBezTo>
                    <a:pt x="109955" y="85207"/>
                    <a:pt x="109955" y="85207"/>
                    <a:pt x="109955" y="84852"/>
                  </a:cubicBezTo>
                  <a:cubicBezTo>
                    <a:pt x="109427" y="84852"/>
                    <a:pt x="108898" y="84142"/>
                    <a:pt x="108370" y="83786"/>
                  </a:cubicBezTo>
                  <a:cubicBezTo>
                    <a:pt x="107312" y="83431"/>
                    <a:pt x="106784" y="82721"/>
                    <a:pt x="106784" y="82011"/>
                  </a:cubicBezTo>
                  <a:cubicBezTo>
                    <a:pt x="107841" y="80946"/>
                    <a:pt x="107841" y="80591"/>
                    <a:pt x="107841" y="80591"/>
                  </a:cubicBezTo>
                  <a:cubicBezTo>
                    <a:pt x="107841" y="80591"/>
                    <a:pt x="107841" y="80591"/>
                    <a:pt x="107841" y="80591"/>
                  </a:cubicBezTo>
                  <a:cubicBezTo>
                    <a:pt x="107312" y="80591"/>
                    <a:pt x="107312" y="80236"/>
                    <a:pt x="106784" y="80236"/>
                  </a:cubicBezTo>
                  <a:cubicBezTo>
                    <a:pt x="106255" y="79881"/>
                    <a:pt x="106255" y="79881"/>
                    <a:pt x="105726" y="79881"/>
                  </a:cubicBezTo>
                  <a:cubicBezTo>
                    <a:pt x="105726" y="79881"/>
                    <a:pt x="105198" y="80236"/>
                    <a:pt x="104669" y="80236"/>
                  </a:cubicBezTo>
                  <a:cubicBezTo>
                    <a:pt x="104669" y="80236"/>
                    <a:pt x="104669" y="80236"/>
                    <a:pt x="104140" y="80591"/>
                  </a:cubicBezTo>
                  <a:cubicBezTo>
                    <a:pt x="104140" y="80946"/>
                    <a:pt x="103612" y="80946"/>
                    <a:pt x="102555" y="80591"/>
                  </a:cubicBezTo>
                  <a:cubicBezTo>
                    <a:pt x="102555" y="80591"/>
                    <a:pt x="102555" y="80591"/>
                    <a:pt x="102555" y="80591"/>
                  </a:cubicBezTo>
                  <a:cubicBezTo>
                    <a:pt x="101497" y="80236"/>
                    <a:pt x="100440" y="79526"/>
                    <a:pt x="100440" y="79171"/>
                  </a:cubicBezTo>
                  <a:cubicBezTo>
                    <a:pt x="100440" y="78816"/>
                    <a:pt x="99911" y="78816"/>
                    <a:pt x="99911" y="78816"/>
                  </a:cubicBezTo>
                  <a:cubicBezTo>
                    <a:pt x="99911" y="78816"/>
                    <a:pt x="99383" y="79171"/>
                    <a:pt x="99383" y="79526"/>
                  </a:cubicBezTo>
                  <a:cubicBezTo>
                    <a:pt x="98854" y="80236"/>
                    <a:pt x="98854" y="80591"/>
                    <a:pt x="98325" y="80946"/>
                  </a:cubicBezTo>
                  <a:cubicBezTo>
                    <a:pt x="98325" y="80946"/>
                    <a:pt x="97797" y="80946"/>
                    <a:pt x="97797" y="80946"/>
                  </a:cubicBezTo>
                  <a:cubicBezTo>
                    <a:pt x="97797" y="80946"/>
                    <a:pt x="97797" y="80946"/>
                    <a:pt x="97797" y="80946"/>
                  </a:cubicBezTo>
                  <a:cubicBezTo>
                    <a:pt x="97797" y="81301"/>
                    <a:pt x="97797" y="81656"/>
                    <a:pt x="97268" y="82011"/>
                  </a:cubicBezTo>
                  <a:cubicBezTo>
                    <a:pt x="97268" y="82011"/>
                    <a:pt x="96740" y="82011"/>
                    <a:pt x="96740" y="82011"/>
                  </a:cubicBezTo>
                  <a:cubicBezTo>
                    <a:pt x="95682" y="81656"/>
                    <a:pt x="94625" y="82011"/>
                    <a:pt x="94625" y="82011"/>
                  </a:cubicBezTo>
                  <a:cubicBezTo>
                    <a:pt x="94096" y="82366"/>
                    <a:pt x="94096" y="82366"/>
                    <a:pt x="93568" y="82366"/>
                  </a:cubicBezTo>
                  <a:cubicBezTo>
                    <a:pt x="93039" y="82366"/>
                    <a:pt x="92511" y="82366"/>
                    <a:pt x="92511" y="82721"/>
                  </a:cubicBezTo>
                  <a:cubicBezTo>
                    <a:pt x="91982" y="83076"/>
                    <a:pt x="91982" y="83431"/>
                    <a:pt x="90925" y="83431"/>
                  </a:cubicBezTo>
                  <a:cubicBezTo>
                    <a:pt x="90396" y="83431"/>
                    <a:pt x="89867" y="83076"/>
                    <a:pt x="89867" y="82366"/>
                  </a:cubicBezTo>
                  <a:cubicBezTo>
                    <a:pt x="89867" y="82011"/>
                    <a:pt x="89867" y="81656"/>
                    <a:pt x="88810" y="81656"/>
                  </a:cubicBezTo>
                  <a:cubicBezTo>
                    <a:pt x="87753" y="81301"/>
                    <a:pt x="87224" y="81301"/>
                    <a:pt x="87224" y="80946"/>
                  </a:cubicBezTo>
                  <a:cubicBezTo>
                    <a:pt x="87224" y="80946"/>
                    <a:pt x="86696" y="80946"/>
                    <a:pt x="86696" y="80946"/>
                  </a:cubicBezTo>
                  <a:cubicBezTo>
                    <a:pt x="86167" y="80591"/>
                    <a:pt x="86167" y="80591"/>
                    <a:pt x="86167" y="80591"/>
                  </a:cubicBezTo>
                  <a:cubicBezTo>
                    <a:pt x="85110" y="80591"/>
                    <a:pt x="84052" y="80591"/>
                    <a:pt x="83524" y="79881"/>
                  </a:cubicBezTo>
                  <a:cubicBezTo>
                    <a:pt x="82995" y="79881"/>
                    <a:pt x="82995" y="79881"/>
                    <a:pt x="82995" y="79526"/>
                  </a:cubicBezTo>
                  <a:cubicBezTo>
                    <a:pt x="82466" y="79171"/>
                    <a:pt x="82466" y="79171"/>
                    <a:pt x="82466" y="79171"/>
                  </a:cubicBezTo>
                  <a:cubicBezTo>
                    <a:pt x="82466" y="79526"/>
                    <a:pt x="82466" y="79526"/>
                    <a:pt x="82466" y="79526"/>
                  </a:cubicBezTo>
                  <a:cubicBezTo>
                    <a:pt x="81938" y="79171"/>
                    <a:pt x="81938" y="79171"/>
                    <a:pt x="81938" y="79171"/>
                  </a:cubicBezTo>
                  <a:cubicBezTo>
                    <a:pt x="81938" y="79171"/>
                    <a:pt x="81409" y="78816"/>
                    <a:pt x="80881" y="79171"/>
                  </a:cubicBezTo>
                  <a:cubicBezTo>
                    <a:pt x="80881" y="79171"/>
                    <a:pt x="80881" y="79171"/>
                    <a:pt x="80881" y="79171"/>
                  </a:cubicBezTo>
                  <a:cubicBezTo>
                    <a:pt x="80881" y="79171"/>
                    <a:pt x="80881" y="79526"/>
                    <a:pt x="81409" y="79881"/>
                  </a:cubicBezTo>
                  <a:cubicBezTo>
                    <a:pt x="81409" y="80591"/>
                    <a:pt x="81409" y="81301"/>
                    <a:pt x="81409" y="81656"/>
                  </a:cubicBezTo>
                  <a:cubicBezTo>
                    <a:pt x="80881" y="81656"/>
                    <a:pt x="80881" y="81656"/>
                    <a:pt x="80352" y="81656"/>
                  </a:cubicBezTo>
                  <a:cubicBezTo>
                    <a:pt x="80352" y="81656"/>
                    <a:pt x="79823" y="81656"/>
                    <a:pt x="79295" y="82011"/>
                  </a:cubicBezTo>
                  <a:cubicBezTo>
                    <a:pt x="77709" y="82011"/>
                    <a:pt x="77180" y="82011"/>
                    <a:pt x="77180" y="82011"/>
                  </a:cubicBezTo>
                  <a:cubicBezTo>
                    <a:pt x="77180" y="81656"/>
                    <a:pt x="77180" y="81656"/>
                    <a:pt x="77180" y="81656"/>
                  </a:cubicBezTo>
                  <a:cubicBezTo>
                    <a:pt x="77180" y="81656"/>
                    <a:pt x="76651" y="81301"/>
                    <a:pt x="76651" y="80946"/>
                  </a:cubicBezTo>
                  <a:cubicBezTo>
                    <a:pt x="76651" y="80591"/>
                    <a:pt x="76651" y="80236"/>
                    <a:pt x="77180" y="79526"/>
                  </a:cubicBezTo>
                  <a:cubicBezTo>
                    <a:pt x="77709" y="79171"/>
                    <a:pt x="78237" y="78816"/>
                    <a:pt x="77709" y="78106"/>
                  </a:cubicBezTo>
                  <a:cubicBezTo>
                    <a:pt x="77709" y="78106"/>
                    <a:pt x="77709" y="78106"/>
                    <a:pt x="77180" y="78106"/>
                  </a:cubicBezTo>
                  <a:cubicBezTo>
                    <a:pt x="76651" y="78106"/>
                    <a:pt x="76651" y="78106"/>
                    <a:pt x="76651" y="77751"/>
                  </a:cubicBezTo>
                  <a:cubicBezTo>
                    <a:pt x="76123" y="77396"/>
                    <a:pt x="76123" y="77041"/>
                    <a:pt x="76123" y="76686"/>
                  </a:cubicBezTo>
                  <a:cubicBezTo>
                    <a:pt x="76123" y="76331"/>
                    <a:pt x="76123" y="76331"/>
                    <a:pt x="76123" y="76331"/>
                  </a:cubicBezTo>
                  <a:cubicBezTo>
                    <a:pt x="76123" y="76331"/>
                    <a:pt x="76123" y="75976"/>
                    <a:pt x="75594" y="75621"/>
                  </a:cubicBezTo>
                  <a:cubicBezTo>
                    <a:pt x="75066" y="74911"/>
                    <a:pt x="74537" y="74201"/>
                    <a:pt x="75066" y="73846"/>
                  </a:cubicBezTo>
                  <a:cubicBezTo>
                    <a:pt x="75066" y="73846"/>
                    <a:pt x="75594" y="73846"/>
                    <a:pt x="76123" y="74201"/>
                  </a:cubicBezTo>
                  <a:cubicBezTo>
                    <a:pt x="76651" y="74201"/>
                    <a:pt x="77180" y="74911"/>
                    <a:pt x="78237" y="75266"/>
                  </a:cubicBezTo>
                  <a:cubicBezTo>
                    <a:pt x="78766" y="75976"/>
                    <a:pt x="79823" y="76686"/>
                    <a:pt x="80881" y="76686"/>
                  </a:cubicBezTo>
                  <a:cubicBezTo>
                    <a:pt x="81409" y="76686"/>
                    <a:pt x="81409" y="76686"/>
                    <a:pt x="81938" y="77041"/>
                  </a:cubicBezTo>
                  <a:cubicBezTo>
                    <a:pt x="82466" y="77041"/>
                    <a:pt x="82995" y="77041"/>
                    <a:pt x="83524" y="77041"/>
                  </a:cubicBezTo>
                  <a:cubicBezTo>
                    <a:pt x="85110" y="77041"/>
                    <a:pt x="86167" y="77396"/>
                    <a:pt x="86696" y="77751"/>
                  </a:cubicBezTo>
                  <a:cubicBezTo>
                    <a:pt x="87224" y="78461"/>
                    <a:pt x="88810" y="79171"/>
                    <a:pt x="89339" y="79171"/>
                  </a:cubicBezTo>
                  <a:cubicBezTo>
                    <a:pt x="89339" y="79171"/>
                    <a:pt x="89339" y="79171"/>
                    <a:pt x="89339" y="79171"/>
                  </a:cubicBezTo>
                  <a:cubicBezTo>
                    <a:pt x="89339" y="79171"/>
                    <a:pt x="89339" y="77751"/>
                    <a:pt x="88810" y="77396"/>
                  </a:cubicBezTo>
                  <a:cubicBezTo>
                    <a:pt x="87753" y="76686"/>
                    <a:pt x="86696" y="75621"/>
                    <a:pt x="87224" y="74911"/>
                  </a:cubicBezTo>
                  <a:cubicBezTo>
                    <a:pt x="87224" y="74911"/>
                    <a:pt x="87224" y="74556"/>
                    <a:pt x="87753" y="74556"/>
                  </a:cubicBezTo>
                  <a:cubicBezTo>
                    <a:pt x="87753" y="74556"/>
                    <a:pt x="88281" y="74556"/>
                    <a:pt x="88810" y="74911"/>
                  </a:cubicBezTo>
                  <a:cubicBezTo>
                    <a:pt x="89867" y="74911"/>
                    <a:pt x="90925" y="75266"/>
                    <a:pt x="90925" y="74911"/>
                  </a:cubicBezTo>
                  <a:cubicBezTo>
                    <a:pt x="91453" y="74911"/>
                    <a:pt x="91453" y="74911"/>
                    <a:pt x="90925" y="74556"/>
                  </a:cubicBezTo>
                  <a:cubicBezTo>
                    <a:pt x="90925" y="74556"/>
                    <a:pt x="90925" y="74201"/>
                    <a:pt x="90925" y="73846"/>
                  </a:cubicBezTo>
                  <a:cubicBezTo>
                    <a:pt x="91453" y="73491"/>
                    <a:pt x="91453" y="72781"/>
                    <a:pt x="90925" y="72781"/>
                  </a:cubicBezTo>
                  <a:cubicBezTo>
                    <a:pt x="90925" y="72781"/>
                    <a:pt x="90925" y="72781"/>
                    <a:pt x="90925" y="72781"/>
                  </a:cubicBezTo>
                  <a:cubicBezTo>
                    <a:pt x="89867" y="72781"/>
                    <a:pt x="89339" y="72426"/>
                    <a:pt x="89339" y="72071"/>
                  </a:cubicBezTo>
                  <a:cubicBezTo>
                    <a:pt x="88810" y="71715"/>
                    <a:pt x="88810" y="71715"/>
                    <a:pt x="88810" y="71715"/>
                  </a:cubicBezTo>
                  <a:cubicBezTo>
                    <a:pt x="88281" y="71715"/>
                    <a:pt x="87753" y="71715"/>
                    <a:pt x="87753" y="71715"/>
                  </a:cubicBezTo>
                  <a:cubicBezTo>
                    <a:pt x="87753" y="72071"/>
                    <a:pt x="88281" y="72781"/>
                    <a:pt x="88281" y="73136"/>
                  </a:cubicBezTo>
                  <a:cubicBezTo>
                    <a:pt x="88281" y="73491"/>
                    <a:pt x="88810" y="73491"/>
                    <a:pt x="88281" y="73491"/>
                  </a:cubicBezTo>
                  <a:cubicBezTo>
                    <a:pt x="88281" y="73491"/>
                    <a:pt x="88281" y="73491"/>
                    <a:pt x="88281" y="73491"/>
                  </a:cubicBezTo>
                  <a:cubicBezTo>
                    <a:pt x="88281" y="73491"/>
                    <a:pt x="88281" y="73491"/>
                    <a:pt x="88281" y="73491"/>
                  </a:cubicBezTo>
                  <a:cubicBezTo>
                    <a:pt x="88281" y="73491"/>
                    <a:pt x="87753" y="73491"/>
                    <a:pt x="87753" y="73491"/>
                  </a:cubicBezTo>
                  <a:cubicBezTo>
                    <a:pt x="85110" y="72781"/>
                    <a:pt x="84581" y="72781"/>
                    <a:pt x="84581" y="72426"/>
                  </a:cubicBezTo>
                  <a:cubicBezTo>
                    <a:pt x="84581" y="72071"/>
                    <a:pt x="83524" y="71715"/>
                    <a:pt x="82995" y="71360"/>
                  </a:cubicBezTo>
                  <a:cubicBezTo>
                    <a:pt x="82466" y="71360"/>
                    <a:pt x="81409" y="71360"/>
                    <a:pt x="81409" y="71715"/>
                  </a:cubicBezTo>
                  <a:cubicBezTo>
                    <a:pt x="80881" y="72071"/>
                    <a:pt x="81409" y="72426"/>
                    <a:pt x="81409" y="72426"/>
                  </a:cubicBezTo>
                  <a:cubicBezTo>
                    <a:pt x="81409" y="72781"/>
                    <a:pt x="81938" y="73136"/>
                    <a:pt x="81409" y="73491"/>
                  </a:cubicBezTo>
                  <a:cubicBezTo>
                    <a:pt x="81409" y="73846"/>
                    <a:pt x="80881" y="73846"/>
                    <a:pt x="80352" y="73491"/>
                  </a:cubicBezTo>
                  <a:cubicBezTo>
                    <a:pt x="79823" y="73491"/>
                    <a:pt x="79295" y="73491"/>
                    <a:pt x="79295" y="73491"/>
                  </a:cubicBezTo>
                  <a:cubicBezTo>
                    <a:pt x="78237" y="73491"/>
                    <a:pt x="77709" y="73136"/>
                    <a:pt x="76123" y="72781"/>
                  </a:cubicBezTo>
                  <a:cubicBezTo>
                    <a:pt x="75594" y="72781"/>
                    <a:pt x="74008" y="71360"/>
                    <a:pt x="74537" y="70650"/>
                  </a:cubicBezTo>
                  <a:cubicBezTo>
                    <a:pt x="74537" y="70295"/>
                    <a:pt x="74537" y="70295"/>
                    <a:pt x="74537" y="70295"/>
                  </a:cubicBezTo>
                  <a:cubicBezTo>
                    <a:pt x="74537" y="70295"/>
                    <a:pt x="74537" y="70295"/>
                    <a:pt x="74537" y="70295"/>
                  </a:cubicBezTo>
                  <a:cubicBezTo>
                    <a:pt x="75066" y="70295"/>
                    <a:pt x="75594" y="69940"/>
                    <a:pt x="75594" y="69585"/>
                  </a:cubicBezTo>
                  <a:cubicBezTo>
                    <a:pt x="76123" y="69230"/>
                    <a:pt x="76123" y="69230"/>
                    <a:pt x="76123" y="69230"/>
                  </a:cubicBezTo>
                  <a:cubicBezTo>
                    <a:pt x="75594" y="69230"/>
                    <a:pt x="75594" y="69230"/>
                    <a:pt x="75594" y="69230"/>
                  </a:cubicBezTo>
                  <a:cubicBezTo>
                    <a:pt x="75066" y="69230"/>
                    <a:pt x="74537" y="69230"/>
                    <a:pt x="74008" y="69230"/>
                  </a:cubicBezTo>
                  <a:cubicBezTo>
                    <a:pt x="73480" y="69230"/>
                    <a:pt x="71894" y="68520"/>
                    <a:pt x="71365" y="67810"/>
                  </a:cubicBezTo>
                  <a:cubicBezTo>
                    <a:pt x="71365" y="67455"/>
                    <a:pt x="71365" y="67100"/>
                    <a:pt x="71894" y="67100"/>
                  </a:cubicBezTo>
                  <a:cubicBezTo>
                    <a:pt x="71894" y="66745"/>
                    <a:pt x="71894" y="65680"/>
                    <a:pt x="72422" y="64970"/>
                  </a:cubicBezTo>
                  <a:cubicBezTo>
                    <a:pt x="72422" y="63550"/>
                    <a:pt x="72422" y="63550"/>
                    <a:pt x="72422" y="63550"/>
                  </a:cubicBezTo>
                  <a:cubicBezTo>
                    <a:pt x="73480" y="63195"/>
                    <a:pt x="74008" y="62840"/>
                    <a:pt x="74537" y="62485"/>
                  </a:cubicBezTo>
                  <a:cubicBezTo>
                    <a:pt x="74537" y="62130"/>
                    <a:pt x="74008" y="61775"/>
                    <a:pt x="73480" y="61420"/>
                  </a:cubicBezTo>
                  <a:cubicBezTo>
                    <a:pt x="73480" y="61065"/>
                    <a:pt x="73480" y="61065"/>
                    <a:pt x="72951" y="60710"/>
                  </a:cubicBezTo>
                  <a:cubicBezTo>
                    <a:pt x="72951" y="60710"/>
                    <a:pt x="72422" y="60355"/>
                    <a:pt x="71894" y="60355"/>
                  </a:cubicBezTo>
                  <a:cubicBezTo>
                    <a:pt x="71894" y="60355"/>
                    <a:pt x="71365" y="60355"/>
                    <a:pt x="70837" y="60000"/>
                  </a:cubicBezTo>
                  <a:cubicBezTo>
                    <a:pt x="70837" y="60000"/>
                    <a:pt x="70837" y="60000"/>
                    <a:pt x="70837" y="59644"/>
                  </a:cubicBezTo>
                  <a:cubicBezTo>
                    <a:pt x="71365" y="58934"/>
                    <a:pt x="71894" y="58579"/>
                    <a:pt x="72422" y="58224"/>
                  </a:cubicBezTo>
                  <a:cubicBezTo>
                    <a:pt x="72422" y="58224"/>
                    <a:pt x="72951" y="58224"/>
                    <a:pt x="73480" y="58579"/>
                  </a:cubicBezTo>
                  <a:cubicBezTo>
                    <a:pt x="74008" y="58579"/>
                    <a:pt x="74537" y="58934"/>
                    <a:pt x="75594" y="58934"/>
                  </a:cubicBezTo>
                  <a:cubicBezTo>
                    <a:pt x="76123" y="58934"/>
                    <a:pt x="77180" y="58934"/>
                    <a:pt x="77709" y="58934"/>
                  </a:cubicBezTo>
                  <a:cubicBezTo>
                    <a:pt x="78766" y="58934"/>
                    <a:pt x="80352" y="58934"/>
                    <a:pt x="80881" y="58579"/>
                  </a:cubicBezTo>
                  <a:cubicBezTo>
                    <a:pt x="81409" y="57869"/>
                    <a:pt x="81938" y="56449"/>
                    <a:pt x="81938" y="55739"/>
                  </a:cubicBezTo>
                  <a:cubicBezTo>
                    <a:pt x="81409" y="55384"/>
                    <a:pt x="81409" y="55029"/>
                    <a:pt x="80881" y="55029"/>
                  </a:cubicBezTo>
                  <a:cubicBezTo>
                    <a:pt x="80352" y="54674"/>
                    <a:pt x="80352" y="54319"/>
                    <a:pt x="79823" y="53964"/>
                  </a:cubicBezTo>
                  <a:cubicBezTo>
                    <a:pt x="79823" y="53609"/>
                    <a:pt x="79823" y="53609"/>
                    <a:pt x="79823" y="53609"/>
                  </a:cubicBezTo>
                  <a:cubicBezTo>
                    <a:pt x="79295" y="53609"/>
                    <a:pt x="79295" y="53609"/>
                    <a:pt x="79295" y="53609"/>
                  </a:cubicBezTo>
                  <a:cubicBezTo>
                    <a:pt x="79295" y="53254"/>
                    <a:pt x="79295" y="53254"/>
                    <a:pt x="79295" y="53254"/>
                  </a:cubicBezTo>
                  <a:cubicBezTo>
                    <a:pt x="79295" y="52899"/>
                    <a:pt x="78766" y="52189"/>
                    <a:pt x="78237" y="52189"/>
                  </a:cubicBezTo>
                  <a:cubicBezTo>
                    <a:pt x="77180" y="52189"/>
                    <a:pt x="76651" y="52189"/>
                    <a:pt x="76651" y="51834"/>
                  </a:cubicBezTo>
                  <a:cubicBezTo>
                    <a:pt x="76651" y="51479"/>
                    <a:pt x="77180" y="51124"/>
                    <a:pt x="78237" y="50769"/>
                  </a:cubicBezTo>
                  <a:cubicBezTo>
                    <a:pt x="78766" y="50414"/>
                    <a:pt x="79295" y="50059"/>
                    <a:pt x="79295" y="50059"/>
                  </a:cubicBezTo>
                  <a:cubicBezTo>
                    <a:pt x="79295" y="50059"/>
                    <a:pt x="79295" y="50059"/>
                    <a:pt x="79295" y="50059"/>
                  </a:cubicBezTo>
                  <a:cubicBezTo>
                    <a:pt x="79295" y="49704"/>
                    <a:pt x="79295" y="49704"/>
                    <a:pt x="79295" y="49704"/>
                  </a:cubicBezTo>
                  <a:cubicBezTo>
                    <a:pt x="79823" y="48994"/>
                    <a:pt x="80352" y="48639"/>
                    <a:pt x="80881" y="48639"/>
                  </a:cubicBezTo>
                  <a:cubicBezTo>
                    <a:pt x="80881" y="48639"/>
                    <a:pt x="81409" y="48284"/>
                    <a:pt x="80881" y="47573"/>
                  </a:cubicBezTo>
                  <a:cubicBezTo>
                    <a:pt x="80352" y="47218"/>
                    <a:pt x="80352" y="47218"/>
                    <a:pt x="80352" y="46863"/>
                  </a:cubicBezTo>
                  <a:cubicBezTo>
                    <a:pt x="80352" y="46508"/>
                    <a:pt x="80352" y="46153"/>
                    <a:pt x="80352" y="45798"/>
                  </a:cubicBezTo>
                  <a:cubicBezTo>
                    <a:pt x="79823" y="45798"/>
                    <a:pt x="79823" y="45798"/>
                    <a:pt x="79823" y="45798"/>
                  </a:cubicBezTo>
                  <a:cubicBezTo>
                    <a:pt x="79295" y="45443"/>
                    <a:pt x="78766" y="45443"/>
                    <a:pt x="78766" y="45088"/>
                  </a:cubicBezTo>
                  <a:cubicBezTo>
                    <a:pt x="78766" y="44378"/>
                    <a:pt x="79823" y="42958"/>
                    <a:pt x="81409" y="42958"/>
                  </a:cubicBezTo>
                  <a:cubicBezTo>
                    <a:pt x="81938" y="42958"/>
                    <a:pt x="82466" y="42958"/>
                    <a:pt x="82995" y="42958"/>
                  </a:cubicBezTo>
                  <a:cubicBezTo>
                    <a:pt x="84052" y="42603"/>
                    <a:pt x="84581" y="42603"/>
                    <a:pt x="85110" y="42603"/>
                  </a:cubicBezTo>
                  <a:cubicBezTo>
                    <a:pt x="85110" y="42603"/>
                    <a:pt x="85638" y="42958"/>
                    <a:pt x="85638" y="42958"/>
                  </a:cubicBezTo>
                  <a:cubicBezTo>
                    <a:pt x="85638" y="44023"/>
                    <a:pt x="85638" y="44023"/>
                    <a:pt x="87224" y="44378"/>
                  </a:cubicBezTo>
                  <a:cubicBezTo>
                    <a:pt x="88281" y="44378"/>
                    <a:pt x="88810" y="44023"/>
                    <a:pt x="89339" y="43668"/>
                  </a:cubicBezTo>
                  <a:cubicBezTo>
                    <a:pt x="89867" y="43668"/>
                    <a:pt x="90396" y="43313"/>
                    <a:pt x="90925" y="43313"/>
                  </a:cubicBezTo>
                  <a:cubicBezTo>
                    <a:pt x="90925" y="43313"/>
                    <a:pt x="91453" y="43313"/>
                    <a:pt x="91453" y="43313"/>
                  </a:cubicBezTo>
                  <a:cubicBezTo>
                    <a:pt x="91453" y="43313"/>
                    <a:pt x="91453" y="42958"/>
                    <a:pt x="91453" y="42603"/>
                  </a:cubicBezTo>
                  <a:cubicBezTo>
                    <a:pt x="91453" y="42603"/>
                    <a:pt x="91453" y="42248"/>
                    <a:pt x="91453" y="42248"/>
                  </a:cubicBezTo>
                  <a:cubicBezTo>
                    <a:pt x="91453" y="41893"/>
                    <a:pt x="91453" y="41538"/>
                    <a:pt x="91453" y="41538"/>
                  </a:cubicBezTo>
                  <a:cubicBezTo>
                    <a:pt x="91453" y="41183"/>
                    <a:pt x="91453" y="40828"/>
                    <a:pt x="91453" y="40828"/>
                  </a:cubicBezTo>
                  <a:cubicBezTo>
                    <a:pt x="91453" y="40828"/>
                    <a:pt x="91453" y="40473"/>
                    <a:pt x="91453" y="40473"/>
                  </a:cubicBezTo>
                  <a:cubicBezTo>
                    <a:pt x="91982" y="39408"/>
                    <a:pt x="91982" y="38698"/>
                    <a:pt x="91982" y="38343"/>
                  </a:cubicBezTo>
                  <a:cubicBezTo>
                    <a:pt x="91982" y="38343"/>
                    <a:pt x="91982" y="38343"/>
                    <a:pt x="91982" y="38343"/>
                  </a:cubicBezTo>
                  <a:cubicBezTo>
                    <a:pt x="92511" y="38343"/>
                    <a:pt x="92511" y="38343"/>
                    <a:pt x="92511" y="38343"/>
                  </a:cubicBezTo>
                  <a:cubicBezTo>
                    <a:pt x="93568" y="37988"/>
                    <a:pt x="94096" y="37633"/>
                    <a:pt x="94096" y="37633"/>
                  </a:cubicBezTo>
                  <a:cubicBezTo>
                    <a:pt x="94625" y="37278"/>
                    <a:pt x="94625" y="36923"/>
                    <a:pt x="94625" y="36923"/>
                  </a:cubicBezTo>
                  <a:cubicBezTo>
                    <a:pt x="94096" y="36923"/>
                    <a:pt x="94096" y="36923"/>
                    <a:pt x="94096" y="36923"/>
                  </a:cubicBezTo>
                  <a:cubicBezTo>
                    <a:pt x="94096" y="36923"/>
                    <a:pt x="93568" y="36923"/>
                    <a:pt x="93039" y="36923"/>
                  </a:cubicBezTo>
                  <a:cubicBezTo>
                    <a:pt x="92511" y="36568"/>
                    <a:pt x="91982" y="36568"/>
                    <a:pt x="91982" y="36213"/>
                  </a:cubicBezTo>
                  <a:cubicBezTo>
                    <a:pt x="91453" y="35857"/>
                    <a:pt x="91453" y="35857"/>
                    <a:pt x="90925" y="36213"/>
                  </a:cubicBezTo>
                  <a:cubicBezTo>
                    <a:pt x="89339" y="36923"/>
                    <a:pt x="88810" y="36213"/>
                    <a:pt x="87753" y="35857"/>
                  </a:cubicBezTo>
                  <a:cubicBezTo>
                    <a:pt x="87753" y="35857"/>
                    <a:pt x="87224" y="35502"/>
                    <a:pt x="87224" y="35502"/>
                  </a:cubicBezTo>
                  <a:cubicBezTo>
                    <a:pt x="86696" y="35147"/>
                    <a:pt x="86167" y="35147"/>
                    <a:pt x="86167" y="35147"/>
                  </a:cubicBezTo>
                  <a:cubicBezTo>
                    <a:pt x="85638" y="35147"/>
                    <a:pt x="85638" y="35147"/>
                    <a:pt x="85638" y="34792"/>
                  </a:cubicBezTo>
                  <a:cubicBezTo>
                    <a:pt x="85638" y="34792"/>
                    <a:pt x="85638" y="34792"/>
                    <a:pt x="86167" y="34437"/>
                  </a:cubicBezTo>
                  <a:cubicBezTo>
                    <a:pt x="86696" y="34437"/>
                    <a:pt x="86696" y="34437"/>
                    <a:pt x="86696" y="34437"/>
                  </a:cubicBezTo>
                  <a:cubicBezTo>
                    <a:pt x="87224" y="34082"/>
                    <a:pt x="90925" y="31952"/>
                    <a:pt x="90925" y="31597"/>
                  </a:cubicBezTo>
                  <a:cubicBezTo>
                    <a:pt x="90396" y="31242"/>
                    <a:pt x="90396" y="31242"/>
                    <a:pt x="90396" y="30887"/>
                  </a:cubicBezTo>
                  <a:cubicBezTo>
                    <a:pt x="90396" y="30887"/>
                    <a:pt x="90396" y="30532"/>
                    <a:pt x="90925" y="30177"/>
                  </a:cubicBezTo>
                  <a:cubicBezTo>
                    <a:pt x="90925" y="30177"/>
                    <a:pt x="90925" y="30177"/>
                    <a:pt x="90925" y="30177"/>
                  </a:cubicBezTo>
                  <a:cubicBezTo>
                    <a:pt x="90925" y="29822"/>
                    <a:pt x="89867" y="28402"/>
                    <a:pt x="89867" y="27692"/>
                  </a:cubicBezTo>
                  <a:cubicBezTo>
                    <a:pt x="90396" y="27337"/>
                    <a:pt x="90396" y="27337"/>
                    <a:pt x="90396" y="27337"/>
                  </a:cubicBezTo>
                  <a:cubicBezTo>
                    <a:pt x="91453" y="26627"/>
                    <a:pt x="91453" y="26272"/>
                    <a:pt x="90925" y="25917"/>
                  </a:cubicBezTo>
                  <a:cubicBezTo>
                    <a:pt x="90925" y="25562"/>
                    <a:pt x="90925" y="25562"/>
                    <a:pt x="90925" y="25562"/>
                  </a:cubicBezTo>
                  <a:cubicBezTo>
                    <a:pt x="90925" y="24852"/>
                    <a:pt x="91453" y="23786"/>
                    <a:pt x="91453" y="23431"/>
                  </a:cubicBezTo>
                  <a:cubicBezTo>
                    <a:pt x="91453" y="23431"/>
                    <a:pt x="91453" y="23431"/>
                    <a:pt x="91453" y="23431"/>
                  </a:cubicBezTo>
                  <a:cubicBezTo>
                    <a:pt x="90396" y="23431"/>
                    <a:pt x="89339" y="23431"/>
                    <a:pt x="89339" y="23076"/>
                  </a:cubicBezTo>
                  <a:cubicBezTo>
                    <a:pt x="89339" y="22721"/>
                    <a:pt x="89339" y="22721"/>
                    <a:pt x="89339" y="22721"/>
                  </a:cubicBezTo>
                  <a:cubicBezTo>
                    <a:pt x="89867" y="21656"/>
                    <a:pt x="90925" y="20946"/>
                    <a:pt x="91982" y="20591"/>
                  </a:cubicBezTo>
                  <a:cubicBezTo>
                    <a:pt x="92511" y="20236"/>
                    <a:pt x="93039" y="19881"/>
                    <a:pt x="93568" y="19171"/>
                  </a:cubicBezTo>
                  <a:cubicBezTo>
                    <a:pt x="94096" y="18816"/>
                    <a:pt x="94625" y="18461"/>
                    <a:pt x="95154" y="18461"/>
                  </a:cubicBezTo>
                  <a:cubicBezTo>
                    <a:pt x="96211" y="18106"/>
                    <a:pt x="96740" y="17751"/>
                    <a:pt x="97268" y="17396"/>
                  </a:cubicBezTo>
                  <a:cubicBezTo>
                    <a:pt x="97797" y="16686"/>
                    <a:pt x="97797" y="16686"/>
                    <a:pt x="98325" y="16331"/>
                  </a:cubicBezTo>
                  <a:cubicBezTo>
                    <a:pt x="97797" y="16331"/>
                    <a:pt x="97797" y="16331"/>
                    <a:pt x="97797" y="16331"/>
                  </a:cubicBezTo>
                  <a:cubicBezTo>
                    <a:pt x="97268" y="16686"/>
                    <a:pt x="96740" y="16686"/>
                    <a:pt x="96740" y="16686"/>
                  </a:cubicBezTo>
                  <a:cubicBezTo>
                    <a:pt x="96211" y="16686"/>
                    <a:pt x="96211" y="16331"/>
                    <a:pt x="96211" y="16331"/>
                  </a:cubicBezTo>
                  <a:cubicBezTo>
                    <a:pt x="96211" y="16331"/>
                    <a:pt x="95682" y="16331"/>
                    <a:pt x="95154" y="16331"/>
                  </a:cubicBezTo>
                  <a:cubicBezTo>
                    <a:pt x="95154" y="16331"/>
                    <a:pt x="94625" y="16331"/>
                    <a:pt x="94096" y="15976"/>
                  </a:cubicBezTo>
                  <a:cubicBezTo>
                    <a:pt x="94096" y="15976"/>
                    <a:pt x="94096" y="15976"/>
                    <a:pt x="94096" y="15976"/>
                  </a:cubicBezTo>
                  <a:cubicBezTo>
                    <a:pt x="94096" y="15621"/>
                    <a:pt x="94096" y="15621"/>
                    <a:pt x="94096" y="15621"/>
                  </a:cubicBezTo>
                  <a:cubicBezTo>
                    <a:pt x="94096" y="15621"/>
                    <a:pt x="93568" y="15621"/>
                    <a:pt x="93568" y="15621"/>
                  </a:cubicBezTo>
                  <a:cubicBezTo>
                    <a:pt x="93039" y="15621"/>
                    <a:pt x="92511" y="15621"/>
                    <a:pt x="92511" y="15621"/>
                  </a:cubicBezTo>
                  <a:cubicBezTo>
                    <a:pt x="92511" y="15266"/>
                    <a:pt x="92511" y="15266"/>
                    <a:pt x="92511" y="15266"/>
                  </a:cubicBezTo>
                  <a:cubicBezTo>
                    <a:pt x="91982" y="15266"/>
                    <a:pt x="91982" y="15266"/>
                    <a:pt x="91453" y="14911"/>
                  </a:cubicBezTo>
                  <a:cubicBezTo>
                    <a:pt x="91453" y="14556"/>
                    <a:pt x="90396" y="14201"/>
                    <a:pt x="90925" y="13846"/>
                  </a:cubicBezTo>
                  <a:cubicBezTo>
                    <a:pt x="91982" y="13491"/>
                    <a:pt x="92511" y="12781"/>
                    <a:pt x="93568" y="12426"/>
                  </a:cubicBezTo>
                  <a:cubicBezTo>
                    <a:pt x="94625" y="12071"/>
                    <a:pt x="95682" y="11005"/>
                    <a:pt x="95682" y="9585"/>
                  </a:cubicBezTo>
                  <a:cubicBezTo>
                    <a:pt x="95682" y="9585"/>
                    <a:pt x="95682" y="8165"/>
                    <a:pt x="95682" y="7810"/>
                  </a:cubicBezTo>
                  <a:cubicBezTo>
                    <a:pt x="94625" y="7455"/>
                    <a:pt x="94625" y="7455"/>
                    <a:pt x="94625" y="6745"/>
                  </a:cubicBezTo>
                  <a:cubicBezTo>
                    <a:pt x="94625" y="6390"/>
                    <a:pt x="94625" y="6035"/>
                    <a:pt x="94625" y="6035"/>
                  </a:cubicBezTo>
                  <a:cubicBezTo>
                    <a:pt x="94096" y="5325"/>
                    <a:pt x="93568" y="4970"/>
                    <a:pt x="94096" y="4260"/>
                  </a:cubicBezTo>
                  <a:cubicBezTo>
                    <a:pt x="95154" y="3905"/>
                    <a:pt x="94625" y="3550"/>
                    <a:pt x="94625" y="3550"/>
                  </a:cubicBezTo>
                  <a:cubicBezTo>
                    <a:pt x="94625" y="3550"/>
                    <a:pt x="94096" y="3195"/>
                    <a:pt x="94096" y="2840"/>
                  </a:cubicBezTo>
                  <a:cubicBezTo>
                    <a:pt x="93568" y="2840"/>
                    <a:pt x="93568" y="2840"/>
                    <a:pt x="93568" y="2840"/>
                  </a:cubicBezTo>
                  <a:cubicBezTo>
                    <a:pt x="93568" y="2840"/>
                    <a:pt x="93039" y="2840"/>
                    <a:pt x="93039" y="2485"/>
                  </a:cubicBezTo>
                  <a:cubicBezTo>
                    <a:pt x="92511" y="3195"/>
                    <a:pt x="91982" y="3905"/>
                    <a:pt x="90396" y="3550"/>
                  </a:cubicBezTo>
                  <a:cubicBezTo>
                    <a:pt x="89339" y="3550"/>
                    <a:pt x="89339" y="2130"/>
                    <a:pt x="88810" y="1420"/>
                  </a:cubicBezTo>
                  <a:cubicBezTo>
                    <a:pt x="88810" y="1065"/>
                    <a:pt x="88281" y="710"/>
                    <a:pt x="88281" y="355"/>
                  </a:cubicBezTo>
                  <a:cubicBezTo>
                    <a:pt x="88281" y="0"/>
                    <a:pt x="87753" y="0"/>
                    <a:pt x="87753" y="0"/>
                  </a:cubicBezTo>
                  <a:cubicBezTo>
                    <a:pt x="86696" y="355"/>
                    <a:pt x="85110" y="2485"/>
                    <a:pt x="84581" y="2485"/>
                  </a:cubicBezTo>
                  <a:cubicBezTo>
                    <a:pt x="84052" y="4260"/>
                    <a:pt x="81409" y="4615"/>
                    <a:pt x="79295" y="4970"/>
                  </a:cubicBezTo>
                  <a:cubicBezTo>
                    <a:pt x="79295" y="5325"/>
                    <a:pt x="78766" y="5325"/>
                    <a:pt x="78766" y="5325"/>
                  </a:cubicBezTo>
                  <a:cubicBezTo>
                    <a:pt x="77709" y="5325"/>
                    <a:pt x="77180" y="6035"/>
                    <a:pt x="77180" y="6745"/>
                  </a:cubicBezTo>
                  <a:cubicBezTo>
                    <a:pt x="76651" y="7100"/>
                    <a:pt x="76651" y="7455"/>
                    <a:pt x="76651" y="7455"/>
                  </a:cubicBezTo>
                  <a:cubicBezTo>
                    <a:pt x="76651" y="7810"/>
                    <a:pt x="76651" y="7810"/>
                    <a:pt x="76651" y="7810"/>
                  </a:cubicBezTo>
                  <a:cubicBezTo>
                    <a:pt x="76651" y="7810"/>
                    <a:pt x="76651" y="7810"/>
                    <a:pt x="76651" y="7810"/>
                  </a:cubicBezTo>
                  <a:cubicBezTo>
                    <a:pt x="76123" y="7810"/>
                    <a:pt x="76123" y="7810"/>
                    <a:pt x="76123" y="7810"/>
                  </a:cubicBezTo>
                  <a:cubicBezTo>
                    <a:pt x="76123" y="7810"/>
                    <a:pt x="76123" y="8165"/>
                    <a:pt x="76651" y="8520"/>
                  </a:cubicBezTo>
                  <a:cubicBezTo>
                    <a:pt x="76651" y="8520"/>
                    <a:pt x="76651" y="8875"/>
                    <a:pt x="76651" y="9230"/>
                  </a:cubicBezTo>
                  <a:cubicBezTo>
                    <a:pt x="76123" y="10295"/>
                    <a:pt x="75066" y="9940"/>
                    <a:pt x="74537" y="9940"/>
                  </a:cubicBezTo>
                  <a:cubicBezTo>
                    <a:pt x="74008" y="9940"/>
                    <a:pt x="73480" y="9940"/>
                    <a:pt x="73480" y="10295"/>
                  </a:cubicBezTo>
                  <a:cubicBezTo>
                    <a:pt x="72951" y="10295"/>
                    <a:pt x="72951" y="10650"/>
                    <a:pt x="72951" y="11005"/>
                  </a:cubicBezTo>
                  <a:cubicBezTo>
                    <a:pt x="72951" y="11715"/>
                    <a:pt x="71365" y="13491"/>
                    <a:pt x="70837" y="13491"/>
                  </a:cubicBezTo>
                  <a:cubicBezTo>
                    <a:pt x="70308" y="13491"/>
                    <a:pt x="70308" y="13491"/>
                    <a:pt x="70308" y="13136"/>
                  </a:cubicBezTo>
                  <a:cubicBezTo>
                    <a:pt x="69779" y="12781"/>
                    <a:pt x="69779" y="12781"/>
                    <a:pt x="69779" y="12426"/>
                  </a:cubicBezTo>
                  <a:cubicBezTo>
                    <a:pt x="69779" y="12071"/>
                    <a:pt x="69779" y="12071"/>
                    <a:pt x="69779" y="11715"/>
                  </a:cubicBezTo>
                  <a:cubicBezTo>
                    <a:pt x="69251" y="12071"/>
                    <a:pt x="69251" y="12071"/>
                    <a:pt x="69251" y="12071"/>
                  </a:cubicBezTo>
                  <a:cubicBezTo>
                    <a:pt x="69251" y="12426"/>
                    <a:pt x="68722" y="12781"/>
                    <a:pt x="68193" y="12426"/>
                  </a:cubicBezTo>
                  <a:cubicBezTo>
                    <a:pt x="67665" y="12426"/>
                    <a:pt x="67136" y="12071"/>
                    <a:pt x="67136" y="11360"/>
                  </a:cubicBezTo>
                  <a:cubicBezTo>
                    <a:pt x="67136" y="11715"/>
                    <a:pt x="66607" y="11715"/>
                    <a:pt x="66607" y="12071"/>
                  </a:cubicBezTo>
                  <a:cubicBezTo>
                    <a:pt x="66079" y="12426"/>
                    <a:pt x="65550" y="13136"/>
                    <a:pt x="65022" y="13491"/>
                  </a:cubicBezTo>
                  <a:cubicBezTo>
                    <a:pt x="64493" y="13491"/>
                    <a:pt x="64493" y="13491"/>
                    <a:pt x="64493" y="13491"/>
                  </a:cubicBezTo>
                  <a:cubicBezTo>
                    <a:pt x="64493" y="13491"/>
                    <a:pt x="64493" y="13491"/>
                    <a:pt x="64493" y="13491"/>
                  </a:cubicBezTo>
                  <a:cubicBezTo>
                    <a:pt x="63436" y="13491"/>
                    <a:pt x="61850" y="14911"/>
                    <a:pt x="61850" y="16331"/>
                  </a:cubicBezTo>
                  <a:cubicBezTo>
                    <a:pt x="61850" y="16686"/>
                    <a:pt x="62378" y="17041"/>
                    <a:pt x="62907" y="17041"/>
                  </a:cubicBezTo>
                  <a:cubicBezTo>
                    <a:pt x="63436" y="17041"/>
                    <a:pt x="64493" y="17396"/>
                    <a:pt x="64493" y="17751"/>
                  </a:cubicBezTo>
                  <a:cubicBezTo>
                    <a:pt x="65022" y="18106"/>
                    <a:pt x="64493" y="18461"/>
                    <a:pt x="64493" y="18816"/>
                  </a:cubicBezTo>
                  <a:cubicBezTo>
                    <a:pt x="63964" y="19171"/>
                    <a:pt x="62907" y="19171"/>
                    <a:pt x="61850" y="18816"/>
                  </a:cubicBezTo>
                  <a:cubicBezTo>
                    <a:pt x="60792" y="18461"/>
                    <a:pt x="59207" y="18816"/>
                    <a:pt x="58149" y="18816"/>
                  </a:cubicBezTo>
                  <a:cubicBezTo>
                    <a:pt x="57621" y="19171"/>
                    <a:pt x="57092" y="19171"/>
                    <a:pt x="56563" y="19171"/>
                  </a:cubicBezTo>
                  <a:cubicBezTo>
                    <a:pt x="56035" y="19171"/>
                    <a:pt x="55506" y="19171"/>
                    <a:pt x="55506" y="18816"/>
                  </a:cubicBezTo>
                  <a:cubicBezTo>
                    <a:pt x="54977" y="18461"/>
                    <a:pt x="53920" y="18461"/>
                    <a:pt x="51806" y="18816"/>
                  </a:cubicBezTo>
                  <a:cubicBezTo>
                    <a:pt x="50748" y="18816"/>
                    <a:pt x="46519" y="18106"/>
                    <a:pt x="46519" y="17751"/>
                  </a:cubicBezTo>
                  <a:cubicBezTo>
                    <a:pt x="45991" y="17041"/>
                    <a:pt x="43876" y="17041"/>
                    <a:pt x="43348" y="17041"/>
                  </a:cubicBezTo>
                  <a:cubicBezTo>
                    <a:pt x="42290" y="16686"/>
                    <a:pt x="42290" y="17396"/>
                    <a:pt x="42290" y="17396"/>
                  </a:cubicBezTo>
                  <a:cubicBezTo>
                    <a:pt x="42290" y="17751"/>
                    <a:pt x="42290" y="18106"/>
                    <a:pt x="42819" y="18106"/>
                  </a:cubicBezTo>
                  <a:cubicBezTo>
                    <a:pt x="43348" y="18461"/>
                    <a:pt x="43348" y="18461"/>
                    <a:pt x="43348" y="18461"/>
                  </a:cubicBezTo>
                  <a:cubicBezTo>
                    <a:pt x="43348" y="18461"/>
                    <a:pt x="43348" y="18461"/>
                    <a:pt x="43348" y="18461"/>
                  </a:cubicBezTo>
                  <a:cubicBezTo>
                    <a:pt x="43348" y="18461"/>
                    <a:pt x="43876" y="18461"/>
                    <a:pt x="43876" y="18816"/>
                  </a:cubicBezTo>
                  <a:cubicBezTo>
                    <a:pt x="44405" y="19171"/>
                    <a:pt x="43876" y="19881"/>
                    <a:pt x="43348" y="20591"/>
                  </a:cubicBezTo>
                  <a:cubicBezTo>
                    <a:pt x="43348" y="20591"/>
                    <a:pt x="43348" y="20946"/>
                    <a:pt x="43348" y="20946"/>
                  </a:cubicBezTo>
                  <a:cubicBezTo>
                    <a:pt x="43348" y="21301"/>
                    <a:pt x="43876" y="21656"/>
                    <a:pt x="43876" y="22011"/>
                  </a:cubicBezTo>
                  <a:cubicBezTo>
                    <a:pt x="43876" y="22366"/>
                    <a:pt x="43876" y="22366"/>
                    <a:pt x="43876" y="22366"/>
                  </a:cubicBezTo>
                  <a:cubicBezTo>
                    <a:pt x="44405" y="22721"/>
                    <a:pt x="44405" y="23786"/>
                    <a:pt x="43876" y="24497"/>
                  </a:cubicBezTo>
                  <a:cubicBezTo>
                    <a:pt x="43876" y="24852"/>
                    <a:pt x="43348" y="24852"/>
                    <a:pt x="43348" y="24852"/>
                  </a:cubicBezTo>
                  <a:cubicBezTo>
                    <a:pt x="42290" y="24852"/>
                    <a:pt x="41762" y="24852"/>
                    <a:pt x="41233" y="24852"/>
                  </a:cubicBezTo>
                  <a:cubicBezTo>
                    <a:pt x="40176" y="24852"/>
                    <a:pt x="39118" y="24497"/>
                    <a:pt x="38061" y="24497"/>
                  </a:cubicBezTo>
                  <a:cubicBezTo>
                    <a:pt x="37004" y="24497"/>
                    <a:pt x="35947" y="24497"/>
                    <a:pt x="35418" y="24852"/>
                  </a:cubicBezTo>
                  <a:cubicBezTo>
                    <a:pt x="34361" y="25207"/>
                    <a:pt x="33832" y="25562"/>
                    <a:pt x="33832" y="25562"/>
                  </a:cubicBezTo>
                  <a:cubicBezTo>
                    <a:pt x="32775" y="26272"/>
                    <a:pt x="32246" y="26627"/>
                    <a:pt x="30660" y="26272"/>
                  </a:cubicBezTo>
                  <a:cubicBezTo>
                    <a:pt x="29603" y="26272"/>
                    <a:pt x="29074" y="25917"/>
                    <a:pt x="28017" y="25917"/>
                  </a:cubicBezTo>
                  <a:cubicBezTo>
                    <a:pt x="27488" y="25562"/>
                    <a:pt x="26431" y="25207"/>
                    <a:pt x="25903" y="25207"/>
                  </a:cubicBezTo>
                  <a:cubicBezTo>
                    <a:pt x="25374" y="24852"/>
                    <a:pt x="25374" y="24852"/>
                    <a:pt x="24845" y="25207"/>
                  </a:cubicBezTo>
                  <a:cubicBezTo>
                    <a:pt x="24845" y="25207"/>
                    <a:pt x="24845" y="25562"/>
                    <a:pt x="24845" y="26272"/>
                  </a:cubicBezTo>
                  <a:cubicBezTo>
                    <a:pt x="24845" y="26627"/>
                    <a:pt x="24845" y="26982"/>
                    <a:pt x="24317" y="26982"/>
                  </a:cubicBezTo>
                  <a:cubicBezTo>
                    <a:pt x="24317" y="27337"/>
                    <a:pt x="24317" y="27692"/>
                    <a:pt x="24317" y="27692"/>
                  </a:cubicBezTo>
                  <a:cubicBezTo>
                    <a:pt x="24317" y="28402"/>
                    <a:pt x="23788" y="28402"/>
                    <a:pt x="22731" y="28402"/>
                  </a:cubicBezTo>
                  <a:cubicBezTo>
                    <a:pt x="21145" y="28402"/>
                    <a:pt x="19030" y="28757"/>
                    <a:pt x="18502" y="29467"/>
                  </a:cubicBezTo>
                  <a:cubicBezTo>
                    <a:pt x="17973" y="29822"/>
                    <a:pt x="16387" y="30887"/>
                    <a:pt x="14801" y="30887"/>
                  </a:cubicBezTo>
                  <a:cubicBezTo>
                    <a:pt x="14273" y="30887"/>
                    <a:pt x="13744" y="30887"/>
                    <a:pt x="13744" y="30532"/>
                  </a:cubicBezTo>
                  <a:cubicBezTo>
                    <a:pt x="12687" y="29822"/>
                    <a:pt x="12158" y="30177"/>
                    <a:pt x="11101" y="30887"/>
                  </a:cubicBezTo>
                  <a:cubicBezTo>
                    <a:pt x="11101" y="30887"/>
                    <a:pt x="10572" y="31242"/>
                    <a:pt x="10572" y="31242"/>
                  </a:cubicBezTo>
                  <a:cubicBezTo>
                    <a:pt x="9515" y="31597"/>
                    <a:pt x="8986" y="31597"/>
                    <a:pt x="8458" y="31597"/>
                  </a:cubicBezTo>
                  <a:cubicBezTo>
                    <a:pt x="7929" y="31242"/>
                    <a:pt x="6872" y="31242"/>
                    <a:pt x="6343" y="31597"/>
                  </a:cubicBezTo>
                  <a:cubicBezTo>
                    <a:pt x="6343" y="31952"/>
                    <a:pt x="5814" y="31952"/>
                    <a:pt x="5814" y="32307"/>
                  </a:cubicBezTo>
                  <a:cubicBezTo>
                    <a:pt x="6343" y="32307"/>
                    <a:pt x="6343" y="32307"/>
                    <a:pt x="6343" y="32662"/>
                  </a:cubicBezTo>
                  <a:cubicBezTo>
                    <a:pt x="6872" y="32662"/>
                    <a:pt x="6872" y="32662"/>
                    <a:pt x="7400" y="33017"/>
                  </a:cubicBezTo>
                  <a:cubicBezTo>
                    <a:pt x="7929" y="33372"/>
                    <a:pt x="7929" y="33727"/>
                    <a:pt x="8458" y="34082"/>
                  </a:cubicBezTo>
                  <a:cubicBezTo>
                    <a:pt x="8458" y="34437"/>
                    <a:pt x="8458" y="34437"/>
                    <a:pt x="8458" y="34437"/>
                  </a:cubicBezTo>
                  <a:cubicBezTo>
                    <a:pt x="8458" y="34437"/>
                    <a:pt x="8458" y="34792"/>
                    <a:pt x="8458" y="34792"/>
                  </a:cubicBezTo>
                  <a:cubicBezTo>
                    <a:pt x="8458" y="35147"/>
                    <a:pt x="8458" y="35147"/>
                    <a:pt x="8458" y="35147"/>
                  </a:cubicBezTo>
                  <a:cubicBezTo>
                    <a:pt x="8458" y="35502"/>
                    <a:pt x="8458" y="35502"/>
                    <a:pt x="8458" y="35502"/>
                  </a:cubicBezTo>
                  <a:cubicBezTo>
                    <a:pt x="8458" y="35502"/>
                    <a:pt x="8458" y="35502"/>
                    <a:pt x="8458" y="35502"/>
                  </a:cubicBezTo>
                  <a:cubicBezTo>
                    <a:pt x="8458" y="36213"/>
                    <a:pt x="10044" y="36213"/>
                    <a:pt x="10572" y="36213"/>
                  </a:cubicBezTo>
                  <a:cubicBezTo>
                    <a:pt x="11629" y="36568"/>
                    <a:pt x="11629" y="37278"/>
                    <a:pt x="11629" y="37988"/>
                  </a:cubicBezTo>
                  <a:cubicBezTo>
                    <a:pt x="11629" y="38698"/>
                    <a:pt x="11101" y="39053"/>
                    <a:pt x="10572" y="39408"/>
                  </a:cubicBezTo>
                  <a:cubicBezTo>
                    <a:pt x="10044" y="39408"/>
                    <a:pt x="10044" y="39408"/>
                    <a:pt x="10044" y="39408"/>
                  </a:cubicBezTo>
                  <a:cubicBezTo>
                    <a:pt x="10044" y="39763"/>
                    <a:pt x="10044" y="39763"/>
                    <a:pt x="10044" y="39763"/>
                  </a:cubicBezTo>
                  <a:cubicBezTo>
                    <a:pt x="10572" y="40118"/>
                    <a:pt x="11101" y="40828"/>
                    <a:pt x="10572" y="41183"/>
                  </a:cubicBezTo>
                  <a:cubicBezTo>
                    <a:pt x="10572" y="41183"/>
                    <a:pt x="10572" y="41183"/>
                    <a:pt x="10572" y="41538"/>
                  </a:cubicBezTo>
                  <a:cubicBezTo>
                    <a:pt x="10572" y="42248"/>
                    <a:pt x="10044" y="43313"/>
                    <a:pt x="8986" y="43668"/>
                  </a:cubicBezTo>
                  <a:cubicBezTo>
                    <a:pt x="8458" y="43668"/>
                    <a:pt x="7400" y="44378"/>
                    <a:pt x="6872" y="44733"/>
                  </a:cubicBezTo>
                  <a:cubicBezTo>
                    <a:pt x="6343" y="44733"/>
                    <a:pt x="6343" y="44733"/>
                    <a:pt x="6343" y="45088"/>
                  </a:cubicBezTo>
                  <a:cubicBezTo>
                    <a:pt x="5814" y="45088"/>
                    <a:pt x="5814" y="45088"/>
                    <a:pt x="5814" y="45088"/>
                  </a:cubicBezTo>
                  <a:cubicBezTo>
                    <a:pt x="5286" y="45443"/>
                    <a:pt x="4229" y="45088"/>
                    <a:pt x="4229" y="45088"/>
                  </a:cubicBezTo>
                  <a:cubicBezTo>
                    <a:pt x="3700" y="44733"/>
                    <a:pt x="3171" y="44733"/>
                    <a:pt x="2643" y="44733"/>
                  </a:cubicBezTo>
                  <a:cubicBezTo>
                    <a:pt x="2114" y="45443"/>
                    <a:pt x="2114" y="45443"/>
                    <a:pt x="1585" y="46153"/>
                  </a:cubicBezTo>
                  <a:cubicBezTo>
                    <a:pt x="1585" y="46153"/>
                    <a:pt x="1585" y="46508"/>
                    <a:pt x="1585" y="46508"/>
                  </a:cubicBezTo>
                  <a:cubicBezTo>
                    <a:pt x="3171" y="46508"/>
                    <a:pt x="3171" y="46508"/>
                    <a:pt x="3700" y="46153"/>
                  </a:cubicBezTo>
                  <a:cubicBezTo>
                    <a:pt x="3700" y="46153"/>
                    <a:pt x="3700" y="46153"/>
                    <a:pt x="3700" y="46153"/>
                  </a:cubicBezTo>
                  <a:cubicBezTo>
                    <a:pt x="4229" y="46153"/>
                    <a:pt x="4757" y="46508"/>
                    <a:pt x="4757" y="46863"/>
                  </a:cubicBezTo>
                  <a:cubicBezTo>
                    <a:pt x="5286" y="46863"/>
                    <a:pt x="5286" y="47218"/>
                    <a:pt x="5286" y="47218"/>
                  </a:cubicBezTo>
                  <a:cubicBezTo>
                    <a:pt x="5814" y="47573"/>
                    <a:pt x="5814" y="47573"/>
                    <a:pt x="5814" y="48284"/>
                  </a:cubicBezTo>
                  <a:cubicBezTo>
                    <a:pt x="5814" y="48639"/>
                    <a:pt x="6343" y="48994"/>
                    <a:pt x="6343" y="49349"/>
                  </a:cubicBezTo>
                  <a:cubicBezTo>
                    <a:pt x="7400" y="50059"/>
                    <a:pt x="6343" y="50414"/>
                    <a:pt x="5814" y="51124"/>
                  </a:cubicBezTo>
                  <a:cubicBezTo>
                    <a:pt x="5814" y="51124"/>
                    <a:pt x="5814" y="51124"/>
                    <a:pt x="5814" y="51124"/>
                  </a:cubicBezTo>
                  <a:cubicBezTo>
                    <a:pt x="5286" y="51479"/>
                    <a:pt x="5286" y="51479"/>
                    <a:pt x="5814" y="51834"/>
                  </a:cubicBezTo>
                  <a:cubicBezTo>
                    <a:pt x="5814" y="52189"/>
                    <a:pt x="5814" y="52189"/>
                    <a:pt x="5814" y="52544"/>
                  </a:cubicBezTo>
                  <a:cubicBezTo>
                    <a:pt x="5814" y="52899"/>
                    <a:pt x="5814" y="53254"/>
                    <a:pt x="5286" y="53609"/>
                  </a:cubicBezTo>
                  <a:cubicBezTo>
                    <a:pt x="5286" y="53964"/>
                    <a:pt x="4757" y="54319"/>
                    <a:pt x="4757" y="54674"/>
                  </a:cubicBezTo>
                  <a:cubicBezTo>
                    <a:pt x="4757" y="54674"/>
                    <a:pt x="5286" y="54674"/>
                    <a:pt x="5286" y="55029"/>
                  </a:cubicBezTo>
                  <a:cubicBezTo>
                    <a:pt x="5286" y="55384"/>
                    <a:pt x="5286" y="55739"/>
                    <a:pt x="4757" y="56094"/>
                  </a:cubicBezTo>
                  <a:cubicBezTo>
                    <a:pt x="4757" y="56804"/>
                    <a:pt x="4757" y="57514"/>
                    <a:pt x="4757" y="58224"/>
                  </a:cubicBezTo>
                  <a:cubicBezTo>
                    <a:pt x="4757" y="58579"/>
                    <a:pt x="4757" y="58934"/>
                    <a:pt x="4757" y="58934"/>
                  </a:cubicBezTo>
                  <a:cubicBezTo>
                    <a:pt x="4757" y="59289"/>
                    <a:pt x="4757" y="59289"/>
                    <a:pt x="4229" y="59644"/>
                  </a:cubicBezTo>
                  <a:cubicBezTo>
                    <a:pt x="4229" y="60000"/>
                    <a:pt x="3700" y="60000"/>
                    <a:pt x="3700" y="60355"/>
                  </a:cubicBezTo>
                  <a:cubicBezTo>
                    <a:pt x="3700" y="60710"/>
                    <a:pt x="3171" y="60710"/>
                    <a:pt x="3171" y="60710"/>
                  </a:cubicBezTo>
                  <a:cubicBezTo>
                    <a:pt x="2643" y="60710"/>
                    <a:pt x="2643" y="60710"/>
                    <a:pt x="2643" y="60710"/>
                  </a:cubicBezTo>
                  <a:cubicBezTo>
                    <a:pt x="2114" y="60710"/>
                    <a:pt x="1057" y="60710"/>
                    <a:pt x="1057" y="60355"/>
                  </a:cubicBezTo>
                  <a:cubicBezTo>
                    <a:pt x="528" y="60355"/>
                    <a:pt x="528" y="60355"/>
                    <a:pt x="528" y="60710"/>
                  </a:cubicBezTo>
                  <a:cubicBezTo>
                    <a:pt x="528" y="60710"/>
                    <a:pt x="528" y="60710"/>
                    <a:pt x="528" y="60710"/>
                  </a:cubicBezTo>
                  <a:cubicBezTo>
                    <a:pt x="528" y="60710"/>
                    <a:pt x="1057" y="60710"/>
                    <a:pt x="1585" y="61065"/>
                  </a:cubicBezTo>
                  <a:cubicBezTo>
                    <a:pt x="1585" y="61420"/>
                    <a:pt x="1057" y="62130"/>
                    <a:pt x="528" y="62130"/>
                  </a:cubicBezTo>
                  <a:cubicBezTo>
                    <a:pt x="528" y="62485"/>
                    <a:pt x="0" y="62840"/>
                    <a:pt x="0" y="63195"/>
                  </a:cubicBezTo>
                  <a:cubicBezTo>
                    <a:pt x="0" y="63550"/>
                    <a:pt x="1057" y="63195"/>
                    <a:pt x="1585" y="63195"/>
                  </a:cubicBezTo>
                  <a:cubicBezTo>
                    <a:pt x="2114" y="63550"/>
                    <a:pt x="2643" y="63550"/>
                    <a:pt x="3171" y="63550"/>
                  </a:cubicBezTo>
                  <a:cubicBezTo>
                    <a:pt x="3700" y="63550"/>
                    <a:pt x="3700" y="64615"/>
                    <a:pt x="4229" y="64970"/>
                  </a:cubicBezTo>
                  <a:cubicBezTo>
                    <a:pt x="4757" y="65325"/>
                    <a:pt x="4757" y="65325"/>
                    <a:pt x="4757" y="66035"/>
                  </a:cubicBezTo>
                  <a:cubicBezTo>
                    <a:pt x="4757" y="66745"/>
                    <a:pt x="5286" y="67100"/>
                    <a:pt x="6343" y="67100"/>
                  </a:cubicBezTo>
                  <a:cubicBezTo>
                    <a:pt x="6872" y="67100"/>
                    <a:pt x="6872" y="67810"/>
                    <a:pt x="6872" y="67810"/>
                  </a:cubicBezTo>
                  <a:cubicBezTo>
                    <a:pt x="7400" y="68165"/>
                    <a:pt x="7400" y="68165"/>
                    <a:pt x="7400" y="68875"/>
                  </a:cubicBezTo>
                  <a:cubicBezTo>
                    <a:pt x="7400" y="69230"/>
                    <a:pt x="6872" y="69585"/>
                    <a:pt x="6872" y="70295"/>
                  </a:cubicBezTo>
                  <a:cubicBezTo>
                    <a:pt x="6872" y="70295"/>
                    <a:pt x="7400" y="70295"/>
                    <a:pt x="7400" y="70650"/>
                  </a:cubicBezTo>
                  <a:cubicBezTo>
                    <a:pt x="7929" y="71005"/>
                    <a:pt x="8986" y="71715"/>
                    <a:pt x="9515" y="71715"/>
                  </a:cubicBezTo>
                  <a:cubicBezTo>
                    <a:pt x="10044" y="72071"/>
                    <a:pt x="8986" y="73491"/>
                    <a:pt x="8986" y="73491"/>
                  </a:cubicBezTo>
                  <a:cubicBezTo>
                    <a:pt x="8458" y="74201"/>
                    <a:pt x="7929" y="73846"/>
                    <a:pt x="7929" y="74556"/>
                  </a:cubicBezTo>
                  <a:cubicBezTo>
                    <a:pt x="7929" y="75266"/>
                    <a:pt x="8458" y="75266"/>
                    <a:pt x="8986" y="75266"/>
                  </a:cubicBezTo>
                  <a:cubicBezTo>
                    <a:pt x="9515" y="75266"/>
                    <a:pt x="9515" y="75976"/>
                    <a:pt x="9515" y="76331"/>
                  </a:cubicBezTo>
                  <a:cubicBezTo>
                    <a:pt x="10044" y="77041"/>
                    <a:pt x="9515" y="77041"/>
                    <a:pt x="10572" y="77396"/>
                  </a:cubicBezTo>
                  <a:cubicBezTo>
                    <a:pt x="11629" y="77396"/>
                    <a:pt x="11101" y="77751"/>
                    <a:pt x="11629" y="78106"/>
                  </a:cubicBezTo>
                  <a:cubicBezTo>
                    <a:pt x="12158" y="78461"/>
                    <a:pt x="12158" y="78461"/>
                    <a:pt x="12158" y="79171"/>
                  </a:cubicBezTo>
                  <a:cubicBezTo>
                    <a:pt x="12158" y="79881"/>
                    <a:pt x="12158" y="80236"/>
                    <a:pt x="12687" y="80591"/>
                  </a:cubicBezTo>
                  <a:cubicBezTo>
                    <a:pt x="13215" y="80946"/>
                    <a:pt x="12158" y="81301"/>
                    <a:pt x="13215" y="81301"/>
                  </a:cubicBezTo>
                  <a:cubicBezTo>
                    <a:pt x="14273" y="81656"/>
                    <a:pt x="14273" y="81301"/>
                    <a:pt x="14801" y="82011"/>
                  </a:cubicBezTo>
                  <a:cubicBezTo>
                    <a:pt x="14801" y="82366"/>
                    <a:pt x="15330" y="82366"/>
                    <a:pt x="14801" y="82721"/>
                  </a:cubicBezTo>
                  <a:cubicBezTo>
                    <a:pt x="14801" y="83076"/>
                    <a:pt x="13744" y="83076"/>
                    <a:pt x="13744" y="83431"/>
                  </a:cubicBezTo>
                  <a:cubicBezTo>
                    <a:pt x="13744" y="83786"/>
                    <a:pt x="13744" y="84142"/>
                    <a:pt x="13744" y="84497"/>
                  </a:cubicBezTo>
                  <a:cubicBezTo>
                    <a:pt x="13215" y="85562"/>
                    <a:pt x="15330" y="85207"/>
                    <a:pt x="15330" y="85917"/>
                  </a:cubicBezTo>
                  <a:cubicBezTo>
                    <a:pt x="15330" y="86627"/>
                    <a:pt x="14273" y="86272"/>
                    <a:pt x="14273" y="86627"/>
                  </a:cubicBezTo>
                  <a:cubicBezTo>
                    <a:pt x="13744" y="87337"/>
                    <a:pt x="14273" y="88047"/>
                    <a:pt x="14273" y="88757"/>
                  </a:cubicBezTo>
                  <a:cubicBezTo>
                    <a:pt x="14273" y="89467"/>
                    <a:pt x="14273" y="89467"/>
                    <a:pt x="14801" y="90177"/>
                  </a:cubicBezTo>
                  <a:cubicBezTo>
                    <a:pt x="15330" y="90177"/>
                    <a:pt x="14801" y="91242"/>
                    <a:pt x="14801" y="91242"/>
                  </a:cubicBezTo>
                  <a:cubicBezTo>
                    <a:pt x="14801" y="91952"/>
                    <a:pt x="15330" y="92307"/>
                    <a:pt x="15330" y="92662"/>
                  </a:cubicBezTo>
                  <a:cubicBezTo>
                    <a:pt x="15859" y="93372"/>
                    <a:pt x="15859" y="93372"/>
                    <a:pt x="16387" y="93727"/>
                  </a:cubicBezTo>
                  <a:cubicBezTo>
                    <a:pt x="16916" y="93727"/>
                    <a:pt x="16916" y="94437"/>
                    <a:pt x="16916" y="94792"/>
                  </a:cubicBezTo>
                  <a:cubicBezTo>
                    <a:pt x="16916" y="95147"/>
                    <a:pt x="17444" y="95147"/>
                    <a:pt x="17444" y="95857"/>
                  </a:cubicBezTo>
                  <a:cubicBezTo>
                    <a:pt x="17444" y="96923"/>
                    <a:pt x="17444" y="96923"/>
                    <a:pt x="17444" y="96923"/>
                  </a:cubicBezTo>
                  <a:cubicBezTo>
                    <a:pt x="17444" y="97278"/>
                    <a:pt x="17973" y="97278"/>
                    <a:pt x="17973" y="97633"/>
                  </a:cubicBezTo>
                  <a:cubicBezTo>
                    <a:pt x="17973" y="97633"/>
                    <a:pt x="17973" y="97988"/>
                    <a:pt x="18502" y="98343"/>
                  </a:cubicBezTo>
                  <a:lnTo>
                    <a:pt x="19030" y="98343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353"/>
            <p:cNvSpPr/>
            <p:nvPr/>
          </p:nvSpPr>
          <p:spPr>
            <a:xfrm>
              <a:off x="3162297" y="5300668"/>
              <a:ext cx="484200" cy="834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906" y="120000"/>
                  </a:moveTo>
                  <a:cubicBezTo>
                    <a:pt x="107906" y="119459"/>
                    <a:pt x="107906" y="119459"/>
                    <a:pt x="107906" y="119459"/>
                  </a:cubicBezTo>
                  <a:cubicBezTo>
                    <a:pt x="107906" y="119459"/>
                    <a:pt x="107906" y="119459"/>
                    <a:pt x="107906" y="119459"/>
                  </a:cubicBezTo>
                  <a:cubicBezTo>
                    <a:pt x="107906" y="119459"/>
                    <a:pt x="107906" y="119459"/>
                    <a:pt x="107906" y="119459"/>
                  </a:cubicBezTo>
                  <a:cubicBezTo>
                    <a:pt x="109767" y="118918"/>
                    <a:pt x="109767" y="118378"/>
                    <a:pt x="109767" y="117837"/>
                  </a:cubicBezTo>
                  <a:cubicBezTo>
                    <a:pt x="109767" y="117297"/>
                    <a:pt x="110697" y="116756"/>
                    <a:pt x="110697" y="116756"/>
                  </a:cubicBezTo>
                  <a:cubicBezTo>
                    <a:pt x="112558" y="115675"/>
                    <a:pt x="112558" y="115675"/>
                    <a:pt x="112558" y="115135"/>
                  </a:cubicBezTo>
                  <a:cubicBezTo>
                    <a:pt x="111627" y="115135"/>
                    <a:pt x="111627" y="115135"/>
                    <a:pt x="111627" y="114594"/>
                  </a:cubicBezTo>
                  <a:cubicBezTo>
                    <a:pt x="111627" y="114054"/>
                    <a:pt x="110697" y="112972"/>
                    <a:pt x="109767" y="112432"/>
                  </a:cubicBezTo>
                  <a:cubicBezTo>
                    <a:pt x="108837" y="111351"/>
                    <a:pt x="107906" y="111351"/>
                    <a:pt x="108837" y="110810"/>
                  </a:cubicBezTo>
                  <a:cubicBezTo>
                    <a:pt x="108837" y="110810"/>
                    <a:pt x="108837" y="110810"/>
                    <a:pt x="108837" y="110810"/>
                  </a:cubicBezTo>
                  <a:cubicBezTo>
                    <a:pt x="108837" y="110270"/>
                    <a:pt x="108837" y="109729"/>
                    <a:pt x="109767" y="109729"/>
                  </a:cubicBezTo>
                  <a:cubicBezTo>
                    <a:pt x="109767" y="109729"/>
                    <a:pt x="109767" y="109729"/>
                    <a:pt x="109767" y="109729"/>
                  </a:cubicBezTo>
                  <a:cubicBezTo>
                    <a:pt x="110697" y="109729"/>
                    <a:pt x="111627" y="109729"/>
                    <a:pt x="111627" y="109189"/>
                  </a:cubicBezTo>
                  <a:cubicBezTo>
                    <a:pt x="112558" y="108108"/>
                    <a:pt x="112558" y="106486"/>
                    <a:pt x="112558" y="106486"/>
                  </a:cubicBezTo>
                  <a:cubicBezTo>
                    <a:pt x="111627" y="105945"/>
                    <a:pt x="111627" y="105945"/>
                    <a:pt x="111627" y="105945"/>
                  </a:cubicBezTo>
                  <a:cubicBezTo>
                    <a:pt x="111627" y="105945"/>
                    <a:pt x="110697" y="105945"/>
                    <a:pt x="110697" y="105405"/>
                  </a:cubicBezTo>
                  <a:cubicBezTo>
                    <a:pt x="108837" y="104864"/>
                    <a:pt x="107906" y="103783"/>
                    <a:pt x="108837" y="102702"/>
                  </a:cubicBezTo>
                  <a:cubicBezTo>
                    <a:pt x="108837" y="102162"/>
                    <a:pt x="108837" y="101621"/>
                    <a:pt x="110697" y="101621"/>
                  </a:cubicBezTo>
                  <a:cubicBezTo>
                    <a:pt x="113488" y="100540"/>
                    <a:pt x="113488" y="98918"/>
                    <a:pt x="114418" y="97297"/>
                  </a:cubicBezTo>
                  <a:cubicBezTo>
                    <a:pt x="114418" y="95675"/>
                    <a:pt x="114418" y="94054"/>
                    <a:pt x="117209" y="93513"/>
                  </a:cubicBezTo>
                  <a:cubicBezTo>
                    <a:pt x="118139" y="92972"/>
                    <a:pt x="119069" y="91351"/>
                    <a:pt x="120000" y="90270"/>
                  </a:cubicBezTo>
                  <a:cubicBezTo>
                    <a:pt x="120000" y="89729"/>
                    <a:pt x="120000" y="88648"/>
                    <a:pt x="119069" y="88108"/>
                  </a:cubicBezTo>
                  <a:cubicBezTo>
                    <a:pt x="118139" y="87567"/>
                    <a:pt x="118139" y="87027"/>
                    <a:pt x="117209" y="86486"/>
                  </a:cubicBezTo>
                  <a:cubicBezTo>
                    <a:pt x="117209" y="86486"/>
                    <a:pt x="117209" y="85945"/>
                    <a:pt x="117209" y="85945"/>
                  </a:cubicBezTo>
                  <a:cubicBezTo>
                    <a:pt x="116279" y="85945"/>
                    <a:pt x="116279" y="85945"/>
                    <a:pt x="115348" y="86486"/>
                  </a:cubicBezTo>
                  <a:cubicBezTo>
                    <a:pt x="112558" y="88108"/>
                    <a:pt x="110697" y="88648"/>
                    <a:pt x="109767" y="88108"/>
                  </a:cubicBezTo>
                  <a:cubicBezTo>
                    <a:pt x="108837" y="87567"/>
                    <a:pt x="109767" y="85405"/>
                    <a:pt x="109767" y="84864"/>
                  </a:cubicBezTo>
                  <a:cubicBezTo>
                    <a:pt x="110697" y="83783"/>
                    <a:pt x="111627" y="83243"/>
                    <a:pt x="112558" y="82702"/>
                  </a:cubicBezTo>
                  <a:cubicBezTo>
                    <a:pt x="112558" y="82162"/>
                    <a:pt x="113488" y="82162"/>
                    <a:pt x="113488" y="82162"/>
                  </a:cubicBezTo>
                  <a:cubicBezTo>
                    <a:pt x="112558" y="81621"/>
                    <a:pt x="112558" y="81081"/>
                    <a:pt x="112558" y="80540"/>
                  </a:cubicBezTo>
                  <a:cubicBezTo>
                    <a:pt x="112558" y="78378"/>
                    <a:pt x="113488" y="76216"/>
                    <a:pt x="114418" y="75675"/>
                  </a:cubicBezTo>
                  <a:cubicBezTo>
                    <a:pt x="114418" y="75135"/>
                    <a:pt x="114418" y="75135"/>
                    <a:pt x="114418" y="75135"/>
                  </a:cubicBezTo>
                  <a:cubicBezTo>
                    <a:pt x="113488" y="74594"/>
                    <a:pt x="111627" y="73513"/>
                    <a:pt x="111627" y="72432"/>
                  </a:cubicBezTo>
                  <a:cubicBezTo>
                    <a:pt x="111627" y="71891"/>
                    <a:pt x="112558" y="71351"/>
                    <a:pt x="113488" y="70810"/>
                  </a:cubicBezTo>
                  <a:cubicBezTo>
                    <a:pt x="113488" y="70810"/>
                    <a:pt x="116279" y="69729"/>
                    <a:pt x="115348" y="68648"/>
                  </a:cubicBezTo>
                  <a:cubicBezTo>
                    <a:pt x="115348" y="68648"/>
                    <a:pt x="115348" y="68108"/>
                    <a:pt x="114418" y="68108"/>
                  </a:cubicBezTo>
                  <a:cubicBezTo>
                    <a:pt x="112558" y="68108"/>
                    <a:pt x="112558" y="68108"/>
                    <a:pt x="112558" y="67567"/>
                  </a:cubicBezTo>
                  <a:cubicBezTo>
                    <a:pt x="112558" y="67567"/>
                    <a:pt x="112558" y="67567"/>
                    <a:pt x="112558" y="67567"/>
                  </a:cubicBezTo>
                  <a:cubicBezTo>
                    <a:pt x="112558" y="67027"/>
                    <a:pt x="111627" y="67027"/>
                    <a:pt x="110697" y="67027"/>
                  </a:cubicBezTo>
                  <a:cubicBezTo>
                    <a:pt x="110697" y="67567"/>
                    <a:pt x="110697" y="67567"/>
                    <a:pt x="110697" y="67567"/>
                  </a:cubicBezTo>
                  <a:cubicBezTo>
                    <a:pt x="109767" y="67567"/>
                    <a:pt x="109767" y="68108"/>
                    <a:pt x="108837" y="68108"/>
                  </a:cubicBezTo>
                  <a:cubicBezTo>
                    <a:pt x="108837" y="68108"/>
                    <a:pt x="107906" y="68108"/>
                    <a:pt x="107906" y="68648"/>
                  </a:cubicBezTo>
                  <a:cubicBezTo>
                    <a:pt x="106976" y="68648"/>
                    <a:pt x="106046" y="69189"/>
                    <a:pt x="105116" y="69189"/>
                  </a:cubicBezTo>
                  <a:cubicBezTo>
                    <a:pt x="105116" y="69189"/>
                    <a:pt x="104186" y="69729"/>
                    <a:pt x="103255" y="69729"/>
                  </a:cubicBezTo>
                  <a:cubicBezTo>
                    <a:pt x="102325" y="70270"/>
                    <a:pt x="101395" y="70810"/>
                    <a:pt x="99534" y="70810"/>
                  </a:cubicBezTo>
                  <a:cubicBezTo>
                    <a:pt x="99534" y="70810"/>
                    <a:pt x="98604" y="70810"/>
                    <a:pt x="98604" y="70270"/>
                  </a:cubicBezTo>
                  <a:cubicBezTo>
                    <a:pt x="98604" y="70270"/>
                    <a:pt x="97674" y="69729"/>
                    <a:pt x="97674" y="69729"/>
                  </a:cubicBezTo>
                  <a:cubicBezTo>
                    <a:pt x="94883" y="68108"/>
                    <a:pt x="93023" y="67027"/>
                    <a:pt x="93023" y="65945"/>
                  </a:cubicBezTo>
                  <a:cubicBezTo>
                    <a:pt x="93953" y="65945"/>
                    <a:pt x="93953" y="65945"/>
                    <a:pt x="93953" y="65945"/>
                  </a:cubicBezTo>
                  <a:cubicBezTo>
                    <a:pt x="93953" y="65945"/>
                    <a:pt x="93953" y="65945"/>
                    <a:pt x="93953" y="65945"/>
                  </a:cubicBezTo>
                  <a:cubicBezTo>
                    <a:pt x="93953" y="65405"/>
                    <a:pt x="93953" y="65405"/>
                    <a:pt x="93953" y="65405"/>
                  </a:cubicBezTo>
                  <a:cubicBezTo>
                    <a:pt x="94883" y="63243"/>
                    <a:pt x="94883" y="60540"/>
                    <a:pt x="93953" y="60540"/>
                  </a:cubicBezTo>
                  <a:cubicBezTo>
                    <a:pt x="93023" y="60000"/>
                    <a:pt x="92093" y="60000"/>
                    <a:pt x="92093" y="59459"/>
                  </a:cubicBezTo>
                  <a:cubicBezTo>
                    <a:pt x="92093" y="58918"/>
                    <a:pt x="93023" y="58378"/>
                    <a:pt x="94883" y="57837"/>
                  </a:cubicBezTo>
                  <a:cubicBezTo>
                    <a:pt x="96744" y="57297"/>
                    <a:pt x="98604" y="56216"/>
                    <a:pt x="97674" y="55135"/>
                  </a:cubicBezTo>
                  <a:cubicBezTo>
                    <a:pt x="97674" y="55135"/>
                    <a:pt x="97674" y="54594"/>
                    <a:pt x="97674" y="54594"/>
                  </a:cubicBezTo>
                  <a:cubicBezTo>
                    <a:pt x="97674" y="54054"/>
                    <a:pt x="96744" y="53513"/>
                    <a:pt x="95813" y="53513"/>
                  </a:cubicBezTo>
                  <a:cubicBezTo>
                    <a:pt x="93953" y="53513"/>
                    <a:pt x="87441" y="51891"/>
                    <a:pt x="86511" y="50810"/>
                  </a:cubicBezTo>
                  <a:cubicBezTo>
                    <a:pt x="86511" y="50810"/>
                    <a:pt x="86511" y="50810"/>
                    <a:pt x="86511" y="50810"/>
                  </a:cubicBezTo>
                  <a:cubicBezTo>
                    <a:pt x="86511" y="50270"/>
                    <a:pt x="86511" y="50270"/>
                    <a:pt x="86511" y="50270"/>
                  </a:cubicBezTo>
                  <a:cubicBezTo>
                    <a:pt x="86511" y="49729"/>
                    <a:pt x="86511" y="49729"/>
                    <a:pt x="87441" y="49189"/>
                  </a:cubicBezTo>
                  <a:cubicBezTo>
                    <a:pt x="89302" y="48108"/>
                    <a:pt x="89302" y="47567"/>
                    <a:pt x="89302" y="46486"/>
                  </a:cubicBezTo>
                  <a:cubicBezTo>
                    <a:pt x="89302" y="45945"/>
                    <a:pt x="89302" y="45945"/>
                    <a:pt x="88372" y="45405"/>
                  </a:cubicBezTo>
                  <a:cubicBezTo>
                    <a:pt x="87441" y="44864"/>
                    <a:pt x="86511" y="44864"/>
                    <a:pt x="85581" y="44324"/>
                  </a:cubicBezTo>
                  <a:cubicBezTo>
                    <a:pt x="83720" y="44324"/>
                    <a:pt x="82790" y="43783"/>
                    <a:pt x="81860" y="42162"/>
                  </a:cubicBezTo>
                  <a:cubicBezTo>
                    <a:pt x="81860" y="42162"/>
                    <a:pt x="81860" y="42162"/>
                    <a:pt x="81860" y="42162"/>
                  </a:cubicBezTo>
                  <a:cubicBezTo>
                    <a:pt x="80930" y="41621"/>
                    <a:pt x="80930" y="41621"/>
                    <a:pt x="80930" y="41081"/>
                  </a:cubicBezTo>
                  <a:cubicBezTo>
                    <a:pt x="80930" y="39459"/>
                    <a:pt x="80000" y="38918"/>
                    <a:pt x="78139" y="38918"/>
                  </a:cubicBezTo>
                  <a:cubicBezTo>
                    <a:pt x="77209" y="38378"/>
                    <a:pt x="75348" y="38378"/>
                    <a:pt x="74418" y="37297"/>
                  </a:cubicBezTo>
                  <a:cubicBezTo>
                    <a:pt x="73488" y="36756"/>
                    <a:pt x="73488" y="36756"/>
                    <a:pt x="73488" y="36756"/>
                  </a:cubicBezTo>
                  <a:cubicBezTo>
                    <a:pt x="72558" y="36756"/>
                    <a:pt x="72558" y="36756"/>
                    <a:pt x="72558" y="36756"/>
                  </a:cubicBezTo>
                  <a:cubicBezTo>
                    <a:pt x="72558" y="36216"/>
                    <a:pt x="71627" y="36216"/>
                    <a:pt x="71627" y="35675"/>
                  </a:cubicBezTo>
                  <a:cubicBezTo>
                    <a:pt x="71627" y="35135"/>
                    <a:pt x="70697" y="34054"/>
                    <a:pt x="70697" y="32972"/>
                  </a:cubicBezTo>
                  <a:cubicBezTo>
                    <a:pt x="70697" y="31891"/>
                    <a:pt x="70697" y="29729"/>
                    <a:pt x="69767" y="29729"/>
                  </a:cubicBezTo>
                  <a:cubicBezTo>
                    <a:pt x="68837" y="29189"/>
                    <a:pt x="68837" y="28648"/>
                    <a:pt x="67906" y="28648"/>
                  </a:cubicBezTo>
                  <a:cubicBezTo>
                    <a:pt x="67906" y="27567"/>
                    <a:pt x="66976" y="27567"/>
                    <a:pt x="66046" y="27567"/>
                  </a:cubicBezTo>
                  <a:cubicBezTo>
                    <a:pt x="64186" y="27567"/>
                    <a:pt x="62325" y="26486"/>
                    <a:pt x="61395" y="25945"/>
                  </a:cubicBezTo>
                  <a:cubicBezTo>
                    <a:pt x="61395" y="25945"/>
                    <a:pt x="61395" y="25945"/>
                    <a:pt x="61395" y="25945"/>
                  </a:cubicBezTo>
                  <a:cubicBezTo>
                    <a:pt x="60465" y="25405"/>
                    <a:pt x="60465" y="25405"/>
                    <a:pt x="60465" y="24864"/>
                  </a:cubicBezTo>
                  <a:cubicBezTo>
                    <a:pt x="60465" y="24864"/>
                    <a:pt x="60465" y="24864"/>
                    <a:pt x="60465" y="24864"/>
                  </a:cubicBezTo>
                  <a:cubicBezTo>
                    <a:pt x="59534" y="24864"/>
                    <a:pt x="59534" y="24864"/>
                    <a:pt x="59534" y="24864"/>
                  </a:cubicBezTo>
                  <a:cubicBezTo>
                    <a:pt x="59534" y="24324"/>
                    <a:pt x="59534" y="24324"/>
                    <a:pt x="59534" y="24324"/>
                  </a:cubicBezTo>
                  <a:cubicBezTo>
                    <a:pt x="59534" y="23783"/>
                    <a:pt x="59534" y="23243"/>
                    <a:pt x="59534" y="23243"/>
                  </a:cubicBezTo>
                  <a:cubicBezTo>
                    <a:pt x="58604" y="23243"/>
                    <a:pt x="58604" y="23243"/>
                    <a:pt x="57674" y="23243"/>
                  </a:cubicBezTo>
                  <a:cubicBezTo>
                    <a:pt x="57674" y="23243"/>
                    <a:pt x="56744" y="23243"/>
                    <a:pt x="56744" y="23243"/>
                  </a:cubicBezTo>
                  <a:cubicBezTo>
                    <a:pt x="53953" y="23783"/>
                    <a:pt x="53023" y="23783"/>
                    <a:pt x="52093" y="23783"/>
                  </a:cubicBezTo>
                  <a:cubicBezTo>
                    <a:pt x="52093" y="23783"/>
                    <a:pt x="51162" y="23783"/>
                    <a:pt x="50232" y="23243"/>
                  </a:cubicBezTo>
                  <a:cubicBezTo>
                    <a:pt x="48372" y="23243"/>
                    <a:pt x="47441" y="22702"/>
                    <a:pt x="46511" y="22702"/>
                  </a:cubicBezTo>
                  <a:cubicBezTo>
                    <a:pt x="46511" y="22702"/>
                    <a:pt x="46511" y="22702"/>
                    <a:pt x="46511" y="22702"/>
                  </a:cubicBezTo>
                  <a:cubicBezTo>
                    <a:pt x="45581" y="22162"/>
                    <a:pt x="45581" y="22162"/>
                    <a:pt x="45581" y="22162"/>
                  </a:cubicBezTo>
                  <a:cubicBezTo>
                    <a:pt x="45581" y="22162"/>
                    <a:pt x="45581" y="22162"/>
                    <a:pt x="45581" y="22162"/>
                  </a:cubicBezTo>
                  <a:cubicBezTo>
                    <a:pt x="45581" y="22162"/>
                    <a:pt x="45581" y="22162"/>
                    <a:pt x="45581" y="22162"/>
                  </a:cubicBezTo>
                  <a:cubicBezTo>
                    <a:pt x="45581" y="21621"/>
                    <a:pt x="45581" y="21621"/>
                    <a:pt x="45581" y="21621"/>
                  </a:cubicBezTo>
                  <a:cubicBezTo>
                    <a:pt x="45581" y="21081"/>
                    <a:pt x="45581" y="20540"/>
                    <a:pt x="44651" y="20000"/>
                  </a:cubicBezTo>
                  <a:cubicBezTo>
                    <a:pt x="44651" y="20000"/>
                    <a:pt x="42790" y="20000"/>
                    <a:pt x="41860" y="19459"/>
                  </a:cubicBezTo>
                  <a:cubicBezTo>
                    <a:pt x="40000" y="19459"/>
                    <a:pt x="39069" y="19459"/>
                    <a:pt x="39069" y="18918"/>
                  </a:cubicBezTo>
                  <a:cubicBezTo>
                    <a:pt x="38139" y="18378"/>
                    <a:pt x="38139" y="18378"/>
                    <a:pt x="37209" y="18378"/>
                  </a:cubicBezTo>
                  <a:cubicBezTo>
                    <a:pt x="37209" y="18378"/>
                    <a:pt x="36279" y="18378"/>
                    <a:pt x="36279" y="17837"/>
                  </a:cubicBezTo>
                  <a:cubicBezTo>
                    <a:pt x="35348" y="17297"/>
                    <a:pt x="35348" y="17297"/>
                    <a:pt x="34418" y="17297"/>
                  </a:cubicBezTo>
                  <a:cubicBezTo>
                    <a:pt x="33488" y="16756"/>
                    <a:pt x="32558" y="16216"/>
                    <a:pt x="32558" y="15675"/>
                  </a:cubicBezTo>
                  <a:cubicBezTo>
                    <a:pt x="31627" y="15135"/>
                    <a:pt x="31627" y="15135"/>
                    <a:pt x="30697" y="15135"/>
                  </a:cubicBezTo>
                  <a:cubicBezTo>
                    <a:pt x="30697" y="15135"/>
                    <a:pt x="29767" y="14594"/>
                    <a:pt x="29767" y="14594"/>
                  </a:cubicBezTo>
                  <a:cubicBezTo>
                    <a:pt x="28837" y="14054"/>
                    <a:pt x="28837" y="13513"/>
                    <a:pt x="27906" y="13513"/>
                  </a:cubicBezTo>
                  <a:cubicBezTo>
                    <a:pt x="26976" y="12972"/>
                    <a:pt x="25116" y="12432"/>
                    <a:pt x="25116" y="11351"/>
                  </a:cubicBezTo>
                  <a:cubicBezTo>
                    <a:pt x="25116" y="10810"/>
                    <a:pt x="25116" y="9729"/>
                    <a:pt x="25116" y="8648"/>
                  </a:cubicBezTo>
                  <a:cubicBezTo>
                    <a:pt x="24186" y="8648"/>
                    <a:pt x="24186" y="8108"/>
                    <a:pt x="24186" y="8108"/>
                  </a:cubicBezTo>
                  <a:cubicBezTo>
                    <a:pt x="24186" y="7567"/>
                    <a:pt x="24186" y="7567"/>
                    <a:pt x="24186" y="7567"/>
                  </a:cubicBezTo>
                  <a:cubicBezTo>
                    <a:pt x="24186" y="7567"/>
                    <a:pt x="23255" y="7567"/>
                    <a:pt x="23255" y="7567"/>
                  </a:cubicBezTo>
                  <a:cubicBezTo>
                    <a:pt x="22325" y="7567"/>
                    <a:pt x="22325" y="7567"/>
                    <a:pt x="21395" y="7567"/>
                  </a:cubicBezTo>
                  <a:cubicBezTo>
                    <a:pt x="21395" y="7027"/>
                    <a:pt x="21395" y="7027"/>
                    <a:pt x="21395" y="7027"/>
                  </a:cubicBezTo>
                  <a:cubicBezTo>
                    <a:pt x="21395" y="7027"/>
                    <a:pt x="21395" y="6486"/>
                    <a:pt x="21395" y="5945"/>
                  </a:cubicBezTo>
                  <a:cubicBezTo>
                    <a:pt x="21395" y="5405"/>
                    <a:pt x="21395" y="4864"/>
                    <a:pt x="21395" y="4864"/>
                  </a:cubicBezTo>
                  <a:cubicBezTo>
                    <a:pt x="21395" y="4864"/>
                    <a:pt x="21395" y="4864"/>
                    <a:pt x="21395" y="4864"/>
                  </a:cubicBezTo>
                  <a:cubicBezTo>
                    <a:pt x="20465" y="4864"/>
                    <a:pt x="20465" y="4864"/>
                    <a:pt x="19534" y="4864"/>
                  </a:cubicBezTo>
                  <a:cubicBezTo>
                    <a:pt x="18604" y="5405"/>
                    <a:pt x="17674" y="5945"/>
                    <a:pt x="16744" y="5405"/>
                  </a:cubicBezTo>
                  <a:cubicBezTo>
                    <a:pt x="16744" y="5405"/>
                    <a:pt x="16744" y="4864"/>
                    <a:pt x="16744" y="4324"/>
                  </a:cubicBezTo>
                  <a:cubicBezTo>
                    <a:pt x="16744" y="3783"/>
                    <a:pt x="15813" y="3783"/>
                    <a:pt x="15813" y="3783"/>
                  </a:cubicBezTo>
                  <a:cubicBezTo>
                    <a:pt x="15813" y="3783"/>
                    <a:pt x="15813" y="3783"/>
                    <a:pt x="15813" y="3783"/>
                  </a:cubicBezTo>
                  <a:cubicBezTo>
                    <a:pt x="14883" y="3783"/>
                    <a:pt x="13953" y="3783"/>
                    <a:pt x="13023" y="3243"/>
                  </a:cubicBezTo>
                  <a:cubicBezTo>
                    <a:pt x="13023" y="2702"/>
                    <a:pt x="11162" y="2162"/>
                    <a:pt x="10232" y="2162"/>
                  </a:cubicBezTo>
                  <a:cubicBezTo>
                    <a:pt x="9302" y="2162"/>
                    <a:pt x="8372" y="1621"/>
                    <a:pt x="8372" y="1621"/>
                  </a:cubicBezTo>
                  <a:cubicBezTo>
                    <a:pt x="8372" y="1081"/>
                    <a:pt x="8372" y="1081"/>
                    <a:pt x="8372" y="1081"/>
                  </a:cubicBezTo>
                  <a:cubicBezTo>
                    <a:pt x="8372" y="540"/>
                    <a:pt x="7441" y="0"/>
                    <a:pt x="7441" y="0"/>
                  </a:cubicBezTo>
                  <a:cubicBezTo>
                    <a:pt x="6511" y="0"/>
                    <a:pt x="6511" y="0"/>
                    <a:pt x="5581" y="0"/>
                  </a:cubicBezTo>
                  <a:cubicBezTo>
                    <a:pt x="4651" y="540"/>
                    <a:pt x="2790" y="0"/>
                    <a:pt x="1860" y="0"/>
                  </a:cubicBezTo>
                  <a:cubicBezTo>
                    <a:pt x="930" y="0"/>
                    <a:pt x="930" y="0"/>
                    <a:pt x="0" y="0"/>
                  </a:cubicBezTo>
                  <a:cubicBezTo>
                    <a:pt x="0" y="0"/>
                    <a:pt x="0" y="540"/>
                    <a:pt x="0" y="540"/>
                  </a:cubicBezTo>
                  <a:cubicBezTo>
                    <a:pt x="0" y="540"/>
                    <a:pt x="0" y="1081"/>
                    <a:pt x="0" y="1081"/>
                  </a:cubicBezTo>
                  <a:cubicBezTo>
                    <a:pt x="0" y="2162"/>
                    <a:pt x="1860" y="2162"/>
                    <a:pt x="1860" y="3243"/>
                  </a:cubicBezTo>
                  <a:cubicBezTo>
                    <a:pt x="1860" y="3783"/>
                    <a:pt x="2790" y="3783"/>
                    <a:pt x="3720" y="4324"/>
                  </a:cubicBezTo>
                  <a:cubicBezTo>
                    <a:pt x="3720" y="4324"/>
                    <a:pt x="4651" y="6486"/>
                    <a:pt x="4651" y="7027"/>
                  </a:cubicBezTo>
                  <a:cubicBezTo>
                    <a:pt x="4651" y="7567"/>
                    <a:pt x="4651" y="8108"/>
                    <a:pt x="5581" y="8648"/>
                  </a:cubicBezTo>
                  <a:cubicBezTo>
                    <a:pt x="5581" y="9189"/>
                    <a:pt x="5581" y="9729"/>
                    <a:pt x="6511" y="10270"/>
                  </a:cubicBezTo>
                  <a:cubicBezTo>
                    <a:pt x="6511" y="11351"/>
                    <a:pt x="6511" y="10810"/>
                    <a:pt x="7441" y="11351"/>
                  </a:cubicBezTo>
                  <a:cubicBezTo>
                    <a:pt x="7441" y="11891"/>
                    <a:pt x="8372" y="12972"/>
                    <a:pt x="8372" y="12972"/>
                  </a:cubicBezTo>
                  <a:cubicBezTo>
                    <a:pt x="9302" y="14054"/>
                    <a:pt x="10232" y="14594"/>
                    <a:pt x="10232" y="15135"/>
                  </a:cubicBezTo>
                  <a:cubicBezTo>
                    <a:pt x="11162" y="15675"/>
                    <a:pt x="11162" y="16756"/>
                    <a:pt x="11162" y="17297"/>
                  </a:cubicBezTo>
                  <a:cubicBezTo>
                    <a:pt x="12093" y="17837"/>
                    <a:pt x="12093" y="17837"/>
                    <a:pt x="12093" y="17837"/>
                  </a:cubicBezTo>
                  <a:cubicBezTo>
                    <a:pt x="12093" y="18378"/>
                    <a:pt x="14883" y="17297"/>
                    <a:pt x="15813" y="17837"/>
                  </a:cubicBezTo>
                  <a:cubicBezTo>
                    <a:pt x="15813" y="18378"/>
                    <a:pt x="16744" y="18918"/>
                    <a:pt x="17674" y="18918"/>
                  </a:cubicBezTo>
                  <a:cubicBezTo>
                    <a:pt x="18604" y="20000"/>
                    <a:pt x="19534" y="21081"/>
                    <a:pt x="20465" y="21621"/>
                  </a:cubicBezTo>
                  <a:cubicBezTo>
                    <a:pt x="21395" y="22162"/>
                    <a:pt x="22325" y="23243"/>
                    <a:pt x="23255" y="23783"/>
                  </a:cubicBezTo>
                  <a:cubicBezTo>
                    <a:pt x="24186" y="24324"/>
                    <a:pt x="25116" y="24864"/>
                    <a:pt x="26046" y="25405"/>
                  </a:cubicBezTo>
                  <a:cubicBezTo>
                    <a:pt x="26976" y="25945"/>
                    <a:pt x="27906" y="25945"/>
                    <a:pt x="27906" y="26486"/>
                  </a:cubicBezTo>
                  <a:cubicBezTo>
                    <a:pt x="28837" y="27567"/>
                    <a:pt x="28837" y="28108"/>
                    <a:pt x="30697" y="28108"/>
                  </a:cubicBezTo>
                  <a:cubicBezTo>
                    <a:pt x="31627" y="28108"/>
                    <a:pt x="30697" y="28648"/>
                    <a:pt x="30697" y="29189"/>
                  </a:cubicBezTo>
                  <a:cubicBezTo>
                    <a:pt x="30697" y="31351"/>
                    <a:pt x="30697" y="31351"/>
                    <a:pt x="30697" y="31351"/>
                  </a:cubicBezTo>
                  <a:cubicBezTo>
                    <a:pt x="30697" y="32432"/>
                    <a:pt x="31627" y="31891"/>
                    <a:pt x="32558" y="32432"/>
                  </a:cubicBezTo>
                  <a:cubicBezTo>
                    <a:pt x="32558" y="32972"/>
                    <a:pt x="34418" y="32972"/>
                    <a:pt x="34418" y="33513"/>
                  </a:cubicBezTo>
                  <a:cubicBezTo>
                    <a:pt x="34418" y="34054"/>
                    <a:pt x="34418" y="34594"/>
                    <a:pt x="35348" y="35135"/>
                  </a:cubicBezTo>
                  <a:cubicBezTo>
                    <a:pt x="36279" y="35135"/>
                    <a:pt x="37209" y="36216"/>
                    <a:pt x="37209" y="36216"/>
                  </a:cubicBezTo>
                  <a:cubicBezTo>
                    <a:pt x="38139" y="36756"/>
                    <a:pt x="38139" y="37297"/>
                    <a:pt x="38139" y="38378"/>
                  </a:cubicBezTo>
                  <a:cubicBezTo>
                    <a:pt x="38139" y="38918"/>
                    <a:pt x="40000" y="39459"/>
                    <a:pt x="40000" y="40540"/>
                  </a:cubicBezTo>
                  <a:cubicBezTo>
                    <a:pt x="40000" y="41621"/>
                    <a:pt x="41860" y="40540"/>
                    <a:pt x="41860" y="41621"/>
                  </a:cubicBezTo>
                  <a:cubicBezTo>
                    <a:pt x="41860" y="42702"/>
                    <a:pt x="41860" y="43243"/>
                    <a:pt x="42790" y="43783"/>
                  </a:cubicBezTo>
                  <a:cubicBezTo>
                    <a:pt x="42790" y="44324"/>
                    <a:pt x="42790" y="44864"/>
                    <a:pt x="43720" y="45405"/>
                  </a:cubicBezTo>
                  <a:cubicBezTo>
                    <a:pt x="43720" y="46486"/>
                    <a:pt x="43720" y="47567"/>
                    <a:pt x="43720" y="48108"/>
                  </a:cubicBezTo>
                  <a:cubicBezTo>
                    <a:pt x="43720" y="48648"/>
                    <a:pt x="45581" y="48648"/>
                    <a:pt x="45581" y="49729"/>
                  </a:cubicBezTo>
                  <a:cubicBezTo>
                    <a:pt x="46511" y="50270"/>
                    <a:pt x="45581" y="50810"/>
                    <a:pt x="47441" y="50810"/>
                  </a:cubicBezTo>
                  <a:cubicBezTo>
                    <a:pt x="50232" y="50810"/>
                    <a:pt x="48372" y="51351"/>
                    <a:pt x="47441" y="51891"/>
                  </a:cubicBezTo>
                  <a:cubicBezTo>
                    <a:pt x="47441" y="52432"/>
                    <a:pt x="47441" y="52972"/>
                    <a:pt x="47441" y="54054"/>
                  </a:cubicBezTo>
                  <a:cubicBezTo>
                    <a:pt x="47441" y="54594"/>
                    <a:pt x="47441" y="55135"/>
                    <a:pt x="48372" y="55675"/>
                  </a:cubicBezTo>
                  <a:cubicBezTo>
                    <a:pt x="49302" y="56756"/>
                    <a:pt x="49302" y="57297"/>
                    <a:pt x="50232" y="58378"/>
                  </a:cubicBezTo>
                  <a:cubicBezTo>
                    <a:pt x="50232" y="58918"/>
                    <a:pt x="52093" y="59459"/>
                    <a:pt x="52093" y="60000"/>
                  </a:cubicBezTo>
                  <a:cubicBezTo>
                    <a:pt x="52093" y="61081"/>
                    <a:pt x="53953" y="62162"/>
                    <a:pt x="54883" y="62702"/>
                  </a:cubicBezTo>
                  <a:cubicBezTo>
                    <a:pt x="54883" y="63243"/>
                    <a:pt x="54883" y="63243"/>
                    <a:pt x="54883" y="63243"/>
                  </a:cubicBezTo>
                  <a:cubicBezTo>
                    <a:pt x="55813" y="63783"/>
                    <a:pt x="55813" y="65945"/>
                    <a:pt x="55813" y="66486"/>
                  </a:cubicBezTo>
                  <a:cubicBezTo>
                    <a:pt x="56744" y="67567"/>
                    <a:pt x="56744" y="67567"/>
                    <a:pt x="58604" y="68108"/>
                  </a:cubicBezTo>
                  <a:cubicBezTo>
                    <a:pt x="59534" y="69189"/>
                    <a:pt x="60465" y="69189"/>
                    <a:pt x="60465" y="70270"/>
                  </a:cubicBezTo>
                  <a:cubicBezTo>
                    <a:pt x="60465" y="71351"/>
                    <a:pt x="62325" y="71351"/>
                    <a:pt x="62325" y="72432"/>
                  </a:cubicBezTo>
                  <a:cubicBezTo>
                    <a:pt x="62325" y="73513"/>
                    <a:pt x="61395" y="72972"/>
                    <a:pt x="60465" y="72432"/>
                  </a:cubicBezTo>
                  <a:cubicBezTo>
                    <a:pt x="60465" y="71351"/>
                    <a:pt x="59534" y="70810"/>
                    <a:pt x="59534" y="70270"/>
                  </a:cubicBezTo>
                  <a:cubicBezTo>
                    <a:pt x="58604" y="69189"/>
                    <a:pt x="57674" y="70270"/>
                    <a:pt x="57674" y="70810"/>
                  </a:cubicBezTo>
                  <a:cubicBezTo>
                    <a:pt x="57674" y="72972"/>
                    <a:pt x="57674" y="72972"/>
                    <a:pt x="57674" y="72972"/>
                  </a:cubicBezTo>
                  <a:cubicBezTo>
                    <a:pt x="57674" y="72972"/>
                    <a:pt x="59534" y="72972"/>
                    <a:pt x="59534" y="74054"/>
                  </a:cubicBezTo>
                  <a:cubicBezTo>
                    <a:pt x="59534" y="74594"/>
                    <a:pt x="60465" y="74594"/>
                    <a:pt x="60465" y="75675"/>
                  </a:cubicBezTo>
                  <a:cubicBezTo>
                    <a:pt x="60465" y="76216"/>
                    <a:pt x="62325" y="76216"/>
                    <a:pt x="62325" y="76756"/>
                  </a:cubicBezTo>
                  <a:cubicBezTo>
                    <a:pt x="62325" y="77297"/>
                    <a:pt x="62325" y="77297"/>
                    <a:pt x="62325" y="77297"/>
                  </a:cubicBezTo>
                  <a:cubicBezTo>
                    <a:pt x="64186" y="77837"/>
                    <a:pt x="63255" y="79459"/>
                    <a:pt x="63255" y="80000"/>
                  </a:cubicBezTo>
                  <a:cubicBezTo>
                    <a:pt x="63255" y="87027"/>
                    <a:pt x="63255" y="87027"/>
                    <a:pt x="63255" y="87027"/>
                  </a:cubicBezTo>
                  <a:cubicBezTo>
                    <a:pt x="63255" y="88108"/>
                    <a:pt x="63255" y="88108"/>
                    <a:pt x="65116" y="88108"/>
                  </a:cubicBezTo>
                  <a:cubicBezTo>
                    <a:pt x="66976" y="88648"/>
                    <a:pt x="66046" y="90270"/>
                    <a:pt x="66046" y="90810"/>
                  </a:cubicBezTo>
                  <a:cubicBezTo>
                    <a:pt x="66976" y="91891"/>
                    <a:pt x="67906" y="92972"/>
                    <a:pt x="68837" y="93513"/>
                  </a:cubicBezTo>
                  <a:cubicBezTo>
                    <a:pt x="68837" y="94054"/>
                    <a:pt x="68837" y="95135"/>
                    <a:pt x="69767" y="96216"/>
                  </a:cubicBezTo>
                  <a:cubicBezTo>
                    <a:pt x="69767" y="96756"/>
                    <a:pt x="71627" y="96756"/>
                    <a:pt x="71627" y="97297"/>
                  </a:cubicBezTo>
                  <a:cubicBezTo>
                    <a:pt x="71627" y="98378"/>
                    <a:pt x="72558" y="98378"/>
                    <a:pt x="72558" y="99459"/>
                  </a:cubicBezTo>
                  <a:cubicBezTo>
                    <a:pt x="72558" y="99459"/>
                    <a:pt x="72558" y="99459"/>
                    <a:pt x="72558" y="99459"/>
                  </a:cubicBezTo>
                  <a:cubicBezTo>
                    <a:pt x="74418" y="102162"/>
                    <a:pt x="74418" y="102162"/>
                    <a:pt x="74418" y="102162"/>
                  </a:cubicBezTo>
                  <a:cubicBezTo>
                    <a:pt x="74418" y="103243"/>
                    <a:pt x="74418" y="103243"/>
                    <a:pt x="75348" y="103243"/>
                  </a:cubicBezTo>
                  <a:cubicBezTo>
                    <a:pt x="77209" y="103783"/>
                    <a:pt x="77209" y="104324"/>
                    <a:pt x="79069" y="104864"/>
                  </a:cubicBezTo>
                  <a:cubicBezTo>
                    <a:pt x="80930" y="104864"/>
                    <a:pt x="80930" y="104324"/>
                    <a:pt x="81860" y="105405"/>
                  </a:cubicBezTo>
                  <a:cubicBezTo>
                    <a:pt x="81860" y="107027"/>
                    <a:pt x="82790" y="107027"/>
                    <a:pt x="84651" y="108108"/>
                  </a:cubicBezTo>
                  <a:cubicBezTo>
                    <a:pt x="85581" y="108648"/>
                    <a:pt x="84651" y="109189"/>
                    <a:pt x="86511" y="109729"/>
                  </a:cubicBezTo>
                  <a:cubicBezTo>
                    <a:pt x="87441" y="110270"/>
                    <a:pt x="88372" y="110810"/>
                    <a:pt x="88372" y="110810"/>
                  </a:cubicBezTo>
                  <a:cubicBezTo>
                    <a:pt x="89302" y="111351"/>
                    <a:pt x="90232" y="112432"/>
                    <a:pt x="91162" y="112972"/>
                  </a:cubicBezTo>
                  <a:cubicBezTo>
                    <a:pt x="92093" y="113513"/>
                    <a:pt x="93023" y="114054"/>
                    <a:pt x="94883" y="114054"/>
                  </a:cubicBezTo>
                  <a:cubicBezTo>
                    <a:pt x="95813" y="114054"/>
                    <a:pt x="96744" y="115135"/>
                    <a:pt x="96744" y="115675"/>
                  </a:cubicBezTo>
                  <a:cubicBezTo>
                    <a:pt x="99534" y="116756"/>
                    <a:pt x="99534" y="116756"/>
                    <a:pt x="99534" y="116756"/>
                  </a:cubicBezTo>
                  <a:cubicBezTo>
                    <a:pt x="100465" y="117297"/>
                    <a:pt x="101395" y="117837"/>
                    <a:pt x="101395" y="118378"/>
                  </a:cubicBezTo>
                  <a:cubicBezTo>
                    <a:pt x="102325" y="118378"/>
                    <a:pt x="103255" y="118918"/>
                    <a:pt x="105116" y="118918"/>
                  </a:cubicBezTo>
                  <a:cubicBezTo>
                    <a:pt x="106046" y="118918"/>
                    <a:pt x="106976" y="119459"/>
                    <a:pt x="107906" y="120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2" name="Google Shape;1722;p353"/>
            <p:cNvSpPr/>
            <p:nvPr/>
          </p:nvSpPr>
          <p:spPr>
            <a:xfrm>
              <a:off x="3451226" y="5165727"/>
              <a:ext cx="773100" cy="9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22" y="909"/>
                  </a:moveTo>
                  <a:cubicBezTo>
                    <a:pt x="115339" y="454"/>
                    <a:pt x="115339" y="0"/>
                    <a:pt x="114757" y="0"/>
                  </a:cubicBezTo>
                  <a:cubicBezTo>
                    <a:pt x="114174" y="454"/>
                    <a:pt x="114174" y="454"/>
                    <a:pt x="114174" y="454"/>
                  </a:cubicBezTo>
                  <a:cubicBezTo>
                    <a:pt x="114174" y="454"/>
                    <a:pt x="114174" y="454"/>
                    <a:pt x="113592" y="454"/>
                  </a:cubicBezTo>
                  <a:cubicBezTo>
                    <a:pt x="113592" y="454"/>
                    <a:pt x="113592" y="454"/>
                    <a:pt x="113592" y="454"/>
                  </a:cubicBezTo>
                  <a:cubicBezTo>
                    <a:pt x="113592" y="454"/>
                    <a:pt x="113592" y="454"/>
                    <a:pt x="113592" y="454"/>
                  </a:cubicBezTo>
                  <a:cubicBezTo>
                    <a:pt x="113009" y="454"/>
                    <a:pt x="113009" y="454"/>
                    <a:pt x="112427" y="454"/>
                  </a:cubicBezTo>
                  <a:cubicBezTo>
                    <a:pt x="111844" y="909"/>
                    <a:pt x="111844" y="909"/>
                    <a:pt x="111262" y="909"/>
                  </a:cubicBezTo>
                  <a:cubicBezTo>
                    <a:pt x="111262" y="1363"/>
                    <a:pt x="111262" y="1818"/>
                    <a:pt x="111844" y="1818"/>
                  </a:cubicBezTo>
                  <a:cubicBezTo>
                    <a:pt x="111844" y="2272"/>
                    <a:pt x="111844" y="2272"/>
                    <a:pt x="111844" y="2272"/>
                  </a:cubicBezTo>
                  <a:cubicBezTo>
                    <a:pt x="111262" y="2727"/>
                    <a:pt x="111262" y="2727"/>
                    <a:pt x="111262" y="2727"/>
                  </a:cubicBezTo>
                  <a:cubicBezTo>
                    <a:pt x="111262" y="2727"/>
                    <a:pt x="110679" y="2727"/>
                    <a:pt x="110679" y="2727"/>
                  </a:cubicBezTo>
                  <a:cubicBezTo>
                    <a:pt x="109514" y="2727"/>
                    <a:pt x="108932" y="2727"/>
                    <a:pt x="108932" y="2727"/>
                  </a:cubicBezTo>
                  <a:cubicBezTo>
                    <a:pt x="108932" y="3181"/>
                    <a:pt x="108932" y="3181"/>
                    <a:pt x="108349" y="3636"/>
                  </a:cubicBezTo>
                  <a:cubicBezTo>
                    <a:pt x="107766" y="4545"/>
                    <a:pt x="107184" y="5454"/>
                    <a:pt x="106601" y="5909"/>
                  </a:cubicBezTo>
                  <a:cubicBezTo>
                    <a:pt x="105436" y="6363"/>
                    <a:pt x="105436" y="6363"/>
                    <a:pt x="105436" y="6818"/>
                  </a:cubicBezTo>
                  <a:cubicBezTo>
                    <a:pt x="104854" y="6818"/>
                    <a:pt x="104854" y="7272"/>
                    <a:pt x="104854" y="7727"/>
                  </a:cubicBezTo>
                  <a:cubicBezTo>
                    <a:pt x="103689" y="8636"/>
                    <a:pt x="103106" y="9090"/>
                    <a:pt x="102524" y="9090"/>
                  </a:cubicBezTo>
                  <a:cubicBezTo>
                    <a:pt x="101941" y="9090"/>
                    <a:pt x="101359" y="8636"/>
                    <a:pt x="100776" y="8181"/>
                  </a:cubicBezTo>
                  <a:cubicBezTo>
                    <a:pt x="100776" y="7727"/>
                    <a:pt x="100194" y="7272"/>
                    <a:pt x="99611" y="7272"/>
                  </a:cubicBezTo>
                  <a:cubicBezTo>
                    <a:pt x="99611" y="6818"/>
                    <a:pt x="95533" y="6363"/>
                    <a:pt x="94951" y="6363"/>
                  </a:cubicBezTo>
                  <a:cubicBezTo>
                    <a:pt x="94951" y="6818"/>
                    <a:pt x="94368" y="6818"/>
                    <a:pt x="93786" y="6818"/>
                  </a:cubicBezTo>
                  <a:cubicBezTo>
                    <a:pt x="93203" y="6818"/>
                    <a:pt x="93203" y="6818"/>
                    <a:pt x="93203" y="7272"/>
                  </a:cubicBezTo>
                  <a:cubicBezTo>
                    <a:pt x="92621" y="8181"/>
                    <a:pt x="92621" y="8181"/>
                    <a:pt x="92038" y="8636"/>
                  </a:cubicBezTo>
                  <a:cubicBezTo>
                    <a:pt x="92038" y="8636"/>
                    <a:pt x="92038" y="8636"/>
                    <a:pt x="91456" y="9090"/>
                  </a:cubicBezTo>
                  <a:cubicBezTo>
                    <a:pt x="90873" y="9545"/>
                    <a:pt x="90291" y="10000"/>
                    <a:pt x="89708" y="10000"/>
                  </a:cubicBezTo>
                  <a:cubicBezTo>
                    <a:pt x="89126" y="10454"/>
                    <a:pt x="89126" y="10909"/>
                    <a:pt x="88543" y="10909"/>
                  </a:cubicBezTo>
                  <a:cubicBezTo>
                    <a:pt x="87961" y="11363"/>
                    <a:pt x="86796" y="11363"/>
                    <a:pt x="85631" y="11363"/>
                  </a:cubicBezTo>
                  <a:cubicBezTo>
                    <a:pt x="85048" y="11363"/>
                    <a:pt x="83883" y="11363"/>
                    <a:pt x="83883" y="11363"/>
                  </a:cubicBezTo>
                  <a:cubicBezTo>
                    <a:pt x="83300" y="11818"/>
                    <a:pt x="82135" y="11818"/>
                    <a:pt x="81553" y="12272"/>
                  </a:cubicBezTo>
                  <a:cubicBezTo>
                    <a:pt x="80970" y="12272"/>
                    <a:pt x="80970" y="12272"/>
                    <a:pt x="80388" y="12272"/>
                  </a:cubicBezTo>
                  <a:cubicBezTo>
                    <a:pt x="79223" y="12727"/>
                    <a:pt x="76310" y="11818"/>
                    <a:pt x="73980" y="11363"/>
                  </a:cubicBezTo>
                  <a:cubicBezTo>
                    <a:pt x="73398" y="11363"/>
                    <a:pt x="72815" y="10909"/>
                    <a:pt x="72233" y="10909"/>
                  </a:cubicBezTo>
                  <a:cubicBezTo>
                    <a:pt x="71067" y="12272"/>
                    <a:pt x="69902" y="12727"/>
                    <a:pt x="68737" y="13181"/>
                  </a:cubicBezTo>
                  <a:cubicBezTo>
                    <a:pt x="68737" y="13181"/>
                    <a:pt x="68737" y="13181"/>
                    <a:pt x="68737" y="13181"/>
                  </a:cubicBezTo>
                  <a:cubicBezTo>
                    <a:pt x="69320" y="14090"/>
                    <a:pt x="69320" y="14545"/>
                    <a:pt x="68737" y="15454"/>
                  </a:cubicBezTo>
                  <a:cubicBezTo>
                    <a:pt x="68737" y="15454"/>
                    <a:pt x="67572" y="17727"/>
                    <a:pt x="67572" y="18181"/>
                  </a:cubicBezTo>
                  <a:cubicBezTo>
                    <a:pt x="67572" y="18181"/>
                    <a:pt x="67572" y="18181"/>
                    <a:pt x="67572" y="18181"/>
                  </a:cubicBezTo>
                  <a:cubicBezTo>
                    <a:pt x="67572" y="19545"/>
                    <a:pt x="67572" y="20000"/>
                    <a:pt x="66990" y="20454"/>
                  </a:cubicBezTo>
                  <a:cubicBezTo>
                    <a:pt x="66407" y="20454"/>
                    <a:pt x="66407" y="20454"/>
                    <a:pt x="65825" y="20000"/>
                  </a:cubicBezTo>
                  <a:cubicBezTo>
                    <a:pt x="65242" y="19545"/>
                    <a:pt x="64660" y="19090"/>
                    <a:pt x="64077" y="19545"/>
                  </a:cubicBezTo>
                  <a:cubicBezTo>
                    <a:pt x="64077" y="19545"/>
                    <a:pt x="64077" y="19545"/>
                    <a:pt x="64077" y="20000"/>
                  </a:cubicBezTo>
                  <a:cubicBezTo>
                    <a:pt x="64077" y="20454"/>
                    <a:pt x="64077" y="20454"/>
                    <a:pt x="64077" y="20454"/>
                  </a:cubicBezTo>
                  <a:cubicBezTo>
                    <a:pt x="64660" y="20909"/>
                    <a:pt x="64660" y="21363"/>
                    <a:pt x="64660" y="21818"/>
                  </a:cubicBezTo>
                  <a:cubicBezTo>
                    <a:pt x="64077" y="21818"/>
                    <a:pt x="64077" y="21818"/>
                    <a:pt x="62912" y="21818"/>
                  </a:cubicBezTo>
                  <a:cubicBezTo>
                    <a:pt x="61747" y="21818"/>
                    <a:pt x="61165" y="21818"/>
                    <a:pt x="61165" y="21363"/>
                  </a:cubicBezTo>
                  <a:cubicBezTo>
                    <a:pt x="61165" y="21363"/>
                    <a:pt x="61165" y="20909"/>
                    <a:pt x="61165" y="20909"/>
                  </a:cubicBezTo>
                  <a:cubicBezTo>
                    <a:pt x="61165" y="20909"/>
                    <a:pt x="61165" y="20909"/>
                    <a:pt x="61165" y="20909"/>
                  </a:cubicBezTo>
                  <a:cubicBezTo>
                    <a:pt x="60582" y="20909"/>
                    <a:pt x="60000" y="20454"/>
                    <a:pt x="60000" y="20000"/>
                  </a:cubicBezTo>
                  <a:cubicBezTo>
                    <a:pt x="59417" y="20000"/>
                    <a:pt x="59417" y="19545"/>
                    <a:pt x="58834" y="19545"/>
                  </a:cubicBezTo>
                  <a:cubicBezTo>
                    <a:pt x="57669" y="19545"/>
                    <a:pt x="55922" y="19090"/>
                    <a:pt x="55339" y="18636"/>
                  </a:cubicBezTo>
                  <a:cubicBezTo>
                    <a:pt x="55339" y="18181"/>
                    <a:pt x="55339" y="18181"/>
                    <a:pt x="55339" y="18181"/>
                  </a:cubicBezTo>
                  <a:cubicBezTo>
                    <a:pt x="54757" y="18181"/>
                    <a:pt x="54174" y="17727"/>
                    <a:pt x="53592" y="17727"/>
                  </a:cubicBezTo>
                  <a:cubicBezTo>
                    <a:pt x="53009" y="17727"/>
                    <a:pt x="52427" y="17272"/>
                    <a:pt x="51844" y="17272"/>
                  </a:cubicBezTo>
                  <a:cubicBezTo>
                    <a:pt x="51262" y="16818"/>
                    <a:pt x="50097" y="16818"/>
                    <a:pt x="49514" y="16363"/>
                  </a:cubicBezTo>
                  <a:cubicBezTo>
                    <a:pt x="45436" y="15909"/>
                    <a:pt x="45436" y="16363"/>
                    <a:pt x="44854" y="17272"/>
                  </a:cubicBezTo>
                  <a:cubicBezTo>
                    <a:pt x="44854" y="17727"/>
                    <a:pt x="44854" y="18181"/>
                    <a:pt x="43689" y="18636"/>
                  </a:cubicBezTo>
                  <a:cubicBezTo>
                    <a:pt x="42524" y="18636"/>
                    <a:pt x="42524" y="19090"/>
                    <a:pt x="42524" y="19545"/>
                  </a:cubicBezTo>
                  <a:cubicBezTo>
                    <a:pt x="41941" y="20000"/>
                    <a:pt x="41359" y="20454"/>
                    <a:pt x="39029" y="20454"/>
                  </a:cubicBezTo>
                  <a:cubicBezTo>
                    <a:pt x="38446" y="20454"/>
                    <a:pt x="38446" y="21363"/>
                    <a:pt x="37864" y="22727"/>
                  </a:cubicBezTo>
                  <a:cubicBezTo>
                    <a:pt x="37281" y="23181"/>
                    <a:pt x="37281" y="23181"/>
                    <a:pt x="37281" y="23181"/>
                  </a:cubicBezTo>
                  <a:cubicBezTo>
                    <a:pt x="37281" y="23181"/>
                    <a:pt x="37281" y="23181"/>
                    <a:pt x="37281" y="23181"/>
                  </a:cubicBezTo>
                  <a:cubicBezTo>
                    <a:pt x="37281" y="23181"/>
                    <a:pt x="37864" y="23636"/>
                    <a:pt x="38446" y="24090"/>
                  </a:cubicBezTo>
                  <a:cubicBezTo>
                    <a:pt x="38446" y="24545"/>
                    <a:pt x="39029" y="25000"/>
                    <a:pt x="39029" y="25000"/>
                  </a:cubicBezTo>
                  <a:cubicBezTo>
                    <a:pt x="39611" y="25909"/>
                    <a:pt x="39029" y="26363"/>
                    <a:pt x="37864" y="27272"/>
                  </a:cubicBezTo>
                  <a:cubicBezTo>
                    <a:pt x="37281" y="27727"/>
                    <a:pt x="36699" y="28181"/>
                    <a:pt x="36699" y="28636"/>
                  </a:cubicBezTo>
                  <a:cubicBezTo>
                    <a:pt x="36116" y="29090"/>
                    <a:pt x="35533" y="29545"/>
                    <a:pt x="35533" y="29545"/>
                  </a:cubicBezTo>
                  <a:cubicBezTo>
                    <a:pt x="34951" y="30000"/>
                    <a:pt x="34368" y="30000"/>
                    <a:pt x="34368" y="30909"/>
                  </a:cubicBezTo>
                  <a:cubicBezTo>
                    <a:pt x="34951" y="30909"/>
                    <a:pt x="37281" y="30909"/>
                    <a:pt x="37864" y="30909"/>
                  </a:cubicBezTo>
                  <a:cubicBezTo>
                    <a:pt x="38446" y="30909"/>
                    <a:pt x="39029" y="30909"/>
                    <a:pt x="39029" y="30909"/>
                  </a:cubicBezTo>
                  <a:cubicBezTo>
                    <a:pt x="39611" y="30909"/>
                    <a:pt x="39611" y="30909"/>
                    <a:pt x="40194" y="30909"/>
                  </a:cubicBezTo>
                  <a:cubicBezTo>
                    <a:pt x="40776" y="30909"/>
                    <a:pt x="41941" y="30909"/>
                    <a:pt x="42524" y="31363"/>
                  </a:cubicBezTo>
                  <a:cubicBezTo>
                    <a:pt x="43106" y="32272"/>
                    <a:pt x="42524" y="32727"/>
                    <a:pt x="41359" y="33636"/>
                  </a:cubicBezTo>
                  <a:cubicBezTo>
                    <a:pt x="41359" y="34090"/>
                    <a:pt x="40776" y="34545"/>
                    <a:pt x="40776" y="35000"/>
                  </a:cubicBezTo>
                  <a:cubicBezTo>
                    <a:pt x="40776" y="35454"/>
                    <a:pt x="40194" y="35909"/>
                    <a:pt x="39029" y="35909"/>
                  </a:cubicBezTo>
                  <a:cubicBezTo>
                    <a:pt x="39029" y="35909"/>
                    <a:pt x="38446" y="35909"/>
                    <a:pt x="38446" y="36363"/>
                  </a:cubicBezTo>
                  <a:cubicBezTo>
                    <a:pt x="37281" y="37272"/>
                    <a:pt x="36699" y="36818"/>
                    <a:pt x="36116" y="36818"/>
                  </a:cubicBezTo>
                  <a:cubicBezTo>
                    <a:pt x="36116" y="36818"/>
                    <a:pt x="35533" y="36818"/>
                    <a:pt x="34951" y="36818"/>
                  </a:cubicBezTo>
                  <a:cubicBezTo>
                    <a:pt x="34368" y="37272"/>
                    <a:pt x="33203" y="39090"/>
                    <a:pt x="32621" y="40000"/>
                  </a:cubicBezTo>
                  <a:cubicBezTo>
                    <a:pt x="32038" y="40454"/>
                    <a:pt x="32038" y="40454"/>
                    <a:pt x="32038" y="40454"/>
                  </a:cubicBezTo>
                  <a:cubicBezTo>
                    <a:pt x="32038" y="40454"/>
                    <a:pt x="32038" y="40454"/>
                    <a:pt x="32038" y="40454"/>
                  </a:cubicBezTo>
                  <a:cubicBezTo>
                    <a:pt x="32038" y="40909"/>
                    <a:pt x="32038" y="40909"/>
                    <a:pt x="32038" y="40909"/>
                  </a:cubicBezTo>
                  <a:cubicBezTo>
                    <a:pt x="31456" y="40909"/>
                    <a:pt x="30873" y="40454"/>
                    <a:pt x="30291" y="40454"/>
                  </a:cubicBezTo>
                  <a:cubicBezTo>
                    <a:pt x="29126" y="39545"/>
                    <a:pt x="27961" y="39090"/>
                    <a:pt x="26796" y="39545"/>
                  </a:cubicBezTo>
                  <a:cubicBezTo>
                    <a:pt x="26213" y="40000"/>
                    <a:pt x="25631" y="40000"/>
                    <a:pt x="25048" y="40000"/>
                  </a:cubicBezTo>
                  <a:cubicBezTo>
                    <a:pt x="24466" y="40454"/>
                    <a:pt x="23883" y="40454"/>
                    <a:pt x="23300" y="40909"/>
                  </a:cubicBezTo>
                  <a:cubicBezTo>
                    <a:pt x="22718" y="40909"/>
                    <a:pt x="22718" y="41363"/>
                    <a:pt x="22135" y="41363"/>
                  </a:cubicBezTo>
                  <a:cubicBezTo>
                    <a:pt x="21553" y="40909"/>
                    <a:pt x="20970" y="40454"/>
                    <a:pt x="20388" y="40000"/>
                  </a:cubicBezTo>
                  <a:cubicBezTo>
                    <a:pt x="20388" y="39545"/>
                    <a:pt x="20388" y="39545"/>
                    <a:pt x="20388" y="39545"/>
                  </a:cubicBezTo>
                  <a:cubicBezTo>
                    <a:pt x="19805" y="40000"/>
                    <a:pt x="19223" y="40000"/>
                    <a:pt x="18640" y="40000"/>
                  </a:cubicBezTo>
                  <a:cubicBezTo>
                    <a:pt x="18058" y="40454"/>
                    <a:pt x="17475" y="40454"/>
                    <a:pt x="16893" y="40909"/>
                  </a:cubicBezTo>
                  <a:cubicBezTo>
                    <a:pt x="16893" y="40909"/>
                    <a:pt x="16310" y="41363"/>
                    <a:pt x="15728" y="41363"/>
                  </a:cubicBezTo>
                  <a:cubicBezTo>
                    <a:pt x="15145" y="41363"/>
                    <a:pt x="15145" y="41818"/>
                    <a:pt x="14563" y="42272"/>
                  </a:cubicBezTo>
                  <a:cubicBezTo>
                    <a:pt x="14563" y="42727"/>
                    <a:pt x="14563" y="43181"/>
                    <a:pt x="14563" y="43181"/>
                  </a:cubicBezTo>
                  <a:cubicBezTo>
                    <a:pt x="14563" y="44545"/>
                    <a:pt x="13980" y="44545"/>
                    <a:pt x="12233" y="44545"/>
                  </a:cubicBezTo>
                  <a:cubicBezTo>
                    <a:pt x="11650" y="44545"/>
                    <a:pt x="8155" y="43636"/>
                    <a:pt x="7572" y="43636"/>
                  </a:cubicBezTo>
                  <a:cubicBezTo>
                    <a:pt x="6990" y="43181"/>
                    <a:pt x="6407" y="43181"/>
                    <a:pt x="5825" y="42727"/>
                  </a:cubicBezTo>
                  <a:cubicBezTo>
                    <a:pt x="5825" y="42727"/>
                    <a:pt x="5242" y="42272"/>
                    <a:pt x="4660" y="42272"/>
                  </a:cubicBezTo>
                  <a:cubicBezTo>
                    <a:pt x="4660" y="42272"/>
                    <a:pt x="4077" y="42272"/>
                    <a:pt x="3495" y="42272"/>
                  </a:cubicBezTo>
                  <a:cubicBezTo>
                    <a:pt x="2912" y="42272"/>
                    <a:pt x="2912" y="42727"/>
                    <a:pt x="2330" y="43181"/>
                  </a:cubicBezTo>
                  <a:cubicBezTo>
                    <a:pt x="2330" y="43636"/>
                    <a:pt x="2330" y="43636"/>
                    <a:pt x="2330" y="43636"/>
                  </a:cubicBezTo>
                  <a:cubicBezTo>
                    <a:pt x="1747" y="43636"/>
                    <a:pt x="1165" y="43181"/>
                    <a:pt x="0" y="42727"/>
                  </a:cubicBezTo>
                  <a:cubicBezTo>
                    <a:pt x="0" y="43181"/>
                    <a:pt x="0" y="43636"/>
                    <a:pt x="0" y="44090"/>
                  </a:cubicBezTo>
                  <a:cubicBezTo>
                    <a:pt x="0" y="45000"/>
                    <a:pt x="0" y="45909"/>
                    <a:pt x="582" y="46363"/>
                  </a:cubicBezTo>
                  <a:cubicBezTo>
                    <a:pt x="582" y="46363"/>
                    <a:pt x="582" y="46818"/>
                    <a:pt x="1165" y="46818"/>
                  </a:cubicBezTo>
                  <a:cubicBezTo>
                    <a:pt x="1165" y="46818"/>
                    <a:pt x="1165" y="46818"/>
                    <a:pt x="1165" y="46818"/>
                  </a:cubicBezTo>
                  <a:cubicBezTo>
                    <a:pt x="2330" y="47727"/>
                    <a:pt x="2330" y="47727"/>
                    <a:pt x="2330" y="47727"/>
                  </a:cubicBezTo>
                  <a:cubicBezTo>
                    <a:pt x="2912" y="48181"/>
                    <a:pt x="3495" y="48181"/>
                    <a:pt x="4077" y="48636"/>
                  </a:cubicBezTo>
                  <a:cubicBezTo>
                    <a:pt x="5242" y="49090"/>
                    <a:pt x="6407" y="49090"/>
                    <a:pt x="6407" y="50909"/>
                  </a:cubicBezTo>
                  <a:cubicBezTo>
                    <a:pt x="6407" y="51363"/>
                    <a:pt x="6407" y="51363"/>
                    <a:pt x="6407" y="51363"/>
                  </a:cubicBezTo>
                  <a:cubicBezTo>
                    <a:pt x="6990" y="51818"/>
                    <a:pt x="6990" y="51818"/>
                    <a:pt x="6990" y="51818"/>
                  </a:cubicBezTo>
                  <a:cubicBezTo>
                    <a:pt x="6990" y="52727"/>
                    <a:pt x="8155" y="53181"/>
                    <a:pt x="8737" y="53181"/>
                  </a:cubicBezTo>
                  <a:cubicBezTo>
                    <a:pt x="9320" y="53636"/>
                    <a:pt x="9902" y="53636"/>
                    <a:pt x="10485" y="54090"/>
                  </a:cubicBezTo>
                  <a:cubicBezTo>
                    <a:pt x="11650" y="54545"/>
                    <a:pt x="11650" y="55000"/>
                    <a:pt x="11650" y="55454"/>
                  </a:cubicBezTo>
                  <a:cubicBezTo>
                    <a:pt x="11650" y="56363"/>
                    <a:pt x="11067" y="57272"/>
                    <a:pt x="9902" y="58181"/>
                  </a:cubicBezTo>
                  <a:cubicBezTo>
                    <a:pt x="9902" y="58181"/>
                    <a:pt x="9902" y="58181"/>
                    <a:pt x="9902" y="58636"/>
                  </a:cubicBezTo>
                  <a:cubicBezTo>
                    <a:pt x="9902" y="59090"/>
                    <a:pt x="9902" y="59090"/>
                    <a:pt x="9902" y="59090"/>
                  </a:cubicBezTo>
                  <a:cubicBezTo>
                    <a:pt x="9902" y="59090"/>
                    <a:pt x="9902" y="59090"/>
                    <a:pt x="9902" y="59090"/>
                  </a:cubicBezTo>
                  <a:cubicBezTo>
                    <a:pt x="9902" y="59090"/>
                    <a:pt x="9902" y="59090"/>
                    <a:pt x="9902" y="59090"/>
                  </a:cubicBezTo>
                  <a:cubicBezTo>
                    <a:pt x="9902" y="59545"/>
                    <a:pt x="13980" y="60909"/>
                    <a:pt x="15145" y="60909"/>
                  </a:cubicBezTo>
                  <a:cubicBezTo>
                    <a:pt x="16310" y="60909"/>
                    <a:pt x="16310" y="61363"/>
                    <a:pt x="16893" y="61818"/>
                  </a:cubicBezTo>
                  <a:cubicBezTo>
                    <a:pt x="16893" y="62272"/>
                    <a:pt x="16893" y="62272"/>
                    <a:pt x="16893" y="62727"/>
                  </a:cubicBezTo>
                  <a:cubicBezTo>
                    <a:pt x="18058" y="64090"/>
                    <a:pt x="16310" y="65000"/>
                    <a:pt x="14563" y="65454"/>
                  </a:cubicBezTo>
                  <a:cubicBezTo>
                    <a:pt x="13980" y="65909"/>
                    <a:pt x="13398" y="66363"/>
                    <a:pt x="13398" y="66363"/>
                  </a:cubicBezTo>
                  <a:cubicBezTo>
                    <a:pt x="13398" y="66363"/>
                    <a:pt x="13398" y="66818"/>
                    <a:pt x="14563" y="66818"/>
                  </a:cubicBezTo>
                  <a:cubicBezTo>
                    <a:pt x="15728" y="67272"/>
                    <a:pt x="14563" y="70909"/>
                    <a:pt x="14563" y="71363"/>
                  </a:cubicBezTo>
                  <a:cubicBezTo>
                    <a:pt x="14563" y="71818"/>
                    <a:pt x="14563" y="71818"/>
                    <a:pt x="14563" y="71818"/>
                  </a:cubicBezTo>
                  <a:cubicBezTo>
                    <a:pt x="13980" y="72272"/>
                    <a:pt x="13980" y="72272"/>
                    <a:pt x="13980" y="72272"/>
                  </a:cubicBezTo>
                  <a:cubicBezTo>
                    <a:pt x="13980" y="72727"/>
                    <a:pt x="15728" y="74090"/>
                    <a:pt x="16310" y="74545"/>
                  </a:cubicBezTo>
                  <a:cubicBezTo>
                    <a:pt x="16893" y="75000"/>
                    <a:pt x="17475" y="75000"/>
                    <a:pt x="17475" y="75454"/>
                  </a:cubicBezTo>
                  <a:cubicBezTo>
                    <a:pt x="17475" y="75454"/>
                    <a:pt x="17475" y="75454"/>
                    <a:pt x="18058" y="75454"/>
                  </a:cubicBezTo>
                  <a:cubicBezTo>
                    <a:pt x="18058" y="75454"/>
                    <a:pt x="19223" y="75000"/>
                    <a:pt x="19805" y="74545"/>
                  </a:cubicBezTo>
                  <a:cubicBezTo>
                    <a:pt x="20388" y="74545"/>
                    <a:pt x="20970" y="74090"/>
                    <a:pt x="20970" y="74090"/>
                  </a:cubicBezTo>
                  <a:cubicBezTo>
                    <a:pt x="21553" y="74090"/>
                    <a:pt x="21553" y="73636"/>
                    <a:pt x="22135" y="73636"/>
                  </a:cubicBezTo>
                  <a:cubicBezTo>
                    <a:pt x="22718" y="73636"/>
                    <a:pt x="22718" y="73181"/>
                    <a:pt x="23300" y="73181"/>
                  </a:cubicBezTo>
                  <a:cubicBezTo>
                    <a:pt x="23883" y="73181"/>
                    <a:pt x="23883" y="73181"/>
                    <a:pt x="23883" y="73181"/>
                  </a:cubicBezTo>
                  <a:cubicBezTo>
                    <a:pt x="23883" y="72727"/>
                    <a:pt x="23883" y="72727"/>
                    <a:pt x="24466" y="72727"/>
                  </a:cubicBezTo>
                  <a:cubicBezTo>
                    <a:pt x="26213" y="72727"/>
                    <a:pt x="26796" y="72727"/>
                    <a:pt x="26796" y="72727"/>
                  </a:cubicBezTo>
                  <a:cubicBezTo>
                    <a:pt x="26796" y="73181"/>
                    <a:pt x="26213" y="73181"/>
                    <a:pt x="26213" y="73181"/>
                  </a:cubicBezTo>
                  <a:cubicBezTo>
                    <a:pt x="26213" y="73181"/>
                    <a:pt x="26213" y="73181"/>
                    <a:pt x="26213" y="73181"/>
                  </a:cubicBezTo>
                  <a:cubicBezTo>
                    <a:pt x="26213" y="73181"/>
                    <a:pt x="26213" y="73181"/>
                    <a:pt x="26796" y="73181"/>
                  </a:cubicBezTo>
                  <a:cubicBezTo>
                    <a:pt x="27961" y="73636"/>
                    <a:pt x="27961" y="74090"/>
                    <a:pt x="27961" y="74090"/>
                  </a:cubicBezTo>
                  <a:cubicBezTo>
                    <a:pt x="27961" y="75000"/>
                    <a:pt x="26796" y="76363"/>
                    <a:pt x="26213" y="76363"/>
                  </a:cubicBezTo>
                  <a:cubicBezTo>
                    <a:pt x="25631" y="76818"/>
                    <a:pt x="25631" y="76818"/>
                    <a:pt x="25631" y="77272"/>
                  </a:cubicBezTo>
                  <a:cubicBezTo>
                    <a:pt x="25631" y="77727"/>
                    <a:pt x="26796" y="79090"/>
                    <a:pt x="26796" y="79090"/>
                  </a:cubicBezTo>
                  <a:cubicBezTo>
                    <a:pt x="27378" y="79545"/>
                    <a:pt x="27378" y="79545"/>
                    <a:pt x="26796" y="80000"/>
                  </a:cubicBezTo>
                  <a:cubicBezTo>
                    <a:pt x="26796" y="80909"/>
                    <a:pt x="26213" y="82272"/>
                    <a:pt x="26213" y="84090"/>
                  </a:cubicBezTo>
                  <a:cubicBezTo>
                    <a:pt x="26213" y="85000"/>
                    <a:pt x="26213" y="85000"/>
                    <a:pt x="26213" y="85000"/>
                  </a:cubicBezTo>
                  <a:cubicBezTo>
                    <a:pt x="26796" y="85000"/>
                    <a:pt x="26796" y="85000"/>
                    <a:pt x="26796" y="85000"/>
                  </a:cubicBezTo>
                  <a:cubicBezTo>
                    <a:pt x="26796" y="85000"/>
                    <a:pt x="26796" y="85000"/>
                    <a:pt x="26213" y="86363"/>
                  </a:cubicBezTo>
                  <a:cubicBezTo>
                    <a:pt x="25631" y="86818"/>
                    <a:pt x="25048" y="87272"/>
                    <a:pt x="24466" y="88181"/>
                  </a:cubicBezTo>
                  <a:cubicBezTo>
                    <a:pt x="23883" y="88636"/>
                    <a:pt x="23883" y="89545"/>
                    <a:pt x="24466" y="90000"/>
                  </a:cubicBezTo>
                  <a:cubicBezTo>
                    <a:pt x="24466" y="90000"/>
                    <a:pt x="25048" y="90454"/>
                    <a:pt x="26796" y="88636"/>
                  </a:cubicBezTo>
                  <a:cubicBezTo>
                    <a:pt x="27378" y="88181"/>
                    <a:pt x="27961" y="88181"/>
                    <a:pt x="28543" y="88181"/>
                  </a:cubicBezTo>
                  <a:cubicBezTo>
                    <a:pt x="28543" y="88181"/>
                    <a:pt x="29126" y="88636"/>
                    <a:pt x="29126" y="89090"/>
                  </a:cubicBezTo>
                  <a:cubicBezTo>
                    <a:pt x="29708" y="89545"/>
                    <a:pt x="29708" y="90000"/>
                    <a:pt x="30291" y="90000"/>
                  </a:cubicBezTo>
                  <a:cubicBezTo>
                    <a:pt x="30873" y="90454"/>
                    <a:pt x="30873" y="91363"/>
                    <a:pt x="30873" y="92272"/>
                  </a:cubicBezTo>
                  <a:cubicBezTo>
                    <a:pt x="30291" y="93636"/>
                    <a:pt x="29708" y="95000"/>
                    <a:pt x="28543" y="95000"/>
                  </a:cubicBezTo>
                  <a:cubicBezTo>
                    <a:pt x="27378" y="95909"/>
                    <a:pt x="27378" y="96818"/>
                    <a:pt x="27378" y="98181"/>
                  </a:cubicBezTo>
                  <a:cubicBezTo>
                    <a:pt x="26796" y="99545"/>
                    <a:pt x="26796" y="101363"/>
                    <a:pt x="24466" y="102272"/>
                  </a:cubicBezTo>
                  <a:cubicBezTo>
                    <a:pt x="23883" y="102272"/>
                    <a:pt x="23883" y="102272"/>
                    <a:pt x="23300" y="102727"/>
                  </a:cubicBezTo>
                  <a:cubicBezTo>
                    <a:pt x="23300" y="103636"/>
                    <a:pt x="23883" y="104545"/>
                    <a:pt x="24466" y="105000"/>
                  </a:cubicBezTo>
                  <a:cubicBezTo>
                    <a:pt x="25048" y="105000"/>
                    <a:pt x="25048" y="105000"/>
                    <a:pt x="25631" y="105454"/>
                  </a:cubicBezTo>
                  <a:cubicBezTo>
                    <a:pt x="25631" y="105454"/>
                    <a:pt x="25631" y="105454"/>
                    <a:pt x="25631" y="105454"/>
                  </a:cubicBezTo>
                  <a:cubicBezTo>
                    <a:pt x="26213" y="105909"/>
                    <a:pt x="26213" y="107272"/>
                    <a:pt x="25631" y="108181"/>
                  </a:cubicBezTo>
                  <a:cubicBezTo>
                    <a:pt x="25631" y="109090"/>
                    <a:pt x="25048" y="109090"/>
                    <a:pt x="23883" y="109090"/>
                  </a:cubicBezTo>
                  <a:cubicBezTo>
                    <a:pt x="23883" y="109545"/>
                    <a:pt x="23883" y="109545"/>
                    <a:pt x="23883" y="109545"/>
                  </a:cubicBezTo>
                  <a:cubicBezTo>
                    <a:pt x="23883" y="109545"/>
                    <a:pt x="23883" y="109545"/>
                    <a:pt x="23883" y="109545"/>
                  </a:cubicBezTo>
                  <a:cubicBezTo>
                    <a:pt x="23883" y="110000"/>
                    <a:pt x="23883" y="110000"/>
                    <a:pt x="23883" y="110000"/>
                  </a:cubicBezTo>
                  <a:cubicBezTo>
                    <a:pt x="23883" y="110000"/>
                    <a:pt x="23883" y="110000"/>
                    <a:pt x="23883" y="110000"/>
                  </a:cubicBezTo>
                  <a:cubicBezTo>
                    <a:pt x="23883" y="110000"/>
                    <a:pt x="23883" y="110454"/>
                    <a:pt x="24466" y="110454"/>
                  </a:cubicBezTo>
                  <a:cubicBezTo>
                    <a:pt x="25048" y="110909"/>
                    <a:pt x="25631" y="111818"/>
                    <a:pt x="25631" y="112727"/>
                  </a:cubicBezTo>
                  <a:cubicBezTo>
                    <a:pt x="25631" y="112727"/>
                    <a:pt x="25631" y="113181"/>
                    <a:pt x="25631" y="113181"/>
                  </a:cubicBezTo>
                  <a:cubicBezTo>
                    <a:pt x="26213" y="114090"/>
                    <a:pt x="25631" y="114090"/>
                    <a:pt x="25048" y="115000"/>
                  </a:cubicBezTo>
                  <a:cubicBezTo>
                    <a:pt x="24466" y="115000"/>
                    <a:pt x="24466" y="115000"/>
                    <a:pt x="24466" y="115454"/>
                  </a:cubicBezTo>
                  <a:cubicBezTo>
                    <a:pt x="24466" y="115909"/>
                    <a:pt x="23883" y="116363"/>
                    <a:pt x="23300" y="117272"/>
                  </a:cubicBezTo>
                  <a:cubicBezTo>
                    <a:pt x="23300" y="117727"/>
                    <a:pt x="23300" y="117727"/>
                    <a:pt x="23300" y="117727"/>
                  </a:cubicBezTo>
                  <a:cubicBezTo>
                    <a:pt x="23883" y="117727"/>
                    <a:pt x="25048" y="118181"/>
                    <a:pt x="25631" y="118636"/>
                  </a:cubicBezTo>
                  <a:cubicBezTo>
                    <a:pt x="26213" y="118636"/>
                    <a:pt x="26796" y="119090"/>
                    <a:pt x="27378" y="119545"/>
                  </a:cubicBezTo>
                  <a:cubicBezTo>
                    <a:pt x="27961" y="119545"/>
                    <a:pt x="29126" y="120000"/>
                    <a:pt x="29708" y="120000"/>
                  </a:cubicBezTo>
                  <a:cubicBezTo>
                    <a:pt x="31456" y="120000"/>
                    <a:pt x="31456" y="120000"/>
                    <a:pt x="31456" y="120000"/>
                  </a:cubicBezTo>
                  <a:cubicBezTo>
                    <a:pt x="32621" y="120000"/>
                    <a:pt x="32038" y="120000"/>
                    <a:pt x="33786" y="120000"/>
                  </a:cubicBezTo>
                  <a:cubicBezTo>
                    <a:pt x="34951" y="120000"/>
                    <a:pt x="35533" y="120000"/>
                    <a:pt x="34368" y="119545"/>
                  </a:cubicBezTo>
                  <a:cubicBezTo>
                    <a:pt x="33203" y="119545"/>
                    <a:pt x="36699" y="118636"/>
                    <a:pt x="37864" y="118636"/>
                  </a:cubicBezTo>
                  <a:cubicBezTo>
                    <a:pt x="40194" y="118181"/>
                    <a:pt x="39611" y="118181"/>
                    <a:pt x="41359" y="116818"/>
                  </a:cubicBezTo>
                  <a:cubicBezTo>
                    <a:pt x="41941" y="116363"/>
                    <a:pt x="43689" y="115909"/>
                    <a:pt x="44271" y="115909"/>
                  </a:cubicBezTo>
                  <a:cubicBezTo>
                    <a:pt x="44854" y="115909"/>
                    <a:pt x="45436" y="115000"/>
                    <a:pt x="46601" y="115000"/>
                  </a:cubicBezTo>
                  <a:cubicBezTo>
                    <a:pt x="47184" y="114545"/>
                    <a:pt x="47766" y="114545"/>
                    <a:pt x="48349" y="114090"/>
                  </a:cubicBezTo>
                  <a:cubicBezTo>
                    <a:pt x="48932" y="113636"/>
                    <a:pt x="49514" y="114090"/>
                    <a:pt x="50097" y="113636"/>
                  </a:cubicBezTo>
                  <a:cubicBezTo>
                    <a:pt x="50679" y="112727"/>
                    <a:pt x="51262" y="112727"/>
                    <a:pt x="52427" y="112272"/>
                  </a:cubicBezTo>
                  <a:cubicBezTo>
                    <a:pt x="53009" y="112272"/>
                    <a:pt x="52427" y="111363"/>
                    <a:pt x="52427" y="110909"/>
                  </a:cubicBezTo>
                  <a:cubicBezTo>
                    <a:pt x="52427" y="110000"/>
                    <a:pt x="52427" y="109545"/>
                    <a:pt x="52427" y="108636"/>
                  </a:cubicBezTo>
                  <a:cubicBezTo>
                    <a:pt x="52427" y="108181"/>
                    <a:pt x="52427" y="107727"/>
                    <a:pt x="52427" y="106818"/>
                  </a:cubicBezTo>
                  <a:cubicBezTo>
                    <a:pt x="52427" y="106363"/>
                    <a:pt x="52427" y="105909"/>
                    <a:pt x="52427" y="105454"/>
                  </a:cubicBezTo>
                  <a:cubicBezTo>
                    <a:pt x="53009" y="104545"/>
                    <a:pt x="52427" y="104090"/>
                    <a:pt x="53009" y="103636"/>
                  </a:cubicBezTo>
                  <a:cubicBezTo>
                    <a:pt x="53009" y="102727"/>
                    <a:pt x="53009" y="102272"/>
                    <a:pt x="53009" y="101818"/>
                  </a:cubicBezTo>
                  <a:cubicBezTo>
                    <a:pt x="53592" y="101363"/>
                    <a:pt x="54174" y="100909"/>
                    <a:pt x="54757" y="100454"/>
                  </a:cubicBezTo>
                  <a:cubicBezTo>
                    <a:pt x="54174" y="100454"/>
                    <a:pt x="56504" y="99545"/>
                    <a:pt x="57669" y="99090"/>
                  </a:cubicBezTo>
                  <a:cubicBezTo>
                    <a:pt x="58252" y="98636"/>
                    <a:pt x="59417" y="98636"/>
                    <a:pt x="60000" y="98181"/>
                  </a:cubicBezTo>
                  <a:cubicBezTo>
                    <a:pt x="61165" y="97727"/>
                    <a:pt x="62330" y="97272"/>
                    <a:pt x="63495" y="97272"/>
                  </a:cubicBezTo>
                  <a:cubicBezTo>
                    <a:pt x="65242" y="97272"/>
                    <a:pt x="66407" y="97727"/>
                    <a:pt x="67572" y="96818"/>
                  </a:cubicBezTo>
                  <a:cubicBezTo>
                    <a:pt x="68155" y="96363"/>
                    <a:pt x="68155" y="96363"/>
                    <a:pt x="68155" y="96363"/>
                  </a:cubicBezTo>
                  <a:cubicBezTo>
                    <a:pt x="68737" y="95909"/>
                    <a:pt x="69902" y="96363"/>
                    <a:pt x="71067" y="95909"/>
                  </a:cubicBezTo>
                  <a:cubicBezTo>
                    <a:pt x="71650" y="95454"/>
                    <a:pt x="72233" y="95000"/>
                    <a:pt x="73398" y="95000"/>
                  </a:cubicBezTo>
                  <a:cubicBezTo>
                    <a:pt x="74563" y="95000"/>
                    <a:pt x="75145" y="95000"/>
                    <a:pt x="75728" y="94545"/>
                  </a:cubicBezTo>
                  <a:cubicBezTo>
                    <a:pt x="76893" y="94090"/>
                    <a:pt x="78640" y="94545"/>
                    <a:pt x="79223" y="94545"/>
                  </a:cubicBezTo>
                  <a:cubicBezTo>
                    <a:pt x="79805" y="94545"/>
                    <a:pt x="80388" y="94545"/>
                    <a:pt x="80970" y="94545"/>
                  </a:cubicBezTo>
                  <a:cubicBezTo>
                    <a:pt x="80970" y="94545"/>
                    <a:pt x="81553" y="94545"/>
                    <a:pt x="81553" y="94545"/>
                  </a:cubicBezTo>
                  <a:cubicBezTo>
                    <a:pt x="82135" y="95000"/>
                    <a:pt x="82135" y="95000"/>
                    <a:pt x="83300" y="95000"/>
                  </a:cubicBezTo>
                  <a:cubicBezTo>
                    <a:pt x="84466" y="95000"/>
                    <a:pt x="85631" y="94545"/>
                    <a:pt x="86796" y="94545"/>
                  </a:cubicBezTo>
                  <a:cubicBezTo>
                    <a:pt x="87961" y="94545"/>
                    <a:pt x="89126" y="95454"/>
                    <a:pt x="89708" y="95909"/>
                  </a:cubicBezTo>
                  <a:cubicBezTo>
                    <a:pt x="90291" y="96363"/>
                    <a:pt x="89708" y="95909"/>
                    <a:pt x="90291" y="95909"/>
                  </a:cubicBezTo>
                  <a:cubicBezTo>
                    <a:pt x="92038" y="97272"/>
                    <a:pt x="90291" y="92272"/>
                    <a:pt x="86796" y="93636"/>
                  </a:cubicBezTo>
                  <a:cubicBezTo>
                    <a:pt x="85631" y="94090"/>
                    <a:pt x="84466" y="93636"/>
                    <a:pt x="83300" y="94090"/>
                  </a:cubicBezTo>
                  <a:cubicBezTo>
                    <a:pt x="82718" y="94545"/>
                    <a:pt x="80970" y="93636"/>
                    <a:pt x="79805" y="93636"/>
                  </a:cubicBezTo>
                  <a:cubicBezTo>
                    <a:pt x="78640" y="93636"/>
                    <a:pt x="77475" y="92727"/>
                    <a:pt x="76893" y="92272"/>
                  </a:cubicBezTo>
                  <a:cubicBezTo>
                    <a:pt x="75728" y="91363"/>
                    <a:pt x="75728" y="90000"/>
                    <a:pt x="75728" y="89090"/>
                  </a:cubicBezTo>
                  <a:cubicBezTo>
                    <a:pt x="75728" y="88636"/>
                    <a:pt x="75728" y="87727"/>
                    <a:pt x="76310" y="87272"/>
                  </a:cubicBezTo>
                  <a:cubicBezTo>
                    <a:pt x="76310" y="87272"/>
                    <a:pt x="76310" y="87272"/>
                    <a:pt x="76310" y="87272"/>
                  </a:cubicBezTo>
                  <a:cubicBezTo>
                    <a:pt x="76310" y="86363"/>
                    <a:pt x="78640" y="85000"/>
                    <a:pt x="78640" y="84545"/>
                  </a:cubicBezTo>
                  <a:cubicBezTo>
                    <a:pt x="79223" y="83636"/>
                    <a:pt x="80388" y="82727"/>
                    <a:pt x="80970" y="82272"/>
                  </a:cubicBezTo>
                  <a:cubicBezTo>
                    <a:pt x="82135" y="81363"/>
                    <a:pt x="83300" y="80454"/>
                    <a:pt x="84466" y="79545"/>
                  </a:cubicBezTo>
                  <a:cubicBezTo>
                    <a:pt x="85048" y="79090"/>
                    <a:pt x="85631" y="78636"/>
                    <a:pt x="85631" y="77727"/>
                  </a:cubicBezTo>
                  <a:cubicBezTo>
                    <a:pt x="86796" y="77272"/>
                    <a:pt x="85631" y="75909"/>
                    <a:pt x="85631" y="75454"/>
                  </a:cubicBezTo>
                  <a:cubicBezTo>
                    <a:pt x="85048" y="75000"/>
                    <a:pt x="85048" y="73636"/>
                    <a:pt x="85631" y="73181"/>
                  </a:cubicBezTo>
                  <a:cubicBezTo>
                    <a:pt x="86213" y="72272"/>
                    <a:pt x="88543" y="71363"/>
                    <a:pt x="89708" y="71363"/>
                  </a:cubicBezTo>
                  <a:cubicBezTo>
                    <a:pt x="89708" y="71363"/>
                    <a:pt x="89708" y="70909"/>
                    <a:pt x="90291" y="70909"/>
                  </a:cubicBezTo>
                  <a:cubicBezTo>
                    <a:pt x="90873" y="70909"/>
                    <a:pt x="92621" y="70909"/>
                    <a:pt x="93203" y="71363"/>
                  </a:cubicBezTo>
                  <a:cubicBezTo>
                    <a:pt x="94951" y="71363"/>
                    <a:pt x="94951" y="69090"/>
                    <a:pt x="96699" y="71363"/>
                  </a:cubicBezTo>
                  <a:cubicBezTo>
                    <a:pt x="97281" y="72727"/>
                    <a:pt x="97864" y="70454"/>
                    <a:pt x="98446" y="71363"/>
                  </a:cubicBezTo>
                  <a:cubicBezTo>
                    <a:pt x="99029" y="71818"/>
                    <a:pt x="100776" y="70454"/>
                    <a:pt x="101941" y="70909"/>
                  </a:cubicBezTo>
                  <a:cubicBezTo>
                    <a:pt x="102524" y="71363"/>
                    <a:pt x="102524" y="71363"/>
                    <a:pt x="103689" y="71363"/>
                  </a:cubicBezTo>
                  <a:cubicBezTo>
                    <a:pt x="104271" y="71363"/>
                    <a:pt x="104271" y="70454"/>
                    <a:pt x="104271" y="70000"/>
                  </a:cubicBezTo>
                  <a:cubicBezTo>
                    <a:pt x="104271" y="68181"/>
                    <a:pt x="104271" y="68181"/>
                    <a:pt x="104271" y="68181"/>
                  </a:cubicBezTo>
                  <a:cubicBezTo>
                    <a:pt x="104271" y="66818"/>
                    <a:pt x="103689" y="66363"/>
                    <a:pt x="103689" y="65909"/>
                  </a:cubicBezTo>
                  <a:cubicBezTo>
                    <a:pt x="103689" y="65454"/>
                    <a:pt x="103689" y="65000"/>
                    <a:pt x="103689" y="64090"/>
                  </a:cubicBezTo>
                  <a:cubicBezTo>
                    <a:pt x="103689" y="60000"/>
                    <a:pt x="103689" y="60000"/>
                    <a:pt x="103689" y="60000"/>
                  </a:cubicBezTo>
                  <a:cubicBezTo>
                    <a:pt x="103689" y="59545"/>
                    <a:pt x="103689" y="59090"/>
                    <a:pt x="103689" y="59090"/>
                  </a:cubicBezTo>
                  <a:cubicBezTo>
                    <a:pt x="103689" y="57272"/>
                    <a:pt x="103689" y="55909"/>
                    <a:pt x="103689" y="54545"/>
                  </a:cubicBezTo>
                  <a:cubicBezTo>
                    <a:pt x="103689" y="53181"/>
                    <a:pt x="103106" y="52272"/>
                    <a:pt x="103106" y="50909"/>
                  </a:cubicBezTo>
                  <a:cubicBezTo>
                    <a:pt x="103106" y="46818"/>
                    <a:pt x="103106" y="46818"/>
                    <a:pt x="103106" y="46818"/>
                  </a:cubicBezTo>
                  <a:cubicBezTo>
                    <a:pt x="103106" y="46363"/>
                    <a:pt x="101359" y="46363"/>
                    <a:pt x="100776" y="46363"/>
                  </a:cubicBezTo>
                  <a:cubicBezTo>
                    <a:pt x="100776" y="46363"/>
                    <a:pt x="101941" y="44545"/>
                    <a:pt x="101941" y="44090"/>
                  </a:cubicBezTo>
                  <a:cubicBezTo>
                    <a:pt x="102524" y="43181"/>
                    <a:pt x="101359" y="41818"/>
                    <a:pt x="101359" y="40909"/>
                  </a:cubicBezTo>
                  <a:cubicBezTo>
                    <a:pt x="101359" y="39545"/>
                    <a:pt x="102524" y="38636"/>
                    <a:pt x="102524" y="37727"/>
                  </a:cubicBezTo>
                  <a:cubicBezTo>
                    <a:pt x="102524" y="36818"/>
                    <a:pt x="102524" y="37727"/>
                    <a:pt x="102524" y="37272"/>
                  </a:cubicBezTo>
                  <a:cubicBezTo>
                    <a:pt x="102524" y="35454"/>
                    <a:pt x="103106" y="35000"/>
                    <a:pt x="103106" y="33636"/>
                  </a:cubicBezTo>
                  <a:cubicBezTo>
                    <a:pt x="103106" y="33181"/>
                    <a:pt x="104854" y="31363"/>
                    <a:pt x="105436" y="31363"/>
                  </a:cubicBezTo>
                  <a:cubicBezTo>
                    <a:pt x="105436" y="30000"/>
                    <a:pt x="107184" y="30000"/>
                    <a:pt x="107184" y="28636"/>
                  </a:cubicBezTo>
                  <a:cubicBezTo>
                    <a:pt x="107184" y="28181"/>
                    <a:pt x="110097" y="26818"/>
                    <a:pt x="110097" y="25909"/>
                  </a:cubicBezTo>
                  <a:cubicBezTo>
                    <a:pt x="110679" y="25000"/>
                    <a:pt x="110679" y="25000"/>
                    <a:pt x="111262" y="24090"/>
                  </a:cubicBezTo>
                  <a:cubicBezTo>
                    <a:pt x="111262" y="23636"/>
                    <a:pt x="111844" y="23181"/>
                    <a:pt x="111844" y="23181"/>
                  </a:cubicBezTo>
                  <a:cubicBezTo>
                    <a:pt x="112427" y="22272"/>
                    <a:pt x="110679" y="21818"/>
                    <a:pt x="110679" y="21818"/>
                  </a:cubicBezTo>
                  <a:cubicBezTo>
                    <a:pt x="110097" y="21363"/>
                    <a:pt x="109514" y="21363"/>
                    <a:pt x="109514" y="20909"/>
                  </a:cubicBezTo>
                  <a:cubicBezTo>
                    <a:pt x="108932" y="20454"/>
                    <a:pt x="111262" y="20454"/>
                    <a:pt x="111262" y="20454"/>
                  </a:cubicBezTo>
                  <a:cubicBezTo>
                    <a:pt x="113592" y="20454"/>
                    <a:pt x="112427" y="20454"/>
                    <a:pt x="112427" y="20454"/>
                  </a:cubicBezTo>
                  <a:cubicBezTo>
                    <a:pt x="112427" y="20000"/>
                    <a:pt x="113009" y="20000"/>
                    <a:pt x="113009" y="19545"/>
                  </a:cubicBezTo>
                  <a:cubicBezTo>
                    <a:pt x="113009" y="19090"/>
                    <a:pt x="114174" y="18636"/>
                    <a:pt x="114757" y="18181"/>
                  </a:cubicBezTo>
                  <a:cubicBezTo>
                    <a:pt x="115339" y="18181"/>
                    <a:pt x="115339" y="17272"/>
                    <a:pt x="115922" y="16818"/>
                  </a:cubicBezTo>
                  <a:cubicBezTo>
                    <a:pt x="115922" y="16363"/>
                    <a:pt x="115922" y="15454"/>
                    <a:pt x="115922" y="15000"/>
                  </a:cubicBezTo>
                  <a:cubicBezTo>
                    <a:pt x="116504" y="14545"/>
                    <a:pt x="115922" y="13636"/>
                    <a:pt x="116504" y="12727"/>
                  </a:cubicBezTo>
                  <a:cubicBezTo>
                    <a:pt x="117669" y="11363"/>
                    <a:pt x="115922" y="10909"/>
                    <a:pt x="117669" y="9545"/>
                  </a:cubicBezTo>
                  <a:cubicBezTo>
                    <a:pt x="117669" y="9545"/>
                    <a:pt x="117669" y="7272"/>
                    <a:pt x="118252" y="6818"/>
                  </a:cubicBezTo>
                  <a:cubicBezTo>
                    <a:pt x="118252" y="5454"/>
                    <a:pt x="118252" y="4545"/>
                    <a:pt x="119417" y="3636"/>
                  </a:cubicBezTo>
                  <a:cubicBezTo>
                    <a:pt x="120000" y="2272"/>
                    <a:pt x="117087" y="1818"/>
                    <a:pt x="115922" y="90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3" name="Google Shape;1723;p353"/>
            <p:cNvSpPr/>
            <p:nvPr/>
          </p:nvSpPr>
          <p:spPr>
            <a:xfrm>
              <a:off x="3533777" y="4011619"/>
              <a:ext cx="1451100" cy="133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689" y="9491"/>
                  </a:moveTo>
                  <a:cubicBezTo>
                    <a:pt x="119689" y="9830"/>
                    <a:pt x="119689" y="10169"/>
                    <a:pt x="119378" y="10508"/>
                  </a:cubicBezTo>
                  <a:cubicBezTo>
                    <a:pt x="119067" y="10847"/>
                    <a:pt x="118756" y="10847"/>
                    <a:pt x="118445" y="10847"/>
                  </a:cubicBezTo>
                  <a:cubicBezTo>
                    <a:pt x="118445" y="10847"/>
                    <a:pt x="118134" y="10508"/>
                    <a:pt x="117823" y="10847"/>
                  </a:cubicBezTo>
                  <a:cubicBezTo>
                    <a:pt x="117512" y="11186"/>
                    <a:pt x="117202" y="11864"/>
                    <a:pt x="117202" y="12203"/>
                  </a:cubicBezTo>
                  <a:cubicBezTo>
                    <a:pt x="116891" y="12542"/>
                    <a:pt x="116891" y="12542"/>
                    <a:pt x="116891" y="12542"/>
                  </a:cubicBezTo>
                  <a:cubicBezTo>
                    <a:pt x="116580" y="12881"/>
                    <a:pt x="116269" y="13220"/>
                    <a:pt x="115958" y="13559"/>
                  </a:cubicBezTo>
                  <a:cubicBezTo>
                    <a:pt x="115647" y="14237"/>
                    <a:pt x="115336" y="14576"/>
                    <a:pt x="114715" y="14915"/>
                  </a:cubicBezTo>
                  <a:cubicBezTo>
                    <a:pt x="114404" y="14915"/>
                    <a:pt x="113782" y="14915"/>
                    <a:pt x="113160" y="14915"/>
                  </a:cubicBezTo>
                  <a:cubicBezTo>
                    <a:pt x="112849" y="14915"/>
                    <a:pt x="112849" y="14915"/>
                    <a:pt x="112538" y="14915"/>
                  </a:cubicBezTo>
                  <a:cubicBezTo>
                    <a:pt x="112227" y="14915"/>
                    <a:pt x="112227" y="14915"/>
                    <a:pt x="111917" y="14915"/>
                  </a:cubicBezTo>
                  <a:cubicBezTo>
                    <a:pt x="110673" y="14915"/>
                    <a:pt x="109740" y="15254"/>
                    <a:pt x="109430" y="14915"/>
                  </a:cubicBezTo>
                  <a:cubicBezTo>
                    <a:pt x="109430" y="14576"/>
                    <a:pt x="109119" y="14576"/>
                    <a:pt x="109119" y="14576"/>
                  </a:cubicBezTo>
                  <a:cubicBezTo>
                    <a:pt x="108808" y="14576"/>
                    <a:pt x="108497" y="14576"/>
                    <a:pt x="108497" y="14237"/>
                  </a:cubicBezTo>
                  <a:cubicBezTo>
                    <a:pt x="108497" y="13898"/>
                    <a:pt x="108497" y="13559"/>
                    <a:pt x="108497" y="13559"/>
                  </a:cubicBezTo>
                  <a:cubicBezTo>
                    <a:pt x="108497" y="13559"/>
                    <a:pt x="108497" y="13559"/>
                    <a:pt x="108497" y="13559"/>
                  </a:cubicBezTo>
                  <a:cubicBezTo>
                    <a:pt x="108186" y="13559"/>
                    <a:pt x="107875" y="13559"/>
                    <a:pt x="107875" y="13220"/>
                  </a:cubicBezTo>
                  <a:cubicBezTo>
                    <a:pt x="107564" y="13220"/>
                    <a:pt x="107564" y="13220"/>
                    <a:pt x="107564" y="13220"/>
                  </a:cubicBezTo>
                  <a:cubicBezTo>
                    <a:pt x="107253" y="12542"/>
                    <a:pt x="107253" y="12203"/>
                    <a:pt x="107253" y="11864"/>
                  </a:cubicBezTo>
                  <a:cubicBezTo>
                    <a:pt x="106943" y="12542"/>
                    <a:pt x="106943" y="12881"/>
                    <a:pt x="106632" y="12881"/>
                  </a:cubicBezTo>
                  <a:cubicBezTo>
                    <a:pt x="106010" y="12881"/>
                    <a:pt x="105699" y="11186"/>
                    <a:pt x="105699" y="11186"/>
                  </a:cubicBezTo>
                  <a:cubicBezTo>
                    <a:pt x="105699" y="10508"/>
                    <a:pt x="105699" y="10508"/>
                    <a:pt x="105699" y="10508"/>
                  </a:cubicBezTo>
                  <a:cubicBezTo>
                    <a:pt x="105699" y="10169"/>
                    <a:pt x="105699" y="9830"/>
                    <a:pt x="105388" y="9830"/>
                  </a:cubicBezTo>
                  <a:cubicBezTo>
                    <a:pt x="105388" y="9830"/>
                    <a:pt x="105388" y="9830"/>
                    <a:pt x="105388" y="9830"/>
                  </a:cubicBezTo>
                  <a:cubicBezTo>
                    <a:pt x="105388" y="10169"/>
                    <a:pt x="105077" y="10847"/>
                    <a:pt x="104455" y="11186"/>
                  </a:cubicBezTo>
                  <a:cubicBezTo>
                    <a:pt x="104145" y="11525"/>
                    <a:pt x="103834" y="11186"/>
                    <a:pt x="103523" y="10847"/>
                  </a:cubicBezTo>
                  <a:cubicBezTo>
                    <a:pt x="103523" y="10508"/>
                    <a:pt x="103523" y="10508"/>
                    <a:pt x="103523" y="10508"/>
                  </a:cubicBezTo>
                  <a:cubicBezTo>
                    <a:pt x="103523" y="10847"/>
                    <a:pt x="103212" y="11186"/>
                    <a:pt x="102901" y="11186"/>
                  </a:cubicBezTo>
                  <a:cubicBezTo>
                    <a:pt x="102590" y="11186"/>
                    <a:pt x="102279" y="11525"/>
                    <a:pt x="102590" y="11525"/>
                  </a:cubicBezTo>
                  <a:cubicBezTo>
                    <a:pt x="102590" y="12542"/>
                    <a:pt x="102590" y="12542"/>
                    <a:pt x="101968" y="12881"/>
                  </a:cubicBezTo>
                  <a:cubicBezTo>
                    <a:pt x="101968" y="12881"/>
                    <a:pt x="101658" y="12881"/>
                    <a:pt x="101658" y="13220"/>
                  </a:cubicBezTo>
                  <a:cubicBezTo>
                    <a:pt x="101658" y="14237"/>
                    <a:pt x="101968" y="14576"/>
                    <a:pt x="101968" y="14576"/>
                  </a:cubicBezTo>
                  <a:cubicBezTo>
                    <a:pt x="101968" y="14576"/>
                    <a:pt x="101968" y="14915"/>
                    <a:pt x="101658" y="14915"/>
                  </a:cubicBezTo>
                  <a:cubicBezTo>
                    <a:pt x="101658" y="14915"/>
                    <a:pt x="101347" y="15254"/>
                    <a:pt x="101036" y="15932"/>
                  </a:cubicBezTo>
                  <a:cubicBezTo>
                    <a:pt x="100414" y="16949"/>
                    <a:pt x="99170" y="17627"/>
                    <a:pt x="98549" y="17627"/>
                  </a:cubicBezTo>
                  <a:cubicBezTo>
                    <a:pt x="98238" y="17627"/>
                    <a:pt x="97927" y="17966"/>
                    <a:pt x="97616" y="18305"/>
                  </a:cubicBezTo>
                  <a:cubicBezTo>
                    <a:pt x="97305" y="18644"/>
                    <a:pt x="97305" y="18983"/>
                    <a:pt x="97305" y="19322"/>
                  </a:cubicBezTo>
                  <a:cubicBezTo>
                    <a:pt x="97616" y="19661"/>
                    <a:pt x="97616" y="19661"/>
                    <a:pt x="97616" y="19661"/>
                  </a:cubicBezTo>
                  <a:cubicBezTo>
                    <a:pt x="97616" y="19661"/>
                    <a:pt x="97927" y="20338"/>
                    <a:pt x="97927" y="20677"/>
                  </a:cubicBezTo>
                  <a:cubicBezTo>
                    <a:pt x="97927" y="21016"/>
                    <a:pt x="97927" y="21355"/>
                    <a:pt x="97616" y="21355"/>
                  </a:cubicBezTo>
                  <a:cubicBezTo>
                    <a:pt x="97616" y="22033"/>
                    <a:pt x="97305" y="22372"/>
                    <a:pt x="97616" y="22372"/>
                  </a:cubicBezTo>
                  <a:cubicBezTo>
                    <a:pt x="97616" y="22711"/>
                    <a:pt x="97927" y="23050"/>
                    <a:pt x="97927" y="23389"/>
                  </a:cubicBezTo>
                  <a:cubicBezTo>
                    <a:pt x="97616" y="23728"/>
                    <a:pt x="96062" y="23389"/>
                    <a:pt x="96062" y="23389"/>
                  </a:cubicBezTo>
                  <a:cubicBezTo>
                    <a:pt x="95751" y="23389"/>
                    <a:pt x="95440" y="23050"/>
                    <a:pt x="95129" y="23050"/>
                  </a:cubicBezTo>
                  <a:cubicBezTo>
                    <a:pt x="94507" y="22711"/>
                    <a:pt x="94507" y="22711"/>
                    <a:pt x="94196" y="23050"/>
                  </a:cubicBezTo>
                  <a:cubicBezTo>
                    <a:pt x="93886" y="23050"/>
                    <a:pt x="93886" y="23389"/>
                    <a:pt x="93886" y="23728"/>
                  </a:cubicBezTo>
                  <a:cubicBezTo>
                    <a:pt x="93575" y="24067"/>
                    <a:pt x="93575" y="24745"/>
                    <a:pt x="92642" y="24745"/>
                  </a:cubicBezTo>
                  <a:cubicBezTo>
                    <a:pt x="92331" y="24745"/>
                    <a:pt x="91709" y="25084"/>
                    <a:pt x="91088" y="25423"/>
                  </a:cubicBezTo>
                  <a:cubicBezTo>
                    <a:pt x="90777" y="25762"/>
                    <a:pt x="90777" y="25762"/>
                    <a:pt x="90777" y="25762"/>
                  </a:cubicBezTo>
                  <a:cubicBezTo>
                    <a:pt x="90466" y="25762"/>
                    <a:pt x="90466" y="25762"/>
                    <a:pt x="90466" y="25762"/>
                  </a:cubicBezTo>
                  <a:cubicBezTo>
                    <a:pt x="90466" y="25084"/>
                    <a:pt x="90466" y="25084"/>
                    <a:pt x="90466" y="25084"/>
                  </a:cubicBezTo>
                  <a:cubicBezTo>
                    <a:pt x="90466" y="24067"/>
                    <a:pt x="90155" y="23728"/>
                    <a:pt x="89844" y="23389"/>
                  </a:cubicBezTo>
                  <a:cubicBezTo>
                    <a:pt x="89533" y="23050"/>
                    <a:pt x="89533" y="23050"/>
                    <a:pt x="89533" y="23050"/>
                  </a:cubicBezTo>
                  <a:cubicBezTo>
                    <a:pt x="89533" y="23050"/>
                    <a:pt x="89222" y="22372"/>
                    <a:pt x="89222" y="22033"/>
                  </a:cubicBezTo>
                  <a:cubicBezTo>
                    <a:pt x="88911" y="21694"/>
                    <a:pt x="88911" y="21355"/>
                    <a:pt x="88911" y="21355"/>
                  </a:cubicBezTo>
                  <a:cubicBezTo>
                    <a:pt x="88601" y="21355"/>
                    <a:pt x="88290" y="21694"/>
                    <a:pt x="87979" y="22033"/>
                  </a:cubicBezTo>
                  <a:cubicBezTo>
                    <a:pt x="87979" y="22372"/>
                    <a:pt x="87668" y="22372"/>
                    <a:pt x="87668" y="22711"/>
                  </a:cubicBezTo>
                  <a:cubicBezTo>
                    <a:pt x="87357" y="22711"/>
                    <a:pt x="87046" y="23050"/>
                    <a:pt x="87357" y="23728"/>
                  </a:cubicBezTo>
                  <a:cubicBezTo>
                    <a:pt x="87668" y="24406"/>
                    <a:pt x="87668" y="24745"/>
                    <a:pt x="87357" y="25084"/>
                  </a:cubicBezTo>
                  <a:cubicBezTo>
                    <a:pt x="87357" y="25084"/>
                    <a:pt x="87357" y="25423"/>
                    <a:pt x="87357" y="25762"/>
                  </a:cubicBezTo>
                  <a:cubicBezTo>
                    <a:pt x="87357" y="26101"/>
                    <a:pt x="87357" y="26440"/>
                    <a:pt x="87357" y="26779"/>
                  </a:cubicBezTo>
                  <a:cubicBezTo>
                    <a:pt x="87668" y="27457"/>
                    <a:pt x="87668" y="28135"/>
                    <a:pt x="87668" y="28135"/>
                  </a:cubicBezTo>
                  <a:cubicBezTo>
                    <a:pt x="87046" y="28474"/>
                    <a:pt x="86735" y="29152"/>
                    <a:pt x="86424" y="29830"/>
                  </a:cubicBezTo>
                  <a:cubicBezTo>
                    <a:pt x="86113" y="30169"/>
                    <a:pt x="86113" y="30169"/>
                    <a:pt x="86113" y="30169"/>
                  </a:cubicBezTo>
                  <a:cubicBezTo>
                    <a:pt x="85181" y="30169"/>
                    <a:pt x="85181" y="29830"/>
                    <a:pt x="84870" y="29491"/>
                  </a:cubicBezTo>
                  <a:cubicBezTo>
                    <a:pt x="84559" y="29152"/>
                    <a:pt x="84559" y="29152"/>
                    <a:pt x="83937" y="29152"/>
                  </a:cubicBezTo>
                  <a:cubicBezTo>
                    <a:pt x="83937" y="29152"/>
                    <a:pt x="83626" y="29152"/>
                    <a:pt x="83626" y="29152"/>
                  </a:cubicBezTo>
                  <a:cubicBezTo>
                    <a:pt x="83316" y="29152"/>
                    <a:pt x="82072" y="29152"/>
                    <a:pt x="82072" y="29152"/>
                  </a:cubicBezTo>
                  <a:cubicBezTo>
                    <a:pt x="81761" y="29491"/>
                    <a:pt x="80518" y="30847"/>
                    <a:pt x="79896" y="30847"/>
                  </a:cubicBezTo>
                  <a:cubicBezTo>
                    <a:pt x="79585" y="30847"/>
                    <a:pt x="79585" y="30847"/>
                    <a:pt x="79585" y="30847"/>
                  </a:cubicBezTo>
                  <a:cubicBezTo>
                    <a:pt x="78652" y="30847"/>
                    <a:pt x="78652" y="31186"/>
                    <a:pt x="78652" y="31525"/>
                  </a:cubicBezTo>
                  <a:cubicBezTo>
                    <a:pt x="78341" y="31525"/>
                    <a:pt x="78341" y="31864"/>
                    <a:pt x="78341" y="31864"/>
                  </a:cubicBezTo>
                  <a:cubicBezTo>
                    <a:pt x="77720" y="31864"/>
                    <a:pt x="77409" y="32203"/>
                    <a:pt x="77098" y="32542"/>
                  </a:cubicBezTo>
                  <a:cubicBezTo>
                    <a:pt x="76787" y="32542"/>
                    <a:pt x="76476" y="32881"/>
                    <a:pt x="75854" y="33220"/>
                  </a:cubicBezTo>
                  <a:cubicBezTo>
                    <a:pt x="75544" y="33220"/>
                    <a:pt x="75544" y="33220"/>
                    <a:pt x="75544" y="33220"/>
                  </a:cubicBezTo>
                  <a:cubicBezTo>
                    <a:pt x="75233" y="33220"/>
                    <a:pt x="74611" y="33559"/>
                    <a:pt x="74300" y="33559"/>
                  </a:cubicBezTo>
                  <a:cubicBezTo>
                    <a:pt x="73989" y="33559"/>
                    <a:pt x="72746" y="33898"/>
                    <a:pt x="72124" y="33898"/>
                  </a:cubicBezTo>
                  <a:cubicBezTo>
                    <a:pt x="72124" y="33898"/>
                    <a:pt x="72124" y="33898"/>
                    <a:pt x="72124" y="33898"/>
                  </a:cubicBezTo>
                  <a:cubicBezTo>
                    <a:pt x="71813" y="33898"/>
                    <a:pt x="71502" y="33898"/>
                    <a:pt x="71502" y="33898"/>
                  </a:cubicBezTo>
                  <a:cubicBezTo>
                    <a:pt x="70880" y="33559"/>
                    <a:pt x="70569" y="33220"/>
                    <a:pt x="69948" y="33220"/>
                  </a:cubicBezTo>
                  <a:cubicBezTo>
                    <a:pt x="69948" y="33220"/>
                    <a:pt x="69637" y="33220"/>
                    <a:pt x="69326" y="33220"/>
                  </a:cubicBezTo>
                  <a:cubicBezTo>
                    <a:pt x="68704" y="32881"/>
                    <a:pt x="68082" y="32881"/>
                    <a:pt x="68082" y="33559"/>
                  </a:cubicBezTo>
                  <a:cubicBezTo>
                    <a:pt x="68082" y="33898"/>
                    <a:pt x="67772" y="33898"/>
                    <a:pt x="67461" y="33898"/>
                  </a:cubicBezTo>
                  <a:cubicBezTo>
                    <a:pt x="67150" y="33898"/>
                    <a:pt x="66528" y="33898"/>
                    <a:pt x="66528" y="33559"/>
                  </a:cubicBezTo>
                  <a:cubicBezTo>
                    <a:pt x="66217" y="32881"/>
                    <a:pt x="66217" y="31864"/>
                    <a:pt x="66217" y="31525"/>
                  </a:cubicBezTo>
                  <a:cubicBezTo>
                    <a:pt x="66217" y="31186"/>
                    <a:pt x="65906" y="31186"/>
                    <a:pt x="65906" y="30847"/>
                  </a:cubicBezTo>
                  <a:cubicBezTo>
                    <a:pt x="65906" y="30508"/>
                    <a:pt x="65595" y="30169"/>
                    <a:pt x="65906" y="30169"/>
                  </a:cubicBezTo>
                  <a:cubicBezTo>
                    <a:pt x="65595" y="29830"/>
                    <a:pt x="65595" y="29830"/>
                    <a:pt x="65595" y="29830"/>
                  </a:cubicBezTo>
                  <a:cubicBezTo>
                    <a:pt x="65284" y="29491"/>
                    <a:pt x="65284" y="29152"/>
                    <a:pt x="65595" y="28813"/>
                  </a:cubicBezTo>
                  <a:cubicBezTo>
                    <a:pt x="65595" y="28813"/>
                    <a:pt x="65595" y="28813"/>
                    <a:pt x="65595" y="28813"/>
                  </a:cubicBezTo>
                  <a:cubicBezTo>
                    <a:pt x="65595" y="28813"/>
                    <a:pt x="66217" y="28135"/>
                    <a:pt x="66217" y="27796"/>
                  </a:cubicBezTo>
                  <a:cubicBezTo>
                    <a:pt x="65906" y="27457"/>
                    <a:pt x="65906" y="27457"/>
                    <a:pt x="65906" y="27457"/>
                  </a:cubicBezTo>
                  <a:cubicBezTo>
                    <a:pt x="65595" y="27118"/>
                    <a:pt x="65284" y="27118"/>
                    <a:pt x="64663" y="27457"/>
                  </a:cubicBezTo>
                  <a:cubicBezTo>
                    <a:pt x="64352" y="27796"/>
                    <a:pt x="64352" y="27796"/>
                    <a:pt x="64352" y="27457"/>
                  </a:cubicBezTo>
                  <a:cubicBezTo>
                    <a:pt x="64352" y="27457"/>
                    <a:pt x="64352" y="27457"/>
                    <a:pt x="64352" y="27457"/>
                  </a:cubicBezTo>
                  <a:cubicBezTo>
                    <a:pt x="64352" y="27118"/>
                    <a:pt x="64352" y="27118"/>
                    <a:pt x="64352" y="27118"/>
                  </a:cubicBezTo>
                  <a:cubicBezTo>
                    <a:pt x="64352" y="26779"/>
                    <a:pt x="64352" y="26779"/>
                    <a:pt x="64352" y="26779"/>
                  </a:cubicBezTo>
                  <a:cubicBezTo>
                    <a:pt x="64041" y="26779"/>
                    <a:pt x="63730" y="27118"/>
                    <a:pt x="63419" y="27118"/>
                  </a:cubicBezTo>
                  <a:cubicBezTo>
                    <a:pt x="63419" y="27457"/>
                    <a:pt x="63108" y="27796"/>
                    <a:pt x="62797" y="27796"/>
                  </a:cubicBezTo>
                  <a:cubicBezTo>
                    <a:pt x="62176" y="27796"/>
                    <a:pt x="62176" y="27457"/>
                    <a:pt x="62176" y="27118"/>
                  </a:cubicBezTo>
                  <a:cubicBezTo>
                    <a:pt x="61865" y="26440"/>
                    <a:pt x="62487" y="25762"/>
                    <a:pt x="62487" y="25762"/>
                  </a:cubicBezTo>
                  <a:cubicBezTo>
                    <a:pt x="62797" y="25762"/>
                    <a:pt x="62797" y="25762"/>
                    <a:pt x="62797" y="25762"/>
                  </a:cubicBezTo>
                  <a:cubicBezTo>
                    <a:pt x="62797" y="25762"/>
                    <a:pt x="62797" y="25762"/>
                    <a:pt x="62797" y="25762"/>
                  </a:cubicBezTo>
                  <a:cubicBezTo>
                    <a:pt x="63108" y="25762"/>
                    <a:pt x="63108" y="25762"/>
                    <a:pt x="63108" y="25762"/>
                  </a:cubicBezTo>
                  <a:cubicBezTo>
                    <a:pt x="63108" y="26101"/>
                    <a:pt x="63108" y="26101"/>
                    <a:pt x="63108" y="26101"/>
                  </a:cubicBezTo>
                  <a:cubicBezTo>
                    <a:pt x="63108" y="25762"/>
                    <a:pt x="63108" y="25762"/>
                    <a:pt x="63108" y="25762"/>
                  </a:cubicBezTo>
                  <a:cubicBezTo>
                    <a:pt x="63108" y="25423"/>
                    <a:pt x="63108" y="25423"/>
                    <a:pt x="63108" y="25423"/>
                  </a:cubicBezTo>
                  <a:cubicBezTo>
                    <a:pt x="63108" y="25423"/>
                    <a:pt x="63108" y="25423"/>
                    <a:pt x="63108" y="25423"/>
                  </a:cubicBezTo>
                  <a:cubicBezTo>
                    <a:pt x="62797" y="25762"/>
                    <a:pt x="62797" y="25762"/>
                    <a:pt x="62797" y="25762"/>
                  </a:cubicBezTo>
                  <a:cubicBezTo>
                    <a:pt x="62797" y="25762"/>
                    <a:pt x="62797" y="25762"/>
                    <a:pt x="62797" y="25762"/>
                  </a:cubicBezTo>
                  <a:cubicBezTo>
                    <a:pt x="62797" y="25762"/>
                    <a:pt x="62797" y="25762"/>
                    <a:pt x="62797" y="25762"/>
                  </a:cubicBezTo>
                  <a:cubicBezTo>
                    <a:pt x="62797" y="25423"/>
                    <a:pt x="62797" y="25423"/>
                    <a:pt x="62797" y="25423"/>
                  </a:cubicBezTo>
                  <a:cubicBezTo>
                    <a:pt x="62487" y="25423"/>
                    <a:pt x="62487" y="25423"/>
                    <a:pt x="62487" y="25423"/>
                  </a:cubicBezTo>
                  <a:cubicBezTo>
                    <a:pt x="62797" y="25423"/>
                    <a:pt x="62797" y="25423"/>
                    <a:pt x="62797" y="25423"/>
                  </a:cubicBezTo>
                  <a:cubicBezTo>
                    <a:pt x="62487" y="25423"/>
                    <a:pt x="62487" y="25084"/>
                    <a:pt x="62176" y="24406"/>
                  </a:cubicBezTo>
                  <a:cubicBezTo>
                    <a:pt x="62176" y="24406"/>
                    <a:pt x="62176" y="24406"/>
                    <a:pt x="61865" y="24406"/>
                  </a:cubicBezTo>
                  <a:cubicBezTo>
                    <a:pt x="61865" y="24406"/>
                    <a:pt x="61554" y="24067"/>
                    <a:pt x="61554" y="24067"/>
                  </a:cubicBezTo>
                  <a:cubicBezTo>
                    <a:pt x="61554" y="23728"/>
                    <a:pt x="61243" y="23389"/>
                    <a:pt x="61243" y="23050"/>
                  </a:cubicBezTo>
                  <a:cubicBezTo>
                    <a:pt x="60932" y="23050"/>
                    <a:pt x="60621" y="22372"/>
                    <a:pt x="60621" y="21694"/>
                  </a:cubicBezTo>
                  <a:cubicBezTo>
                    <a:pt x="60621" y="21016"/>
                    <a:pt x="60310" y="21016"/>
                    <a:pt x="60000" y="21016"/>
                  </a:cubicBezTo>
                  <a:cubicBezTo>
                    <a:pt x="59689" y="21016"/>
                    <a:pt x="59378" y="20677"/>
                    <a:pt x="59067" y="20338"/>
                  </a:cubicBezTo>
                  <a:cubicBezTo>
                    <a:pt x="58756" y="19661"/>
                    <a:pt x="57512" y="20000"/>
                    <a:pt x="57202" y="20000"/>
                  </a:cubicBezTo>
                  <a:cubicBezTo>
                    <a:pt x="56269" y="20338"/>
                    <a:pt x="56269" y="20338"/>
                    <a:pt x="55336" y="19322"/>
                  </a:cubicBezTo>
                  <a:cubicBezTo>
                    <a:pt x="55025" y="19322"/>
                    <a:pt x="55025" y="18983"/>
                    <a:pt x="54715" y="18644"/>
                  </a:cubicBezTo>
                  <a:cubicBezTo>
                    <a:pt x="54715" y="18644"/>
                    <a:pt x="54715" y="18305"/>
                    <a:pt x="54404" y="18305"/>
                  </a:cubicBezTo>
                  <a:cubicBezTo>
                    <a:pt x="54404" y="18305"/>
                    <a:pt x="53782" y="18305"/>
                    <a:pt x="53471" y="18644"/>
                  </a:cubicBezTo>
                  <a:cubicBezTo>
                    <a:pt x="53160" y="18644"/>
                    <a:pt x="52849" y="18644"/>
                    <a:pt x="52849" y="18644"/>
                  </a:cubicBezTo>
                  <a:cubicBezTo>
                    <a:pt x="51917" y="18983"/>
                    <a:pt x="50984" y="18983"/>
                    <a:pt x="50362" y="18305"/>
                  </a:cubicBezTo>
                  <a:cubicBezTo>
                    <a:pt x="50051" y="18305"/>
                    <a:pt x="50051" y="18305"/>
                    <a:pt x="50051" y="18305"/>
                  </a:cubicBezTo>
                  <a:cubicBezTo>
                    <a:pt x="49740" y="17966"/>
                    <a:pt x="49430" y="17966"/>
                    <a:pt x="49430" y="17288"/>
                  </a:cubicBezTo>
                  <a:cubicBezTo>
                    <a:pt x="49430" y="16271"/>
                    <a:pt x="49430" y="15593"/>
                    <a:pt x="49119" y="14915"/>
                  </a:cubicBezTo>
                  <a:cubicBezTo>
                    <a:pt x="48808" y="14576"/>
                    <a:pt x="49119" y="14237"/>
                    <a:pt x="49119" y="14237"/>
                  </a:cubicBezTo>
                  <a:cubicBezTo>
                    <a:pt x="49119" y="13898"/>
                    <a:pt x="49119" y="13559"/>
                    <a:pt x="48808" y="13220"/>
                  </a:cubicBezTo>
                  <a:cubicBezTo>
                    <a:pt x="48497" y="12881"/>
                    <a:pt x="47875" y="12203"/>
                    <a:pt x="48497" y="11186"/>
                  </a:cubicBezTo>
                  <a:cubicBezTo>
                    <a:pt x="48808" y="11186"/>
                    <a:pt x="48808" y="9830"/>
                    <a:pt x="48808" y="9152"/>
                  </a:cubicBezTo>
                  <a:cubicBezTo>
                    <a:pt x="48808" y="8813"/>
                    <a:pt x="49119" y="8474"/>
                    <a:pt x="49119" y="8135"/>
                  </a:cubicBezTo>
                  <a:cubicBezTo>
                    <a:pt x="49119" y="7796"/>
                    <a:pt x="49119" y="7457"/>
                    <a:pt x="49119" y="7118"/>
                  </a:cubicBezTo>
                  <a:cubicBezTo>
                    <a:pt x="49119" y="6779"/>
                    <a:pt x="49119" y="6779"/>
                    <a:pt x="49119" y="6779"/>
                  </a:cubicBezTo>
                  <a:cubicBezTo>
                    <a:pt x="49119" y="6101"/>
                    <a:pt x="49119" y="5762"/>
                    <a:pt x="48497" y="5423"/>
                  </a:cubicBezTo>
                  <a:cubicBezTo>
                    <a:pt x="48186" y="5084"/>
                    <a:pt x="47875" y="5084"/>
                    <a:pt x="47875" y="4745"/>
                  </a:cubicBezTo>
                  <a:cubicBezTo>
                    <a:pt x="47564" y="4406"/>
                    <a:pt x="47564" y="4406"/>
                    <a:pt x="47253" y="4067"/>
                  </a:cubicBezTo>
                  <a:cubicBezTo>
                    <a:pt x="46943" y="3728"/>
                    <a:pt x="46943" y="3728"/>
                    <a:pt x="46943" y="3728"/>
                  </a:cubicBezTo>
                  <a:cubicBezTo>
                    <a:pt x="46632" y="3728"/>
                    <a:pt x="46321" y="3728"/>
                    <a:pt x="46010" y="4067"/>
                  </a:cubicBezTo>
                  <a:cubicBezTo>
                    <a:pt x="45699" y="4067"/>
                    <a:pt x="45699" y="4067"/>
                    <a:pt x="45699" y="4067"/>
                  </a:cubicBezTo>
                  <a:cubicBezTo>
                    <a:pt x="45388" y="4067"/>
                    <a:pt x="45388" y="4067"/>
                    <a:pt x="45077" y="4067"/>
                  </a:cubicBezTo>
                  <a:cubicBezTo>
                    <a:pt x="44766" y="4406"/>
                    <a:pt x="44455" y="4406"/>
                    <a:pt x="44145" y="4745"/>
                  </a:cubicBezTo>
                  <a:cubicBezTo>
                    <a:pt x="44145" y="5084"/>
                    <a:pt x="43523" y="5084"/>
                    <a:pt x="42901" y="5084"/>
                  </a:cubicBezTo>
                  <a:cubicBezTo>
                    <a:pt x="42901" y="5084"/>
                    <a:pt x="42901" y="5084"/>
                    <a:pt x="42590" y="5084"/>
                  </a:cubicBezTo>
                  <a:cubicBezTo>
                    <a:pt x="41968" y="5084"/>
                    <a:pt x="41968" y="4745"/>
                    <a:pt x="41347" y="4745"/>
                  </a:cubicBezTo>
                  <a:cubicBezTo>
                    <a:pt x="41347" y="4745"/>
                    <a:pt x="41347" y="4745"/>
                    <a:pt x="41347" y="4745"/>
                  </a:cubicBezTo>
                  <a:cubicBezTo>
                    <a:pt x="41036" y="4745"/>
                    <a:pt x="40725" y="4406"/>
                    <a:pt x="40103" y="4067"/>
                  </a:cubicBezTo>
                  <a:cubicBezTo>
                    <a:pt x="40103" y="4067"/>
                    <a:pt x="40103" y="4067"/>
                    <a:pt x="40103" y="4067"/>
                  </a:cubicBezTo>
                  <a:cubicBezTo>
                    <a:pt x="39792" y="4067"/>
                    <a:pt x="39481" y="3728"/>
                    <a:pt x="39170" y="3728"/>
                  </a:cubicBezTo>
                  <a:cubicBezTo>
                    <a:pt x="39170" y="4067"/>
                    <a:pt x="39170" y="4067"/>
                    <a:pt x="39170" y="4067"/>
                  </a:cubicBezTo>
                  <a:cubicBezTo>
                    <a:pt x="39170" y="4067"/>
                    <a:pt x="39170" y="4406"/>
                    <a:pt x="39170" y="4406"/>
                  </a:cubicBezTo>
                  <a:cubicBezTo>
                    <a:pt x="39170" y="4745"/>
                    <a:pt x="39170" y="5084"/>
                    <a:pt x="39170" y="5423"/>
                  </a:cubicBezTo>
                  <a:cubicBezTo>
                    <a:pt x="39170" y="5423"/>
                    <a:pt x="38860" y="5762"/>
                    <a:pt x="38860" y="5762"/>
                  </a:cubicBezTo>
                  <a:cubicBezTo>
                    <a:pt x="38238" y="6101"/>
                    <a:pt x="36994" y="5084"/>
                    <a:pt x="36683" y="5084"/>
                  </a:cubicBezTo>
                  <a:cubicBezTo>
                    <a:pt x="36373" y="4406"/>
                    <a:pt x="35751" y="4406"/>
                    <a:pt x="34818" y="4067"/>
                  </a:cubicBezTo>
                  <a:cubicBezTo>
                    <a:pt x="34818" y="4067"/>
                    <a:pt x="34818" y="4067"/>
                    <a:pt x="34818" y="4067"/>
                  </a:cubicBezTo>
                  <a:cubicBezTo>
                    <a:pt x="33886" y="3728"/>
                    <a:pt x="33264" y="3389"/>
                    <a:pt x="32953" y="2372"/>
                  </a:cubicBezTo>
                  <a:cubicBezTo>
                    <a:pt x="32642" y="2033"/>
                    <a:pt x="32642" y="2033"/>
                    <a:pt x="32642" y="2033"/>
                  </a:cubicBezTo>
                  <a:cubicBezTo>
                    <a:pt x="32642" y="1694"/>
                    <a:pt x="32642" y="1694"/>
                    <a:pt x="32642" y="1694"/>
                  </a:cubicBezTo>
                  <a:cubicBezTo>
                    <a:pt x="32642" y="1694"/>
                    <a:pt x="32642" y="1694"/>
                    <a:pt x="32642" y="1694"/>
                  </a:cubicBezTo>
                  <a:cubicBezTo>
                    <a:pt x="32331" y="1694"/>
                    <a:pt x="32331" y="1694"/>
                    <a:pt x="32331" y="1355"/>
                  </a:cubicBezTo>
                  <a:cubicBezTo>
                    <a:pt x="32331" y="1355"/>
                    <a:pt x="32331" y="1355"/>
                    <a:pt x="32331" y="1355"/>
                  </a:cubicBezTo>
                  <a:cubicBezTo>
                    <a:pt x="32020" y="1016"/>
                    <a:pt x="31398" y="677"/>
                    <a:pt x="30777" y="677"/>
                  </a:cubicBezTo>
                  <a:cubicBezTo>
                    <a:pt x="30466" y="677"/>
                    <a:pt x="30466" y="677"/>
                    <a:pt x="30466" y="677"/>
                  </a:cubicBezTo>
                  <a:cubicBezTo>
                    <a:pt x="30155" y="338"/>
                    <a:pt x="29844" y="338"/>
                    <a:pt x="29533" y="338"/>
                  </a:cubicBezTo>
                  <a:cubicBezTo>
                    <a:pt x="29222" y="0"/>
                    <a:pt x="28911" y="0"/>
                    <a:pt x="28601" y="0"/>
                  </a:cubicBezTo>
                  <a:cubicBezTo>
                    <a:pt x="28290" y="0"/>
                    <a:pt x="28290" y="338"/>
                    <a:pt x="27979" y="677"/>
                  </a:cubicBezTo>
                  <a:cubicBezTo>
                    <a:pt x="27979" y="1016"/>
                    <a:pt x="27668" y="1016"/>
                    <a:pt x="27668" y="1016"/>
                  </a:cubicBezTo>
                  <a:cubicBezTo>
                    <a:pt x="27357" y="1016"/>
                    <a:pt x="26735" y="677"/>
                    <a:pt x="26424" y="0"/>
                  </a:cubicBezTo>
                  <a:cubicBezTo>
                    <a:pt x="26113" y="0"/>
                    <a:pt x="26113" y="0"/>
                    <a:pt x="26113" y="0"/>
                  </a:cubicBezTo>
                  <a:cubicBezTo>
                    <a:pt x="26113" y="0"/>
                    <a:pt x="26113" y="0"/>
                    <a:pt x="26113" y="0"/>
                  </a:cubicBezTo>
                  <a:cubicBezTo>
                    <a:pt x="25803" y="0"/>
                    <a:pt x="25803" y="338"/>
                    <a:pt x="25803" y="1016"/>
                  </a:cubicBezTo>
                  <a:cubicBezTo>
                    <a:pt x="26113" y="1355"/>
                    <a:pt x="26113" y="1355"/>
                    <a:pt x="26113" y="1355"/>
                  </a:cubicBezTo>
                  <a:cubicBezTo>
                    <a:pt x="26113" y="1355"/>
                    <a:pt x="26424" y="1355"/>
                    <a:pt x="26424" y="1694"/>
                  </a:cubicBezTo>
                  <a:cubicBezTo>
                    <a:pt x="26424" y="2372"/>
                    <a:pt x="25492" y="3728"/>
                    <a:pt x="25181" y="4067"/>
                  </a:cubicBezTo>
                  <a:cubicBezTo>
                    <a:pt x="24870" y="4745"/>
                    <a:pt x="24870" y="4745"/>
                    <a:pt x="25181" y="4745"/>
                  </a:cubicBezTo>
                  <a:cubicBezTo>
                    <a:pt x="25181" y="4745"/>
                    <a:pt x="25181" y="5084"/>
                    <a:pt x="25181" y="5423"/>
                  </a:cubicBezTo>
                  <a:cubicBezTo>
                    <a:pt x="25492" y="6101"/>
                    <a:pt x="24559" y="6779"/>
                    <a:pt x="24248" y="7118"/>
                  </a:cubicBezTo>
                  <a:cubicBezTo>
                    <a:pt x="23626" y="7457"/>
                    <a:pt x="23626" y="7457"/>
                    <a:pt x="23626" y="8135"/>
                  </a:cubicBezTo>
                  <a:cubicBezTo>
                    <a:pt x="23626" y="9152"/>
                    <a:pt x="23005" y="10169"/>
                    <a:pt x="22072" y="10169"/>
                  </a:cubicBezTo>
                  <a:cubicBezTo>
                    <a:pt x="21761" y="10169"/>
                    <a:pt x="20518" y="9830"/>
                    <a:pt x="20207" y="9491"/>
                  </a:cubicBezTo>
                  <a:cubicBezTo>
                    <a:pt x="19896" y="9491"/>
                    <a:pt x="19896" y="9152"/>
                    <a:pt x="19585" y="9152"/>
                  </a:cubicBezTo>
                  <a:cubicBezTo>
                    <a:pt x="19585" y="8813"/>
                    <a:pt x="19585" y="8474"/>
                    <a:pt x="19274" y="8474"/>
                  </a:cubicBezTo>
                  <a:cubicBezTo>
                    <a:pt x="18963" y="8813"/>
                    <a:pt x="18652" y="9152"/>
                    <a:pt x="18652" y="9491"/>
                  </a:cubicBezTo>
                  <a:cubicBezTo>
                    <a:pt x="18341" y="9830"/>
                    <a:pt x="18341" y="9830"/>
                    <a:pt x="18341" y="9830"/>
                  </a:cubicBezTo>
                  <a:cubicBezTo>
                    <a:pt x="18341" y="9830"/>
                    <a:pt x="18341" y="9830"/>
                    <a:pt x="18341" y="9830"/>
                  </a:cubicBezTo>
                  <a:cubicBezTo>
                    <a:pt x="18341" y="9830"/>
                    <a:pt x="18341" y="9830"/>
                    <a:pt x="18341" y="9830"/>
                  </a:cubicBezTo>
                  <a:cubicBezTo>
                    <a:pt x="18031" y="9830"/>
                    <a:pt x="18031" y="9830"/>
                    <a:pt x="18031" y="9830"/>
                  </a:cubicBezTo>
                  <a:cubicBezTo>
                    <a:pt x="18031" y="9830"/>
                    <a:pt x="18031" y="10169"/>
                    <a:pt x="18031" y="10508"/>
                  </a:cubicBezTo>
                  <a:cubicBezTo>
                    <a:pt x="17720" y="10847"/>
                    <a:pt x="17720" y="11525"/>
                    <a:pt x="17409" y="11525"/>
                  </a:cubicBezTo>
                  <a:cubicBezTo>
                    <a:pt x="17409" y="11525"/>
                    <a:pt x="17098" y="11525"/>
                    <a:pt x="17098" y="12203"/>
                  </a:cubicBezTo>
                  <a:cubicBezTo>
                    <a:pt x="17098" y="12881"/>
                    <a:pt x="17409" y="13898"/>
                    <a:pt x="17720" y="13898"/>
                  </a:cubicBezTo>
                  <a:cubicBezTo>
                    <a:pt x="18031" y="13898"/>
                    <a:pt x="18031" y="14237"/>
                    <a:pt x="18341" y="14237"/>
                  </a:cubicBezTo>
                  <a:cubicBezTo>
                    <a:pt x="18652" y="15254"/>
                    <a:pt x="18652" y="16271"/>
                    <a:pt x="18652" y="16949"/>
                  </a:cubicBezTo>
                  <a:cubicBezTo>
                    <a:pt x="18652" y="16949"/>
                    <a:pt x="18652" y="16949"/>
                    <a:pt x="18652" y="16949"/>
                  </a:cubicBezTo>
                  <a:cubicBezTo>
                    <a:pt x="18341" y="16949"/>
                    <a:pt x="18341" y="16949"/>
                    <a:pt x="18341" y="16949"/>
                  </a:cubicBezTo>
                  <a:cubicBezTo>
                    <a:pt x="18031" y="16610"/>
                    <a:pt x="18031" y="16610"/>
                    <a:pt x="17720" y="16610"/>
                  </a:cubicBezTo>
                  <a:cubicBezTo>
                    <a:pt x="17720" y="16949"/>
                    <a:pt x="17409" y="16949"/>
                    <a:pt x="17409" y="17966"/>
                  </a:cubicBezTo>
                  <a:cubicBezTo>
                    <a:pt x="17409" y="17966"/>
                    <a:pt x="16165" y="18983"/>
                    <a:pt x="15854" y="18983"/>
                  </a:cubicBezTo>
                  <a:cubicBezTo>
                    <a:pt x="15854" y="19322"/>
                    <a:pt x="15854" y="19322"/>
                    <a:pt x="15854" y="19322"/>
                  </a:cubicBezTo>
                  <a:cubicBezTo>
                    <a:pt x="15854" y="19661"/>
                    <a:pt x="15544" y="21016"/>
                    <a:pt x="14300" y="21355"/>
                  </a:cubicBezTo>
                  <a:cubicBezTo>
                    <a:pt x="14300" y="21355"/>
                    <a:pt x="13367" y="23389"/>
                    <a:pt x="13056" y="24067"/>
                  </a:cubicBezTo>
                  <a:cubicBezTo>
                    <a:pt x="13056" y="24406"/>
                    <a:pt x="13056" y="24406"/>
                    <a:pt x="13056" y="24406"/>
                  </a:cubicBezTo>
                  <a:cubicBezTo>
                    <a:pt x="12746" y="24745"/>
                    <a:pt x="12746" y="24745"/>
                    <a:pt x="12746" y="24745"/>
                  </a:cubicBezTo>
                  <a:cubicBezTo>
                    <a:pt x="13056" y="24745"/>
                    <a:pt x="13056" y="24745"/>
                    <a:pt x="13056" y="24745"/>
                  </a:cubicBezTo>
                  <a:cubicBezTo>
                    <a:pt x="13056" y="24745"/>
                    <a:pt x="13056" y="24745"/>
                    <a:pt x="13056" y="24745"/>
                  </a:cubicBezTo>
                  <a:cubicBezTo>
                    <a:pt x="13367" y="24745"/>
                    <a:pt x="13367" y="24745"/>
                    <a:pt x="13367" y="24745"/>
                  </a:cubicBezTo>
                  <a:cubicBezTo>
                    <a:pt x="13367" y="24745"/>
                    <a:pt x="13678" y="24745"/>
                    <a:pt x="13678" y="25084"/>
                  </a:cubicBezTo>
                  <a:cubicBezTo>
                    <a:pt x="13678" y="25423"/>
                    <a:pt x="13678" y="25423"/>
                    <a:pt x="13989" y="25423"/>
                  </a:cubicBezTo>
                  <a:cubicBezTo>
                    <a:pt x="13989" y="25762"/>
                    <a:pt x="14300" y="26101"/>
                    <a:pt x="13678" y="26779"/>
                  </a:cubicBezTo>
                  <a:cubicBezTo>
                    <a:pt x="13367" y="27118"/>
                    <a:pt x="13678" y="27457"/>
                    <a:pt x="13678" y="27796"/>
                  </a:cubicBezTo>
                  <a:cubicBezTo>
                    <a:pt x="13989" y="28135"/>
                    <a:pt x="13989" y="28474"/>
                    <a:pt x="13989" y="28813"/>
                  </a:cubicBezTo>
                  <a:cubicBezTo>
                    <a:pt x="13989" y="29491"/>
                    <a:pt x="13989" y="29491"/>
                    <a:pt x="14300" y="29491"/>
                  </a:cubicBezTo>
                  <a:cubicBezTo>
                    <a:pt x="14611" y="29830"/>
                    <a:pt x="14611" y="31525"/>
                    <a:pt x="14611" y="31525"/>
                  </a:cubicBezTo>
                  <a:cubicBezTo>
                    <a:pt x="14611" y="32542"/>
                    <a:pt x="14300" y="33898"/>
                    <a:pt x="13367" y="34576"/>
                  </a:cubicBezTo>
                  <a:cubicBezTo>
                    <a:pt x="12746" y="34915"/>
                    <a:pt x="12124" y="35254"/>
                    <a:pt x="11813" y="35932"/>
                  </a:cubicBezTo>
                  <a:cubicBezTo>
                    <a:pt x="11813" y="35932"/>
                    <a:pt x="12124" y="36271"/>
                    <a:pt x="12124" y="36271"/>
                  </a:cubicBezTo>
                  <a:cubicBezTo>
                    <a:pt x="12435" y="36610"/>
                    <a:pt x="12435" y="36949"/>
                    <a:pt x="12435" y="36949"/>
                  </a:cubicBezTo>
                  <a:cubicBezTo>
                    <a:pt x="12746" y="36949"/>
                    <a:pt x="12746" y="36949"/>
                    <a:pt x="12746" y="36949"/>
                  </a:cubicBezTo>
                  <a:cubicBezTo>
                    <a:pt x="13056" y="36949"/>
                    <a:pt x="13367" y="36949"/>
                    <a:pt x="13367" y="36949"/>
                  </a:cubicBezTo>
                  <a:cubicBezTo>
                    <a:pt x="13678" y="36949"/>
                    <a:pt x="13678" y="37288"/>
                    <a:pt x="13678" y="37627"/>
                  </a:cubicBezTo>
                  <a:cubicBezTo>
                    <a:pt x="13678" y="37627"/>
                    <a:pt x="13989" y="37627"/>
                    <a:pt x="13989" y="37627"/>
                  </a:cubicBezTo>
                  <a:cubicBezTo>
                    <a:pt x="14300" y="37627"/>
                    <a:pt x="14611" y="37627"/>
                    <a:pt x="14922" y="37966"/>
                  </a:cubicBezTo>
                  <a:cubicBezTo>
                    <a:pt x="14922" y="37966"/>
                    <a:pt x="14922" y="37966"/>
                    <a:pt x="14922" y="37966"/>
                  </a:cubicBezTo>
                  <a:cubicBezTo>
                    <a:pt x="14922" y="37966"/>
                    <a:pt x="15233" y="37966"/>
                    <a:pt x="15544" y="37627"/>
                  </a:cubicBezTo>
                  <a:cubicBezTo>
                    <a:pt x="15854" y="37627"/>
                    <a:pt x="15854" y="37627"/>
                    <a:pt x="16165" y="37627"/>
                  </a:cubicBezTo>
                  <a:cubicBezTo>
                    <a:pt x="16165" y="37966"/>
                    <a:pt x="16165" y="37966"/>
                    <a:pt x="15233" y="39322"/>
                  </a:cubicBezTo>
                  <a:cubicBezTo>
                    <a:pt x="14922" y="39661"/>
                    <a:pt x="14611" y="40000"/>
                    <a:pt x="14300" y="40000"/>
                  </a:cubicBezTo>
                  <a:cubicBezTo>
                    <a:pt x="13678" y="40338"/>
                    <a:pt x="13367" y="40677"/>
                    <a:pt x="13056" y="41016"/>
                  </a:cubicBezTo>
                  <a:cubicBezTo>
                    <a:pt x="12746" y="41355"/>
                    <a:pt x="12435" y="41694"/>
                    <a:pt x="12124" y="42033"/>
                  </a:cubicBezTo>
                  <a:cubicBezTo>
                    <a:pt x="11813" y="42711"/>
                    <a:pt x="11191" y="43389"/>
                    <a:pt x="10880" y="44067"/>
                  </a:cubicBezTo>
                  <a:cubicBezTo>
                    <a:pt x="10880" y="44067"/>
                    <a:pt x="10880" y="44067"/>
                    <a:pt x="10880" y="44067"/>
                  </a:cubicBezTo>
                  <a:cubicBezTo>
                    <a:pt x="10880" y="44406"/>
                    <a:pt x="11191" y="44406"/>
                    <a:pt x="11813" y="44406"/>
                  </a:cubicBezTo>
                  <a:cubicBezTo>
                    <a:pt x="12124" y="44406"/>
                    <a:pt x="12124" y="44406"/>
                    <a:pt x="12124" y="44406"/>
                  </a:cubicBezTo>
                  <a:cubicBezTo>
                    <a:pt x="12124" y="44406"/>
                    <a:pt x="12124" y="44406"/>
                    <a:pt x="12124" y="44406"/>
                  </a:cubicBezTo>
                  <a:cubicBezTo>
                    <a:pt x="12124" y="44745"/>
                    <a:pt x="12124" y="44745"/>
                    <a:pt x="12124" y="44745"/>
                  </a:cubicBezTo>
                  <a:cubicBezTo>
                    <a:pt x="12124" y="45084"/>
                    <a:pt x="11813" y="46101"/>
                    <a:pt x="11813" y="46440"/>
                  </a:cubicBezTo>
                  <a:cubicBezTo>
                    <a:pt x="11813" y="46779"/>
                    <a:pt x="11813" y="46779"/>
                    <a:pt x="11813" y="47118"/>
                  </a:cubicBezTo>
                  <a:cubicBezTo>
                    <a:pt x="11813" y="47457"/>
                    <a:pt x="12124" y="48135"/>
                    <a:pt x="11502" y="48474"/>
                  </a:cubicBezTo>
                  <a:cubicBezTo>
                    <a:pt x="11191" y="48813"/>
                    <a:pt x="11502" y="50508"/>
                    <a:pt x="11813" y="50847"/>
                  </a:cubicBezTo>
                  <a:cubicBezTo>
                    <a:pt x="11813" y="51186"/>
                    <a:pt x="11813" y="51186"/>
                    <a:pt x="11502" y="51525"/>
                  </a:cubicBezTo>
                  <a:cubicBezTo>
                    <a:pt x="11502" y="51525"/>
                    <a:pt x="11502" y="51864"/>
                    <a:pt x="11502" y="51864"/>
                  </a:cubicBezTo>
                  <a:cubicBezTo>
                    <a:pt x="11502" y="51864"/>
                    <a:pt x="11502" y="52203"/>
                    <a:pt x="11813" y="52203"/>
                  </a:cubicBezTo>
                  <a:cubicBezTo>
                    <a:pt x="11813" y="52542"/>
                    <a:pt x="11813" y="52542"/>
                    <a:pt x="11813" y="52542"/>
                  </a:cubicBezTo>
                  <a:cubicBezTo>
                    <a:pt x="11813" y="53220"/>
                    <a:pt x="9326" y="55254"/>
                    <a:pt x="9015" y="55593"/>
                  </a:cubicBezTo>
                  <a:cubicBezTo>
                    <a:pt x="9015" y="55593"/>
                    <a:pt x="9015" y="55593"/>
                    <a:pt x="9015" y="55593"/>
                  </a:cubicBezTo>
                  <a:cubicBezTo>
                    <a:pt x="8704" y="55593"/>
                    <a:pt x="8704" y="55593"/>
                    <a:pt x="8704" y="55593"/>
                  </a:cubicBezTo>
                  <a:cubicBezTo>
                    <a:pt x="8704" y="55593"/>
                    <a:pt x="9015" y="55932"/>
                    <a:pt x="9326" y="55932"/>
                  </a:cubicBezTo>
                  <a:cubicBezTo>
                    <a:pt x="9637" y="55932"/>
                    <a:pt x="9637" y="56271"/>
                    <a:pt x="9948" y="56610"/>
                  </a:cubicBezTo>
                  <a:cubicBezTo>
                    <a:pt x="10259" y="56949"/>
                    <a:pt x="10569" y="57288"/>
                    <a:pt x="11191" y="56610"/>
                  </a:cubicBezTo>
                  <a:cubicBezTo>
                    <a:pt x="11813" y="56271"/>
                    <a:pt x="12124" y="56610"/>
                    <a:pt x="12435" y="56610"/>
                  </a:cubicBezTo>
                  <a:cubicBezTo>
                    <a:pt x="12435" y="56949"/>
                    <a:pt x="12746" y="56949"/>
                    <a:pt x="12746" y="57288"/>
                  </a:cubicBezTo>
                  <a:cubicBezTo>
                    <a:pt x="13056" y="57288"/>
                    <a:pt x="13367" y="57288"/>
                    <a:pt x="13367" y="57288"/>
                  </a:cubicBezTo>
                  <a:cubicBezTo>
                    <a:pt x="13678" y="57288"/>
                    <a:pt x="13989" y="57288"/>
                    <a:pt x="13989" y="57627"/>
                  </a:cubicBezTo>
                  <a:cubicBezTo>
                    <a:pt x="13989" y="57627"/>
                    <a:pt x="13989" y="57966"/>
                    <a:pt x="13678" y="58305"/>
                  </a:cubicBezTo>
                  <a:cubicBezTo>
                    <a:pt x="13367" y="58644"/>
                    <a:pt x="13056" y="58983"/>
                    <a:pt x="12435" y="59322"/>
                  </a:cubicBezTo>
                  <a:cubicBezTo>
                    <a:pt x="12435" y="59322"/>
                    <a:pt x="12435" y="59322"/>
                    <a:pt x="12435" y="59322"/>
                  </a:cubicBezTo>
                  <a:cubicBezTo>
                    <a:pt x="12435" y="59661"/>
                    <a:pt x="12124" y="60677"/>
                    <a:pt x="12124" y="61016"/>
                  </a:cubicBezTo>
                  <a:cubicBezTo>
                    <a:pt x="12124" y="61016"/>
                    <a:pt x="12124" y="61355"/>
                    <a:pt x="12124" y="61355"/>
                  </a:cubicBezTo>
                  <a:cubicBezTo>
                    <a:pt x="12124" y="61355"/>
                    <a:pt x="12124" y="61694"/>
                    <a:pt x="12124" y="61694"/>
                  </a:cubicBezTo>
                  <a:cubicBezTo>
                    <a:pt x="12124" y="62033"/>
                    <a:pt x="12124" y="62372"/>
                    <a:pt x="12124" y="62711"/>
                  </a:cubicBezTo>
                  <a:cubicBezTo>
                    <a:pt x="12124" y="62711"/>
                    <a:pt x="12124" y="63050"/>
                    <a:pt x="12124" y="63050"/>
                  </a:cubicBezTo>
                  <a:cubicBezTo>
                    <a:pt x="12124" y="63389"/>
                    <a:pt x="12124" y="63728"/>
                    <a:pt x="12124" y="64067"/>
                  </a:cubicBezTo>
                  <a:cubicBezTo>
                    <a:pt x="11813" y="64067"/>
                    <a:pt x="11813" y="64067"/>
                    <a:pt x="11502" y="64067"/>
                  </a:cubicBezTo>
                  <a:cubicBezTo>
                    <a:pt x="11191" y="64067"/>
                    <a:pt x="11191" y="64406"/>
                    <a:pt x="10880" y="64406"/>
                  </a:cubicBezTo>
                  <a:cubicBezTo>
                    <a:pt x="10569" y="64745"/>
                    <a:pt x="9948" y="65084"/>
                    <a:pt x="9326" y="65084"/>
                  </a:cubicBezTo>
                  <a:cubicBezTo>
                    <a:pt x="8393" y="64745"/>
                    <a:pt x="8082" y="64406"/>
                    <a:pt x="8082" y="63389"/>
                  </a:cubicBezTo>
                  <a:cubicBezTo>
                    <a:pt x="8082" y="63389"/>
                    <a:pt x="8082" y="63389"/>
                    <a:pt x="8082" y="63389"/>
                  </a:cubicBezTo>
                  <a:cubicBezTo>
                    <a:pt x="7772" y="63389"/>
                    <a:pt x="7461" y="63389"/>
                    <a:pt x="6839" y="63728"/>
                  </a:cubicBezTo>
                  <a:cubicBezTo>
                    <a:pt x="6528" y="63728"/>
                    <a:pt x="6217" y="63728"/>
                    <a:pt x="5906" y="63728"/>
                  </a:cubicBezTo>
                  <a:cubicBezTo>
                    <a:pt x="5284" y="63728"/>
                    <a:pt x="4663" y="65084"/>
                    <a:pt x="4663" y="65423"/>
                  </a:cubicBezTo>
                  <a:cubicBezTo>
                    <a:pt x="4663" y="65423"/>
                    <a:pt x="4663" y="65762"/>
                    <a:pt x="4974" y="65762"/>
                  </a:cubicBezTo>
                  <a:cubicBezTo>
                    <a:pt x="5284" y="65762"/>
                    <a:pt x="5284" y="65762"/>
                    <a:pt x="5284" y="66101"/>
                  </a:cubicBezTo>
                  <a:cubicBezTo>
                    <a:pt x="5595" y="66440"/>
                    <a:pt x="5595" y="66779"/>
                    <a:pt x="5595" y="67118"/>
                  </a:cubicBezTo>
                  <a:cubicBezTo>
                    <a:pt x="5595" y="67457"/>
                    <a:pt x="5595" y="67457"/>
                    <a:pt x="5595" y="67796"/>
                  </a:cubicBezTo>
                  <a:cubicBezTo>
                    <a:pt x="6217" y="68474"/>
                    <a:pt x="5906" y="68813"/>
                    <a:pt x="5595" y="69152"/>
                  </a:cubicBezTo>
                  <a:cubicBezTo>
                    <a:pt x="5595" y="69152"/>
                    <a:pt x="5284" y="69491"/>
                    <a:pt x="4974" y="69830"/>
                  </a:cubicBezTo>
                  <a:cubicBezTo>
                    <a:pt x="4974" y="70169"/>
                    <a:pt x="4974" y="70169"/>
                    <a:pt x="4974" y="70169"/>
                  </a:cubicBezTo>
                  <a:cubicBezTo>
                    <a:pt x="4974" y="70169"/>
                    <a:pt x="4974" y="70169"/>
                    <a:pt x="4974" y="70169"/>
                  </a:cubicBezTo>
                  <a:cubicBezTo>
                    <a:pt x="4663" y="70508"/>
                    <a:pt x="4663" y="70847"/>
                    <a:pt x="4352" y="71186"/>
                  </a:cubicBezTo>
                  <a:cubicBezTo>
                    <a:pt x="4041" y="71186"/>
                    <a:pt x="3419" y="71864"/>
                    <a:pt x="3419" y="71864"/>
                  </a:cubicBezTo>
                  <a:cubicBezTo>
                    <a:pt x="3419" y="71864"/>
                    <a:pt x="3419" y="72203"/>
                    <a:pt x="4041" y="72203"/>
                  </a:cubicBezTo>
                  <a:cubicBezTo>
                    <a:pt x="4663" y="72203"/>
                    <a:pt x="4974" y="72881"/>
                    <a:pt x="4974" y="73220"/>
                  </a:cubicBezTo>
                  <a:cubicBezTo>
                    <a:pt x="5284" y="73220"/>
                    <a:pt x="5284" y="73559"/>
                    <a:pt x="5284" y="73898"/>
                  </a:cubicBezTo>
                  <a:cubicBezTo>
                    <a:pt x="5595" y="74237"/>
                    <a:pt x="5595" y="74576"/>
                    <a:pt x="5595" y="74576"/>
                  </a:cubicBezTo>
                  <a:cubicBezTo>
                    <a:pt x="5906" y="74576"/>
                    <a:pt x="6217" y="74915"/>
                    <a:pt x="6217" y="75254"/>
                  </a:cubicBezTo>
                  <a:cubicBezTo>
                    <a:pt x="6528" y="76271"/>
                    <a:pt x="6217" y="77627"/>
                    <a:pt x="5906" y="78305"/>
                  </a:cubicBezTo>
                  <a:cubicBezTo>
                    <a:pt x="5284" y="78983"/>
                    <a:pt x="4352" y="78983"/>
                    <a:pt x="3730" y="78983"/>
                  </a:cubicBezTo>
                  <a:cubicBezTo>
                    <a:pt x="3419" y="78983"/>
                    <a:pt x="2797" y="78644"/>
                    <a:pt x="2487" y="78983"/>
                  </a:cubicBezTo>
                  <a:cubicBezTo>
                    <a:pt x="1865" y="78983"/>
                    <a:pt x="1554" y="78644"/>
                    <a:pt x="1243" y="78644"/>
                  </a:cubicBezTo>
                  <a:cubicBezTo>
                    <a:pt x="932" y="78305"/>
                    <a:pt x="621" y="78305"/>
                    <a:pt x="621" y="78305"/>
                  </a:cubicBezTo>
                  <a:cubicBezTo>
                    <a:pt x="621" y="78305"/>
                    <a:pt x="310" y="78644"/>
                    <a:pt x="0" y="79661"/>
                  </a:cubicBezTo>
                  <a:cubicBezTo>
                    <a:pt x="0" y="79661"/>
                    <a:pt x="0" y="79661"/>
                    <a:pt x="0" y="79661"/>
                  </a:cubicBezTo>
                  <a:cubicBezTo>
                    <a:pt x="0" y="79661"/>
                    <a:pt x="310" y="79661"/>
                    <a:pt x="621" y="79661"/>
                  </a:cubicBezTo>
                  <a:cubicBezTo>
                    <a:pt x="932" y="80000"/>
                    <a:pt x="1243" y="80000"/>
                    <a:pt x="1243" y="80338"/>
                  </a:cubicBezTo>
                  <a:cubicBezTo>
                    <a:pt x="1243" y="80338"/>
                    <a:pt x="1554" y="80677"/>
                    <a:pt x="1554" y="80677"/>
                  </a:cubicBezTo>
                  <a:cubicBezTo>
                    <a:pt x="1865" y="81016"/>
                    <a:pt x="2176" y="81694"/>
                    <a:pt x="1865" y="82033"/>
                  </a:cubicBezTo>
                  <a:cubicBezTo>
                    <a:pt x="1865" y="82372"/>
                    <a:pt x="1554" y="82711"/>
                    <a:pt x="932" y="83389"/>
                  </a:cubicBezTo>
                  <a:cubicBezTo>
                    <a:pt x="932" y="83389"/>
                    <a:pt x="932" y="84067"/>
                    <a:pt x="621" y="84406"/>
                  </a:cubicBezTo>
                  <a:cubicBezTo>
                    <a:pt x="621" y="85423"/>
                    <a:pt x="621" y="86101"/>
                    <a:pt x="310" y="86440"/>
                  </a:cubicBezTo>
                  <a:cubicBezTo>
                    <a:pt x="310" y="86779"/>
                    <a:pt x="310" y="86779"/>
                    <a:pt x="310" y="87118"/>
                  </a:cubicBezTo>
                  <a:cubicBezTo>
                    <a:pt x="621" y="87457"/>
                    <a:pt x="1554" y="88135"/>
                    <a:pt x="1865" y="88135"/>
                  </a:cubicBezTo>
                  <a:cubicBezTo>
                    <a:pt x="1865" y="88135"/>
                    <a:pt x="2176" y="88135"/>
                    <a:pt x="2487" y="88135"/>
                  </a:cubicBezTo>
                  <a:cubicBezTo>
                    <a:pt x="2797" y="88135"/>
                    <a:pt x="2797" y="88135"/>
                    <a:pt x="3108" y="88135"/>
                  </a:cubicBezTo>
                  <a:cubicBezTo>
                    <a:pt x="3108" y="88135"/>
                    <a:pt x="3108" y="88474"/>
                    <a:pt x="2797" y="88813"/>
                  </a:cubicBezTo>
                  <a:cubicBezTo>
                    <a:pt x="2797" y="89152"/>
                    <a:pt x="2487" y="89491"/>
                    <a:pt x="2176" y="89830"/>
                  </a:cubicBezTo>
                  <a:cubicBezTo>
                    <a:pt x="1865" y="90169"/>
                    <a:pt x="2797" y="91525"/>
                    <a:pt x="3108" y="91525"/>
                  </a:cubicBezTo>
                  <a:cubicBezTo>
                    <a:pt x="3730" y="92203"/>
                    <a:pt x="4041" y="92203"/>
                    <a:pt x="4663" y="92203"/>
                  </a:cubicBezTo>
                  <a:cubicBezTo>
                    <a:pt x="4663" y="92203"/>
                    <a:pt x="4974" y="92203"/>
                    <a:pt x="5284" y="92203"/>
                  </a:cubicBezTo>
                  <a:cubicBezTo>
                    <a:pt x="5595" y="92542"/>
                    <a:pt x="5595" y="92203"/>
                    <a:pt x="5906" y="92203"/>
                  </a:cubicBezTo>
                  <a:cubicBezTo>
                    <a:pt x="5906" y="92203"/>
                    <a:pt x="5595" y="91864"/>
                    <a:pt x="5595" y="91864"/>
                  </a:cubicBezTo>
                  <a:cubicBezTo>
                    <a:pt x="5595" y="91525"/>
                    <a:pt x="5284" y="90847"/>
                    <a:pt x="5595" y="90847"/>
                  </a:cubicBezTo>
                  <a:cubicBezTo>
                    <a:pt x="5595" y="90169"/>
                    <a:pt x="6217" y="90169"/>
                    <a:pt x="6839" y="90169"/>
                  </a:cubicBezTo>
                  <a:cubicBezTo>
                    <a:pt x="7461" y="90508"/>
                    <a:pt x="8082" y="90847"/>
                    <a:pt x="8082" y="91525"/>
                  </a:cubicBezTo>
                  <a:cubicBezTo>
                    <a:pt x="8082" y="91525"/>
                    <a:pt x="9326" y="92203"/>
                    <a:pt x="9637" y="92203"/>
                  </a:cubicBezTo>
                  <a:cubicBezTo>
                    <a:pt x="9637" y="92203"/>
                    <a:pt x="9637" y="92203"/>
                    <a:pt x="9637" y="92203"/>
                  </a:cubicBezTo>
                  <a:cubicBezTo>
                    <a:pt x="9326" y="91864"/>
                    <a:pt x="9326" y="91186"/>
                    <a:pt x="9326" y="90847"/>
                  </a:cubicBezTo>
                  <a:cubicBezTo>
                    <a:pt x="9637" y="90508"/>
                    <a:pt x="9637" y="90508"/>
                    <a:pt x="10259" y="90508"/>
                  </a:cubicBezTo>
                  <a:cubicBezTo>
                    <a:pt x="10569" y="90508"/>
                    <a:pt x="10569" y="90847"/>
                    <a:pt x="10880" y="90847"/>
                  </a:cubicBezTo>
                  <a:cubicBezTo>
                    <a:pt x="10880" y="91186"/>
                    <a:pt x="11191" y="91525"/>
                    <a:pt x="11502" y="91525"/>
                  </a:cubicBezTo>
                  <a:cubicBezTo>
                    <a:pt x="11502" y="91525"/>
                    <a:pt x="11813" y="91525"/>
                    <a:pt x="11813" y="91525"/>
                  </a:cubicBezTo>
                  <a:cubicBezTo>
                    <a:pt x="12124" y="91864"/>
                    <a:pt x="11813" y="92203"/>
                    <a:pt x="11813" y="92881"/>
                  </a:cubicBezTo>
                  <a:cubicBezTo>
                    <a:pt x="11813" y="93220"/>
                    <a:pt x="11813" y="93220"/>
                    <a:pt x="11813" y="93559"/>
                  </a:cubicBezTo>
                  <a:cubicBezTo>
                    <a:pt x="12124" y="93898"/>
                    <a:pt x="11813" y="94237"/>
                    <a:pt x="11813" y="94237"/>
                  </a:cubicBezTo>
                  <a:cubicBezTo>
                    <a:pt x="11502" y="94576"/>
                    <a:pt x="10880" y="94237"/>
                    <a:pt x="10259" y="94237"/>
                  </a:cubicBezTo>
                  <a:cubicBezTo>
                    <a:pt x="9948" y="93898"/>
                    <a:pt x="9637" y="93898"/>
                    <a:pt x="9637" y="93898"/>
                  </a:cubicBezTo>
                  <a:cubicBezTo>
                    <a:pt x="9326" y="93898"/>
                    <a:pt x="9326" y="93898"/>
                    <a:pt x="9326" y="93898"/>
                  </a:cubicBezTo>
                  <a:cubicBezTo>
                    <a:pt x="9326" y="94237"/>
                    <a:pt x="9948" y="95254"/>
                    <a:pt x="10569" y="95932"/>
                  </a:cubicBezTo>
                  <a:cubicBezTo>
                    <a:pt x="10880" y="96271"/>
                    <a:pt x="10880" y="97966"/>
                    <a:pt x="10880" y="97966"/>
                  </a:cubicBezTo>
                  <a:cubicBezTo>
                    <a:pt x="10880" y="98305"/>
                    <a:pt x="10569" y="98305"/>
                    <a:pt x="10569" y="98305"/>
                  </a:cubicBezTo>
                  <a:cubicBezTo>
                    <a:pt x="9948" y="98305"/>
                    <a:pt x="9015" y="97627"/>
                    <a:pt x="8704" y="96949"/>
                  </a:cubicBezTo>
                  <a:cubicBezTo>
                    <a:pt x="8704" y="96271"/>
                    <a:pt x="7461" y="96271"/>
                    <a:pt x="7150" y="96271"/>
                  </a:cubicBezTo>
                  <a:cubicBezTo>
                    <a:pt x="6839" y="96271"/>
                    <a:pt x="6528" y="96271"/>
                    <a:pt x="5906" y="95932"/>
                  </a:cubicBezTo>
                  <a:cubicBezTo>
                    <a:pt x="5906" y="95932"/>
                    <a:pt x="5595" y="95932"/>
                    <a:pt x="5595" y="95932"/>
                  </a:cubicBezTo>
                  <a:cubicBezTo>
                    <a:pt x="4974" y="95593"/>
                    <a:pt x="4352" y="95254"/>
                    <a:pt x="3730" y="94576"/>
                  </a:cubicBezTo>
                  <a:cubicBezTo>
                    <a:pt x="3419" y="93898"/>
                    <a:pt x="3108" y="93559"/>
                    <a:pt x="2487" y="93220"/>
                  </a:cubicBezTo>
                  <a:cubicBezTo>
                    <a:pt x="2487" y="93220"/>
                    <a:pt x="2487" y="93220"/>
                    <a:pt x="2176" y="93220"/>
                  </a:cubicBezTo>
                  <a:cubicBezTo>
                    <a:pt x="2176" y="93559"/>
                    <a:pt x="2797" y="94237"/>
                    <a:pt x="2797" y="94576"/>
                  </a:cubicBezTo>
                  <a:cubicBezTo>
                    <a:pt x="3108" y="94915"/>
                    <a:pt x="3108" y="94915"/>
                    <a:pt x="3108" y="95254"/>
                  </a:cubicBezTo>
                  <a:cubicBezTo>
                    <a:pt x="3108" y="95593"/>
                    <a:pt x="3108" y="95593"/>
                    <a:pt x="3108" y="95593"/>
                  </a:cubicBezTo>
                  <a:cubicBezTo>
                    <a:pt x="3108" y="95932"/>
                    <a:pt x="3108" y="96271"/>
                    <a:pt x="3108" y="96610"/>
                  </a:cubicBezTo>
                  <a:cubicBezTo>
                    <a:pt x="3419" y="96610"/>
                    <a:pt x="3419" y="96610"/>
                    <a:pt x="3419" y="96610"/>
                  </a:cubicBezTo>
                  <a:cubicBezTo>
                    <a:pt x="3730" y="96610"/>
                    <a:pt x="4041" y="96610"/>
                    <a:pt x="4041" y="96949"/>
                  </a:cubicBezTo>
                  <a:cubicBezTo>
                    <a:pt x="4352" y="97627"/>
                    <a:pt x="4041" y="98305"/>
                    <a:pt x="3730" y="98644"/>
                  </a:cubicBezTo>
                  <a:cubicBezTo>
                    <a:pt x="3419" y="98983"/>
                    <a:pt x="3419" y="99322"/>
                    <a:pt x="3419" y="99661"/>
                  </a:cubicBezTo>
                  <a:cubicBezTo>
                    <a:pt x="3419" y="100000"/>
                    <a:pt x="3419" y="100000"/>
                    <a:pt x="3419" y="100338"/>
                  </a:cubicBezTo>
                  <a:cubicBezTo>
                    <a:pt x="3730" y="100338"/>
                    <a:pt x="4352" y="100338"/>
                    <a:pt x="4663" y="100338"/>
                  </a:cubicBezTo>
                  <a:cubicBezTo>
                    <a:pt x="4974" y="100000"/>
                    <a:pt x="4974" y="100000"/>
                    <a:pt x="5284" y="100000"/>
                  </a:cubicBezTo>
                  <a:cubicBezTo>
                    <a:pt x="5284" y="100000"/>
                    <a:pt x="5595" y="100000"/>
                    <a:pt x="5595" y="100000"/>
                  </a:cubicBezTo>
                  <a:cubicBezTo>
                    <a:pt x="5595" y="99661"/>
                    <a:pt x="5595" y="99322"/>
                    <a:pt x="5595" y="98983"/>
                  </a:cubicBezTo>
                  <a:cubicBezTo>
                    <a:pt x="5284" y="98305"/>
                    <a:pt x="5284" y="97966"/>
                    <a:pt x="5284" y="97966"/>
                  </a:cubicBezTo>
                  <a:cubicBezTo>
                    <a:pt x="5284" y="97627"/>
                    <a:pt x="5595" y="97627"/>
                    <a:pt x="5595" y="97627"/>
                  </a:cubicBezTo>
                  <a:cubicBezTo>
                    <a:pt x="5906" y="97288"/>
                    <a:pt x="6217" y="97627"/>
                    <a:pt x="6528" y="97627"/>
                  </a:cubicBezTo>
                  <a:cubicBezTo>
                    <a:pt x="6528" y="97627"/>
                    <a:pt x="6528" y="97627"/>
                    <a:pt x="6528" y="97627"/>
                  </a:cubicBezTo>
                  <a:cubicBezTo>
                    <a:pt x="6528" y="97627"/>
                    <a:pt x="6839" y="97966"/>
                    <a:pt x="7150" y="98305"/>
                  </a:cubicBezTo>
                  <a:cubicBezTo>
                    <a:pt x="7150" y="98305"/>
                    <a:pt x="7150" y="98305"/>
                    <a:pt x="7150" y="98644"/>
                  </a:cubicBezTo>
                  <a:cubicBezTo>
                    <a:pt x="7772" y="98983"/>
                    <a:pt x="8082" y="98983"/>
                    <a:pt x="8704" y="98983"/>
                  </a:cubicBezTo>
                  <a:cubicBezTo>
                    <a:pt x="8704" y="99322"/>
                    <a:pt x="9015" y="99322"/>
                    <a:pt x="9015" y="99322"/>
                  </a:cubicBezTo>
                  <a:cubicBezTo>
                    <a:pt x="9326" y="99322"/>
                    <a:pt x="9326" y="99322"/>
                    <a:pt x="9326" y="99661"/>
                  </a:cubicBezTo>
                  <a:cubicBezTo>
                    <a:pt x="9637" y="99661"/>
                    <a:pt x="9637" y="99661"/>
                    <a:pt x="10259" y="100000"/>
                  </a:cubicBezTo>
                  <a:cubicBezTo>
                    <a:pt x="10880" y="100000"/>
                    <a:pt x="11191" y="100677"/>
                    <a:pt x="11191" y="101016"/>
                  </a:cubicBezTo>
                  <a:cubicBezTo>
                    <a:pt x="11191" y="101355"/>
                    <a:pt x="11191" y="101694"/>
                    <a:pt x="11502" y="101694"/>
                  </a:cubicBezTo>
                  <a:cubicBezTo>
                    <a:pt x="11813" y="101694"/>
                    <a:pt x="12124" y="101355"/>
                    <a:pt x="12124" y="101355"/>
                  </a:cubicBezTo>
                  <a:cubicBezTo>
                    <a:pt x="12435" y="101016"/>
                    <a:pt x="12435" y="100677"/>
                    <a:pt x="13056" y="100677"/>
                  </a:cubicBezTo>
                  <a:cubicBezTo>
                    <a:pt x="13367" y="100677"/>
                    <a:pt x="13367" y="100677"/>
                    <a:pt x="13367" y="100677"/>
                  </a:cubicBezTo>
                  <a:cubicBezTo>
                    <a:pt x="13678" y="100338"/>
                    <a:pt x="14300" y="100000"/>
                    <a:pt x="14922" y="100338"/>
                  </a:cubicBezTo>
                  <a:cubicBezTo>
                    <a:pt x="15233" y="100338"/>
                    <a:pt x="15233" y="100338"/>
                    <a:pt x="15233" y="100338"/>
                  </a:cubicBezTo>
                  <a:cubicBezTo>
                    <a:pt x="15233" y="100338"/>
                    <a:pt x="15233" y="100000"/>
                    <a:pt x="15233" y="99661"/>
                  </a:cubicBezTo>
                  <a:cubicBezTo>
                    <a:pt x="15233" y="99661"/>
                    <a:pt x="15233" y="99322"/>
                    <a:pt x="15233" y="99322"/>
                  </a:cubicBezTo>
                  <a:cubicBezTo>
                    <a:pt x="15233" y="99322"/>
                    <a:pt x="15233" y="99322"/>
                    <a:pt x="15233" y="99322"/>
                  </a:cubicBezTo>
                  <a:cubicBezTo>
                    <a:pt x="15233" y="99322"/>
                    <a:pt x="15233" y="99322"/>
                    <a:pt x="15233" y="99322"/>
                  </a:cubicBezTo>
                  <a:cubicBezTo>
                    <a:pt x="15544" y="99322"/>
                    <a:pt x="15544" y="99322"/>
                    <a:pt x="15544" y="99322"/>
                  </a:cubicBezTo>
                  <a:cubicBezTo>
                    <a:pt x="15544" y="99322"/>
                    <a:pt x="15544" y="99322"/>
                    <a:pt x="15854" y="99322"/>
                  </a:cubicBezTo>
                  <a:cubicBezTo>
                    <a:pt x="15854" y="99322"/>
                    <a:pt x="16165" y="98983"/>
                    <a:pt x="16165" y="98305"/>
                  </a:cubicBezTo>
                  <a:cubicBezTo>
                    <a:pt x="16165" y="97966"/>
                    <a:pt x="16476" y="97288"/>
                    <a:pt x="17098" y="97288"/>
                  </a:cubicBezTo>
                  <a:cubicBezTo>
                    <a:pt x="17409" y="97288"/>
                    <a:pt x="17409" y="97627"/>
                    <a:pt x="17409" y="97966"/>
                  </a:cubicBezTo>
                  <a:cubicBezTo>
                    <a:pt x="17409" y="98305"/>
                    <a:pt x="18341" y="98983"/>
                    <a:pt x="18652" y="98983"/>
                  </a:cubicBezTo>
                  <a:cubicBezTo>
                    <a:pt x="18652" y="98983"/>
                    <a:pt x="18652" y="98983"/>
                    <a:pt x="18652" y="98983"/>
                  </a:cubicBezTo>
                  <a:cubicBezTo>
                    <a:pt x="18963" y="99322"/>
                    <a:pt x="18963" y="99322"/>
                    <a:pt x="19274" y="98983"/>
                  </a:cubicBezTo>
                  <a:cubicBezTo>
                    <a:pt x="19274" y="98983"/>
                    <a:pt x="19274" y="98644"/>
                    <a:pt x="19585" y="98644"/>
                  </a:cubicBezTo>
                  <a:cubicBezTo>
                    <a:pt x="19896" y="98644"/>
                    <a:pt x="19896" y="98305"/>
                    <a:pt x="20207" y="98305"/>
                  </a:cubicBezTo>
                  <a:cubicBezTo>
                    <a:pt x="20518" y="98305"/>
                    <a:pt x="20829" y="98305"/>
                    <a:pt x="21139" y="98644"/>
                  </a:cubicBezTo>
                  <a:cubicBezTo>
                    <a:pt x="21450" y="98983"/>
                    <a:pt x="21450" y="98983"/>
                    <a:pt x="21450" y="98983"/>
                  </a:cubicBezTo>
                  <a:cubicBezTo>
                    <a:pt x="21450" y="98983"/>
                    <a:pt x="21761" y="98983"/>
                    <a:pt x="21761" y="99322"/>
                  </a:cubicBezTo>
                  <a:cubicBezTo>
                    <a:pt x="21761" y="99322"/>
                    <a:pt x="21761" y="99661"/>
                    <a:pt x="21139" y="101016"/>
                  </a:cubicBezTo>
                  <a:cubicBezTo>
                    <a:pt x="21139" y="101355"/>
                    <a:pt x="21450" y="101694"/>
                    <a:pt x="22072" y="102372"/>
                  </a:cubicBezTo>
                  <a:cubicBezTo>
                    <a:pt x="22383" y="102711"/>
                    <a:pt x="22694" y="103050"/>
                    <a:pt x="22694" y="103389"/>
                  </a:cubicBezTo>
                  <a:cubicBezTo>
                    <a:pt x="23005" y="103728"/>
                    <a:pt x="23005" y="103728"/>
                    <a:pt x="23005" y="103728"/>
                  </a:cubicBezTo>
                  <a:cubicBezTo>
                    <a:pt x="23005" y="103728"/>
                    <a:pt x="23316" y="103389"/>
                    <a:pt x="23937" y="103389"/>
                  </a:cubicBezTo>
                  <a:cubicBezTo>
                    <a:pt x="24248" y="103050"/>
                    <a:pt x="24870" y="103050"/>
                    <a:pt x="25181" y="103050"/>
                  </a:cubicBezTo>
                  <a:cubicBezTo>
                    <a:pt x="25492" y="103389"/>
                    <a:pt x="25492" y="103728"/>
                    <a:pt x="25492" y="104406"/>
                  </a:cubicBezTo>
                  <a:cubicBezTo>
                    <a:pt x="25492" y="107118"/>
                    <a:pt x="25492" y="107118"/>
                    <a:pt x="25492" y="107118"/>
                  </a:cubicBezTo>
                  <a:cubicBezTo>
                    <a:pt x="25492" y="107457"/>
                    <a:pt x="25803" y="107796"/>
                    <a:pt x="26424" y="107796"/>
                  </a:cubicBezTo>
                  <a:cubicBezTo>
                    <a:pt x="26735" y="107796"/>
                    <a:pt x="27046" y="108135"/>
                    <a:pt x="27046" y="108135"/>
                  </a:cubicBezTo>
                  <a:cubicBezTo>
                    <a:pt x="27357" y="108474"/>
                    <a:pt x="27668" y="108135"/>
                    <a:pt x="27979" y="107796"/>
                  </a:cubicBezTo>
                  <a:cubicBezTo>
                    <a:pt x="27979" y="107796"/>
                    <a:pt x="27979" y="107796"/>
                    <a:pt x="27979" y="107796"/>
                  </a:cubicBezTo>
                  <a:cubicBezTo>
                    <a:pt x="27979" y="107796"/>
                    <a:pt x="27979" y="107796"/>
                    <a:pt x="27979" y="107796"/>
                  </a:cubicBezTo>
                  <a:cubicBezTo>
                    <a:pt x="27979" y="107796"/>
                    <a:pt x="27979" y="107796"/>
                    <a:pt x="27979" y="107796"/>
                  </a:cubicBezTo>
                  <a:cubicBezTo>
                    <a:pt x="28290" y="108135"/>
                    <a:pt x="28290" y="108135"/>
                    <a:pt x="28290" y="108135"/>
                  </a:cubicBezTo>
                  <a:cubicBezTo>
                    <a:pt x="28601" y="108474"/>
                    <a:pt x="28601" y="108474"/>
                    <a:pt x="28601" y="108474"/>
                  </a:cubicBezTo>
                  <a:cubicBezTo>
                    <a:pt x="28911" y="108813"/>
                    <a:pt x="28601" y="109152"/>
                    <a:pt x="28601" y="109830"/>
                  </a:cubicBezTo>
                  <a:cubicBezTo>
                    <a:pt x="28290" y="109830"/>
                    <a:pt x="28290" y="110169"/>
                    <a:pt x="28290" y="110508"/>
                  </a:cubicBezTo>
                  <a:cubicBezTo>
                    <a:pt x="28290" y="110847"/>
                    <a:pt x="27979" y="111186"/>
                    <a:pt x="27979" y="111525"/>
                  </a:cubicBezTo>
                  <a:cubicBezTo>
                    <a:pt x="27668" y="111864"/>
                    <a:pt x="27668" y="112203"/>
                    <a:pt x="27668" y="112542"/>
                  </a:cubicBezTo>
                  <a:cubicBezTo>
                    <a:pt x="27668" y="112881"/>
                    <a:pt x="27046" y="113559"/>
                    <a:pt x="26735" y="113559"/>
                  </a:cubicBezTo>
                  <a:cubicBezTo>
                    <a:pt x="26424" y="113898"/>
                    <a:pt x="26424" y="113898"/>
                    <a:pt x="26424" y="113898"/>
                  </a:cubicBezTo>
                  <a:cubicBezTo>
                    <a:pt x="26113" y="114576"/>
                    <a:pt x="25492" y="114576"/>
                    <a:pt x="25181" y="114576"/>
                  </a:cubicBezTo>
                  <a:cubicBezTo>
                    <a:pt x="24870" y="114915"/>
                    <a:pt x="24870" y="114915"/>
                    <a:pt x="24870" y="114915"/>
                  </a:cubicBezTo>
                  <a:cubicBezTo>
                    <a:pt x="24870" y="114915"/>
                    <a:pt x="24559" y="114915"/>
                    <a:pt x="24559" y="115254"/>
                  </a:cubicBezTo>
                  <a:cubicBezTo>
                    <a:pt x="24559" y="115593"/>
                    <a:pt x="24248" y="116271"/>
                    <a:pt x="23937" y="116271"/>
                  </a:cubicBezTo>
                  <a:cubicBezTo>
                    <a:pt x="23626" y="116610"/>
                    <a:pt x="23316" y="116949"/>
                    <a:pt x="23316" y="116949"/>
                  </a:cubicBezTo>
                  <a:cubicBezTo>
                    <a:pt x="23316" y="117288"/>
                    <a:pt x="23005" y="117627"/>
                    <a:pt x="22694" y="117627"/>
                  </a:cubicBezTo>
                  <a:cubicBezTo>
                    <a:pt x="23005" y="117627"/>
                    <a:pt x="23005" y="117627"/>
                    <a:pt x="23005" y="117627"/>
                  </a:cubicBezTo>
                  <a:cubicBezTo>
                    <a:pt x="23316" y="117966"/>
                    <a:pt x="24248" y="118305"/>
                    <a:pt x="24559" y="118305"/>
                  </a:cubicBezTo>
                  <a:cubicBezTo>
                    <a:pt x="24870" y="118305"/>
                    <a:pt x="25181" y="118644"/>
                    <a:pt x="25492" y="118983"/>
                  </a:cubicBezTo>
                  <a:cubicBezTo>
                    <a:pt x="25492" y="118983"/>
                    <a:pt x="25803" y="119322"/>
                    <a:pt x="25803" y="119322"/>
                  </a:cubicBezTo>
                  <a:cubicBezTo>
                    <a:pt x="26113" y="119322"/>
                    <a:pt x="26113" y="119322"/>
                    <a:pt x="26113" y="119322"/>
                  </a:cubicBezTo>
                  <a:cubicBezTo>
                    <a:pt x="26113" y="119661"/>
                    <a:pt x="26113" y="119661"/>
                    <a:pt x="26113" y="119661"/>
                  </a:cubicBezTo>
                  <a:cubicBezTo>
                    <a:pt x="26113" y="119999"/>
                    <a:pt x="26113" y="119999"/>
                    <a:pt x="26113" y="119999"/>
                  </a:cubicBezTo>
                  <a:cubicBezTo>
                    <a:pt x="26113" y="119999"/>
                    <a:pt x="26113" y="119999"/>
                    <a:pt x="26735" y="119999"/>
                  </a:cubicBezTo>
                  <a:cubicBezTo>
                    <a:pt x="27046" y="119999"/>
                    <a:pt x="27357" y="119999"/>
                    <a:pt x="27357" y="119999"/>
                  </a:cubicBezTo>
                  <a:cubicBezTo>
                    <a:pt x="27357" y="119999"/>
                    <a:pt x="27357" y="119661"/>
                    <a:pt x="27357" y="119661"/>
                  </a:cubicBezTo>
                  <a:cubicBezTo>
                    <a:pt x="27357" y="119322"/>
                    <a:pt x="27046" y="119322"/>
                    <a:pt x="27046" y="119322"/>
                  </a:cubicBezTo>
                  <a:cubicBezTo>
                    <a:pt x="27046" y="118983"/>
                    <a:pt x="27046" y="118305"/>
                    <a:pt x="27357" y="118305"/>
                  </a:cubicBezTo>
                  <a:cubicBezTo>
                    <a:pt x="27668" y="117966"/>
                    <a:pt x="28601" y="118983"/>
                    <a:pt x="28601" y="118983"/>
                  </a:cubicBezTo>
                  <a:cubicBezTo>
                    <a:pt x="28601" y="118983"/>
                    <a:pt x="28601" y="118983"/>
                    <a:pt x="28601" y="118983"/>
                  </a:cubicBezTo>
                  <a:cubicBezTo>
                    <a:pt x="28601" y="118983"/>
                    <a:pt x="28911" y="118644"/>
                    <a:pt x="28911" y="117627"/>
                  </a:cubicBezTo>
                  <a:cubicBezTo>
                    <a:pt x="28911" y="117627"/>
                    <a:pt x="28911" y="117627"/>
                    <a:pt x="28911" y="117627"/>
                  </a:cubicBezTo>
                  <a:cubicBezTo>
                    <a:pt x="28911" y="116949"/>
                    <a:pt x="29533" y="115593"/>
                    <a:pt x="29844" y="115254"/>
                  </a:cubicBezTo>
                  <a:cubicBezTo>
                    <a:pt x="30155" y="114915"/>
                    <a:pt x="29844" y="114237"/>
                    <a:pt x="29533" y="113898"/>
                  </a:cubicBezTo>
                  <a:cubicBezTo>
                    <a:pt x="29533" y="113898"/>
                    <a:pt x="29533" y="113898"/>
                    <a:pt x="29533" y="113898"/>
                  </a:cubicBezTo>
                  <a:cubicBezTo>
                    <a:pt x="29533" y="113559"/>
                    <a:pt x="29533" y="113559"/>
                    <a:pt x="29844" y="113559"/>
                  </a:cubicBezTo>
                  <a:cubicBezTo>
                    <a:pt x="30155" y="113220"/>
                    <a:pt x="31088" y="112881"/>
                    <a:pt x="31398" y="111864"/>
                  </a:cubicBezTo>
                  <a:cubicBezTo>
                    <a:pt x="31709" y="111864"/>
                    <a:pt x="31709" y="111864"/>
                    <a:pt x="32953" y="112203"/>
                  </a:cubicBezTo>
                  <a:cubicBezTo>
                    <a:pt x="33886" y="112542"/>
                    <a:pt x="35440" y="113220"/>
                    <a:pt x="36062" y="112881"/>
                  </a:cubicBezTo>
                  <a:cubicBezTo>
                    <a:pt x="36373" y="112881"/>
                    <a:pt x="36373" y="112881"/>
                    <a:pt x="36373" y="112881"/>
                  </a:cubicBezTo>
                  <a:cubicBezTo>
                    <a:pt x="36994" y="112881"/>
                    <a:pt x="37305" y="112542"/>
                    <a:pt x="37616" y="112542"/>
                  </a:cubicBezTo>
                  <a:cubicBezTo>
                    <a:pt x="37927" y="112203"/>
                    <a:pt x="38549" y="112203"/>
                    <a:pt x="38860" y="112203"/>
                  </a:cubicBezTo>
                  <a:cubicBezTo>
                    <a:pt x="39481" y="112203"/>
                    <a:pt x="40103" y="112203"/>
                    <a:pt x="40103" y="112203"/>
                  </a:cubicBezTo>
                  <a:cubicBezTo>
                    <a:pt x="40414" y="111864"/>
                    <a:pt x="40725" y="111525"/>
                    <a:pt x="41036" y="111525"/>
                  </a:cubicBezTo>
                  <a:cubicBezTo>
                    <a:pt x="41347" y="111186"/>
                    <a:pt x="41658" y="110847"/>
                    <a:pt x="41968" y="110508"/>
                  </a:cubicBezTo>
                  <a:cubicBezTo>
                    <a:pt x="41968" y="110508"/>
                    <a:pt x="41968" y="110169"/>
                    <a:pt x="42279" y="110169"/>
                  </a:cubicBezTo>
                  <a:cubicBezTo>
                    <a:pt x="42279" y="110169"/>
                    <a:pt x="42279" y="110169"/>
                    <a:pt x="42590" y="109152"/>
                  </a:cubicBezTo>
                  <a:cubicBezTo>
                    <a:pt x="42590" y="108813"/>
                    <a:pt x="42901" y="108813"/>
                    <a:pt x="43212" y="108813"/>
                  </a:cubicBezTo>
                  <a:cubicBezTo>
                    <a:pt x="43523" y="108813"/>
                    <a:pt x="43523" y="108813"/>
                    <a:pt x="43834" y="108813"/>
                  </a:cubicBezTo>
                  <a:cubicBezTo>
                    <a:pt x="43834" y="108474"/>
                    <a:pt x="46632" y="109152"/>
                    <a:pt x="46632" y="109152"/>
                  </a:cubicBezTo>
                  <a:cubicBezTo>
                    <a:pt x="46943" y="109152"/>
                    <a:pt x="47253" y="109491"/>
                    <a:pt x="47253" y="109830"/>
                  </a:cubicBezTo>
                  <a:cubicBezTo>
                    <a:pt x="47564" y="110169"/>
                    <a:pt x="47564" y="110508"/>
                    <a:pt x="47875" y="110508"/>
                  </a:cubicBezTo>
                  <a:cubicBezTo>
                    <a:pt x="47875" y="110508"/>
                    <a:pt x="48497" y="110169"/>
                    <a:pt x="48808" y="109491"/>
                  </a:cubicBezTo>
                  <a:cubicBezTo>
                    <a:pt x="48808" y="109491"/>
                    <a:pt x="49119" y="109152"/>
                    <a:pt x="49119" y="109152"/>
                  </a:cubicBezTo>
                  <a:cubicBezTo>
                    <a:pt x="49119" y="108813"/>
                    <a:pt x="49119" y="108474"/>
                    <a:pt x="49740" y="108135"/>
                  </a:cubicBezTo>
                  <a:cubicBezTo>
                    <a:pt x="50362" y="107796"/>
                    <a:pt x="50673" y="107118"/>
                    <a:pt x="50984" y="106440"/>
                  </a:cubicBezTo>
                  <a:cubicBezTo>
                    <a:pt x="50984" y="106440"/>
                    <a:pt x="50984" y="106101"/>
                    <a:pt x="50984" y="106101"/>
                  </a:cubicBezTo>
                  <a:cubicBezTo>
                    <a:pt x="51295" y="105762"/>
                    <a:pt x="51606" y="105762"/>
                    <a:pt x="52227" y="105762"/>
                  </a:cubicBezTo>
                  <a:cubicBezTo>
                    <a:pt x="52227" y="105762"/>
                    <a:pt x="52538" y="105762"/>
                    <a:pt x="52538" y="105762"/>
                  </a:cubicBezTo>
                  <a:cubicBezTo>
                    <a:pt x="52538" y="105762"/>
                    <a:pt x="52538" y="105762"/>
                    <a:pt x="52538" y="105762"/>
                  </a:cubicBezTo>
                  <a:cubicBezTo>
                    <a:pt x="52538" y="105423"/>
                    <a:pt x="52227" y="105084"/>
                    <a:pt x="52538" y="104745"/>
                  </a:cubicBezTo>
                  <a:cubicBezTo>
                    <a:pt x="52538" y="104406"/>
                    <a:pt x="52849" y="104406"/>
                    <a:pt x="53160" y="104406"/>
                  </a:cubicBezTo>
                  <a:cubicBezTo>
                    <a:pt x="53471" y="104067"/>
                    <a:pt x="53471" y="104067"/>
                    <a:pt x="53471" y="104067"/>
                  </a:cubicBezTo>
                  <a:cubicBezTo>
                    <a:pt x="53471" y="104067"/>
                    <a:pt x="53471" y="104067"/>
                    <a:pt x="53471" y="104067"/>
                  </a:cubicBezTo>
                  <a:cubicBezTo>
                    <a:pt x="53471" y="104067"/>
                    <a:pt x="53471" y="104067"/>
                    <a:pt x="53471" y="104067"/>
                  </a:cubicBezTo>
                  <a:cubicBezTo>
                    <a:pt x="53782" y="104067"/>
                    <a:pt x="53782" y="103728"/>
                    <a:pt x="53782" y="103728"/>
                  </a:cubicBezTo>
                  <a:cubicBezTo>
                    <a:pt x="53782" y="103728"/>
                    <a:pt x="53782" y="103728"/>
                    <a:pt x="53782" y="103728"/>
                  </a:cubicBezTo>
                  <a:cubicBezTo>
                    <a:pt x="53782" y="103728"/>
                    <a:pt x="53782" y="103389"/>
                    <a:pt x="53471" y="103389"/>
                  </a:cubicBezTo>
                  <a:cubicBezTo>
                    <a:pt x="53160" y="103389"/>
                    <a:pt x="50984" y="102711"/>
                    <a:pt x="52227" y="102033"/>
                  </a:cubicBezTo>
                  <a:cubicBezTo>
                    <a:pt x="52849" y="101694"/>
                    <a:pt x="53160" y="101355"/>
                    <a:pt x="53782" y="101016"/>
                  </a:cubicBezTo>
                  <a:cubicBezTo>
                    <a:pt x="54093" y="101016"/>
                    <a:pt x="53471" y="102033"/>
                    <a:pt x="54404" y="102372"/>
                  </a:cubicBezTo>
                  <a:cubicBezTo>
                    <a:pt x="54404" y="102372"/>
                    <a:pt x="55336" y="104067"/>
                    <a:pt x="55647" y="104067"/>
                  </a:cubicBezTo>
                  <a:cubicBezTo>
                    <a:pt x="55647" y="104067"/>
                    <a:pt x="55336" y="103050"/>
                    <a:pt x="55336" y="101694"/>
                  </a:cubicBezTo>
                  <a:cubicBezTo>
                    <a:pt x="55336" y="101355"/>
                    <a:pt x="55336" y="100677"/>
                    <a:pt x="55336" y="100338"/>
                  </a:cubicBezTo>
                  <a:cubicBezTo>
                    <a:pt x="55336" y="99322"/>
                    <a:pt x="55336" y="98983"/>
                    <a:pt x="55025" y="98305"/>
                  </a:cubicBezTo>
                  <a:cubicBezTo>
                    <a:pt x="54715" y="97288"/>
                    <a:pt x="54404" y="96949"/>
                    <a:pt x="53782" y="96271"/>
                  </a:cubicBezTo>
                  <a:cubicBezTo>
                    <a:pt x="53782" y="96271"/>
                    <a:pt x="53782" y="96271"/>
                    <a:pt x="53782" y="96271"/>
                  </a:cubicBezTo>
                  <a:cubicBezTo>
                    <a:pt x="53160" y="95932"/>
                    <a:pt x="53471" y="95254"/>
                    <a:pt x="53471" y="94915"/>
                  </a:cubicBezTo>
                  <a:cubicBezTo>
                    <a:pt x="53160" y="94237"/>
                    <a:pt x="53471" y="93220"/>
                    <a:pt x="52849" y="92881"/>
                  </a:cubicBezTo>
                  <a:cubicBezTo>
                    <a:pt x="52227" y="92881"/>
                    <a:pt x="51917" y="92881"/>
                    <a:pt x="51606" y="92542"/>
                  </a:cubicBezTo>
                  <a:cubicBezTo>
                    <a:pt x="50984" y="92542"/>
                    <a:pt x="52849" y="91864"/>
                    <a:pt x="53782" y="90847"/>
                  </a:cubicBezTo>
                  <a:cubicBezTo>
                    <a:pt x="54093" y="90169"/>
                    <a:pt x="54093" y="89491"/>
                    <a:pt x="54093" y="88813"/>
                  </a:cubicBezTo>
                  <a:cubicBezTo>
                    <a:pt x="54093" y="88474"/>
                    <a:pt x="53782" y="87457"/>
                    <a:pt x="53782" y="87118"/>
                  </a:cubicBezTo>
                  <a:cubicBezTo>
                    <a:pt x="53782" y="86440"/>
                    <a:pt x="53782" y="86440"/>
                    <a:pt x="53471" y="85762"/>
                  </a:cubicBezTo>
                  <a:cubicBezTo>
                    <a:pt x="53160" y="85084"/>
                    <a:pt x="52849" y="84406"/>
                    <a:pt x="52538" y="83728"/>
                  </a:cubicBezTo>
                  <a:cubicBezTo>
                    <a:pt x="52227" y="83050"/>
                    <a:pt x="52538" y="82372"/>
                    <a:pt x="52227" y="81694"/>
                  </a:cubicBezTo>
                  <a:cubicBezTo>
                    <a:pt x="51917" y="81355"/>
                    <a:pt x="51917" y="80677"/>
                    <a:pt x="51917" y="80000"/>
                  </a:cubicBezTo>
                  <a:cubicBezTo>
                    <a:pt x="51917" y="79322"/>
                    <a:pt x="51917" y="78644"/>
                    <a:pt x="51606" y="78305"/>
                  </a:cubicBezTo>
                  <a:cubicBezTo>
                    <a:pt x="51295" y="77627"/>
                    <a:pt x="51917" y="76949"/>
                    <a:pt x="51917" y="76271"/>
                  </a:cubicBezTo>
                  <a:cubicBezTo>
                    <a:pt x="51917" y="75593"/>
                    <a:pt x="52538" y="75254"/>
                    <a:pt x="52538" y="74576"/>
                  </a:cubicBezTo>
                  <a:cubicBezTo>
                    <a:pt x="52538" y="74237"/>
                    <a:pt x="53160" y="73898"/>
                    <a:pt x="53160" y="73559"/>
                  </a:cubicBezTo>
                  <a:cubicBezTo>
                    <a:pt x="53160" y="73220"/>
                    <a:pt x="53782" y="73220"/>
                    <a:pt x="54093" y="73220"/>
                  </a:cubicBezTo>
                  <a:cubicBezTo>
                    <a:pt x="54404" y="72542"/>
                    <a:pt x="54093" y="71525"/>
                    <a:pt x="54404" y="70847"/>
                  </a:cubicBezTo>
                  <a:cubicBezTo>
                    <a:pt x="55025" y="70169"/>
                    <a:pt x="55336" y="69830"/>
                    <a:pt x="55336" y="68474"/>
                  </a:cubicBezTo>
                  <a:cubicBezTo>
                    <a:pt x="55336" y="68135"/>
                    <a:pt x="57202" y="67118"/>
                    <a:pt x="57512" y="67118"/>
                  </a:cubicBezTo>
                  <a:cubicBezTo>
                    <a:pt x="58445" y="66101"/>
                    <a:pt x="59689" y="65762"/>
                    <a:pt x="60932" y="65084"/>
                  </a:cubicBezTo>
                  <a:cubicBezTo>
                    <a:pt x="61243" y="65084"/>
                    <a:pt x="61865" y="65084"/>
                    <a:pt x="62176" y="65084"/>
                  </a:cubicBezTo>
                  <a:cubicBezTo>
                    <a:pt x="62797" y="65084"/>
                    <a:pt x="63108" y="65423"/>
                    <a:pt x="63419" y="65423"/>
                  </a:cubicBezTo>
                  <a:cubicBezTo>
                    <a:pt x="63730" y="65423"/>
                    <a:pt x="63419" y="66440"/>
                    <a:pt x="63419" y="66779"/>
                  </a:cubicBezTo>
                  <a:cubicBezTo>
                    <a:pt x="63419" y="67796"/>
                    <a:pt x="63730" y="67796"/>
                    <a:pt x="64041" y="67796"/>
                  </a:cubicBezTo>
                  <a:cubicBezTo>
                    <a:pt x="64352" y="67796"/>
                    <a:pt x="64352" y="67796"/>
                    <a:pt x="64352" y="67796"/>
                  </a:cubicBezTo>
                  <a:cubicBezTo>
                    <a:pt x="64663" y="67796"/>
                    <a:pt x="64663" y="68135"/>
                    <a:pt x="64663" y="68135"/>
                  </a:cubicBezTo>
                  <a:cubicBezTo>
                    <a:pt x="65595" y="68474"/>
                    <a:pt x="66528" y="67457"/>
                    <a:pt x="66839" y="66440"/>
                  </a:cubicBezTo>
                  <a:cubicBezTo>
                    <a:pt x="67150" y="64067"/>
                    <a:pt x="67461" y="65423"/>
                    <a:pt x="68082" y="64067"/>
                  </a:cubicBezTo>
                  <a:cubicBezTo>
                    <a:pt x="68393" y="63050"/>
                    <a:pt x="69015" y="62711"/>
                    <a:pt x="69015" y="61694"/>
                  </a:cubicBezTo>
                  <a:cubicBezTo>
                    <a:pt x="69326" y="61016"/>
                    <a:pt x="69637" y="60677"/>
                    <a:pt x="69948" y="59999"/>
                  </a:cubicBezTo>
                  <a:cubicBezTo>
                    <a:pt x="69948" y="59322"/>
                    <a:pt x="70569" y="59322"/>
                    <a:pt x="70569" y="58644"/>
                  </a:cubicBezTo>
                  <a:cubicBezTo>
                    <a:pt x="70569" y="57966"/>
                    <a:pt x="70259" y="57966"/>
                    <a:pt x="70569" y="57627"/>
                  </a:cubicBezTo>
                  <a:cubicBezTo>
                    <a:pt x="70569" y="57288"/>
                    <a:pt x="71191" y="56949"/>
                    <a:pt x="71502" y="56949"/>
                  </a:cubicBezTo>
                  <a:cubicBezTo>
                    <a:pt x="71813" y="56610"/>
                    <a:pt x="71813" y="56271"/>
                    <a:pt x="72435" y="56271"/>
                  </a:cubicBezTo>
                  <a:cubicBezTo>
                    <a:pt x="72746" y="56271"/>
                    <a:pt x="73367" y="56271"/>
                    <a:pt x="73367" y="56610"/>
                  </a:cubicBezTo>
                  <a:cubicBezTo>
                    <a:pt x="73678" y="57288"/>
                    <a:pt x="73989" y="57288"/>
                    <a:pt x="74611" y="57288"/>
                  </a:cubicBezTo>
                  <a:cubicBezTo>
                    <a:pt x="75854" y="57288"/>
                    <a:pt x="75854" y="57288"/>
                    <a:pt x="75854" y="57288"/>
                  </a:cubicBezTo>
                  <a:cubicBezTo>
                    <a:pt x="76476" y="57288"/>
                    <a:pt x="76787" y="57627"/>
                    <a:pt x="77098" y="57966"/>
                  </a:cubicBezTo>
                  <a:cubicBezTo>
                    <a:pt x="77409" y="57966"/>
                    <a:pt x="78031" y="57288"/>
                    <a:pt x="78341" y="57288"/>
                  </a:cubicBezTo>
                  <a:cubicBezTo>
                    <a:pt x="78963" y="57288"/>
                    <a:pt x="79274" y="56610"/>
                    <a:pt x="79585" y="56610"/>
                  </a:cubicBezTo>
                  <a:cubicBezTo>
                    <a:pt x="79896" y="56271"/>
                    <a:pt x="80518" y="56610"/>
                    <a:pt x="80829" y="56610"/>
                  </a:cubicBezTo>
                  <a:cubicBezTo>
                    <a:pt x="81450" y="56610"/>
                    <a:pt x="81761" y="55932"/>
                    <a:pt x="81761" y="55932"/>
                  </a:cubicBezTo>
                  <a:cubicBezTo>
                    <a:pt x="82072" y="55593"/>
                    <a:pt x="83005" y="54915"/>
                    <a:pt x="83626" y="54576"/>
                  </a:cubicBezTo>
                  <a:cubicBezTo>
                    <a:pt x="84248" y="54237"/>
                    <a:pt x="84870" y="54237"/>
                    <a:pt x="85803" y="54237"/>
                  </a:cubicBezTo>
                  <a:cubicBezTo>
                    <a:pt x="86424" y="53898"/>
                    <a:pt x="86113" y="53898"/>
                    <a:pt x="85803" y="53559"/>
                  </a:cubicBezTo>
                  <a:cubicBezTo>
                    <a:pt x="85803" y="53559"/>
                    <a:pt x="86113" y="52881"/>
                    <a:pt x="86735" y="52881"/>
                  </a:cubicBezTo>
                  <a:cubicBezTo>
                    <a:pt x="87046" y="52881"/>
                    <a:pt x="86735" y="51525"/>
                    <a:pt x="86735" y="50847"/>
                  </a:cubicBezTo>
                  <a:cubicBezTo>
                    <a:pt x="86735" y="50169"/>
                    <a:pt x="86424" y="49830"/>
                    <a:pt x="86424" y="48813"/>
                  </a:cubicBezTo>
                  <a:cubicBezTo>
                    <a:pt x="86424" y="48135"/>
                    <a:pt x="86113" y="48135"/>
                    <a:pt x="86113" y="46779"/>
                  </a:cubicBezTo>
                  <a:cubicBezTo>
                    <a:pt x="86113" y="44745"/>
                    <a:pt x="86735" y="45084"/>
                    <a:pt x="87979" y="43728"/>
                  </a:cubicBezTo>
                  <a:cubicBezTo>
                    <a:pt x="87979" y="43728"/>
                    <a:pt x="87979" y="43728"/>
                    <a:pt x="87979" y="43728"/>
                  </a:cubicBezTo>
                  <a:cubicBezTo>
                    <a:pt x="89222" y="42372"/>
                    <a:pt x="90155" y="42033"/>
                    <a:pt x="91398" y="41355"/>
                  </a:cubicBezTo>
                  <a:cubicBezTo>
                    <a:pt x="92020" y="41016"/>
                    <a:pt x="92642" y="40338"/>
                    <a:pt x="93264" y="39661"/>
                  </a:cubicBezTo>
                  <a:cubicBezTo>
                    <a:pt x="93575" y="39322"/>
                    <a:pt x="93575" y="38983"/>
                    <a:pt x="94196" y="38983"/>
                  </a:cubicBezTo>
                  <a:cubicBezTo>
                    <a:pt x="94507" y="38983"/>
                    <a:pt x="95129" y="38983"/>
                    <a:pt x="95440" y="38983"/>
                  </a:cubicBezTo>
                  <a:cubicBezTo>
                    <a:pt x="96062" y="38983"/>
                    <a:pt x="96373" y="38644"/>
                    <a:pt x="96683" y="38305"/>
                  </a:cubicBezTo>
                  <a:cubicBezTo>
                    <a:pt x="97305" y="38305"/>
                    <a:pt x="97616" y="37966"/>
                    <a:pt x="97927" y="37288"/>
                  </a:cubicBezTo>
                  <a:cubicBezTo>
                    <a:pt x="99481" y="35932"/>
                    <a:pt x="99481" y="35932"/>
                    <a:pt x="99481" y="35932"/>
                  </a:cubicBezTo>
                  <a:cubicBezTo>
                    <a:pt x="99792" y="35593"/>
                    <a:pt x="100103" y="35254"/>
                    <a:pt x="100414" y="34915"/>
                  </a:cubicBezTo>
                  <a:cubicBezTo>
                    <a:pt x="100725" y="34576"/>
                    <a:pt x="101036" y="34576"/>
                    <a:pt x="101036" y="33898"/>
                  </a:cubicBezTo>
                  <a:cubicBezTo>
                    <a:pt x="101036" y="33220"/>
                    <a:pt x="101658" y="33220"/>
                    <a:pt x="101658" y="32542"/>
                  </a:cubicBezTo>
                  <a:cubicBezTo>
                    <a:pt x="101968" y="32203"/>
                    <a:pt x="101658" y="31864"/>
                    <a:pt x="101968" y="31525"/>
                  </a:cubicBezTo>
                  <a:cubicBezTo>
                    <a:pt x="102279" y="30847"/>
                    <a:pt x="102279" y="30508"/>
                    <a:pt x="102279" y="29830"/>
                  </a:cubicBezTo>
                  <a:cubicBezTo>
                    <a:pt x="101968" y="29491"/>
                    <a:pt x="102901" y="29152"/>
                    <a:pt x="103212" y="28813"/>
                  </a:cubicBezTo>
                  <a:cubicBezTo>
                    <a:pt x="103523" y="28474"/>
                    <a:pt x="103523" y="28474"/>
                    <a:pt x="104145" y="28135"/>
                  </a:cubicBezTo>
                  <a:cubicBezTo>
                    <a:pt x="104455" y="28135"/>
                    <a:pt x="104766" y="27796"/>
                    <a:pt x="104766" y="27457"/>
                  </a:cubicBezTo>
                  <a:cubicBezTo>
                    <a:pt x="105388" y="26779"/>
                    <a:pt x="106010" y="26440"/>
                    <a:pt x="106321" y="26101"/>
                  </a:cubicBezTo>
                  <a:cubicBezTo>
                    <a:pt x="106943" y="25762"/>
                    <a:pt x="107564" y="25423"/>
                    <a:pt x="108497" y="25084"/>
                  </a:cubicBezTo>
                  <a:cubicBezTo>
                    <a:pt x="108808" y="24745"/>
                    <a:pt x="109119" y="24406"/>
                    <a:pt x="109430" y="24067"/>
                  </a:cubicBezTo>
                  <a:cubicBezTo>
                    <a:pt x="109740" y="24067"/>
                    <a:pt x="110362" y="24067"/>
                    <a:pt x="110362" y="24067"/>
                  </a:cubicBezTo>
                  <a:cubicBezTo>
                    <a:pt x="110673" y="24067"/>
                    <a:pt x="110673" y="24067"/>
                    <a:pt x="110673" y="24067"/>
                  </a:cubicBezTo>
                  <a:cubicBezTo>
                    <a:pt x="111606" y="23050"/>
                    <a:pt x="110984" y="22033"/>
                    <a:pt x="111917" y="21355"/>
                  </a:cubicBezTo>
                  <a:cubicBezTo>
                    <a:pt x="113471" y="20338"/>
                    <a:pt x="114093" y="18983"/>
                    <a:pt x="115336" y="17627"/>
                  </a:cubicBezTo>
                  <a:cubicBezTo>
                    <a:pt x="115958" y="16610"/>
                    <a:pt x="116580" y="16610"/>
                    <a:pt x="116891" y="15593"/>
                  </a:cubicBezTo>
                  <a:cubicBezTo>
                    <a:pt x="116891" y="15254"/>
                    <a:pt x="117202" y="14915"/>
                    <a:pt x="117512" y="14576"/>
                  </a:cubicBezTo>
                  <a:cubicBezTo>
                    <a:pt x="117823" y="14237"/>
                    <a:pt x="118134" y="13559"/>
                    <a:pt x="118445" y="13220"/>
                  </a:cubicBezTo>
                  <a:cubicBezTo>
                    <a:pt x="118756" y="12881"/>
                    <a:pt x="119378" y="12542"/>
                    <a:pt x="119378" y="12203"/>
                  </a:cubicBezTo>
                  <a:cubicBezTo>
                    <a:pt x="119378" y="11864"/>
                    <a:pt x="119378" y="11186"/>
                    <a:pt x="119378" y="10847"/>
                  </a:cubicBezTo>
                  <a:cubicBezTo>
                    <a:pt x="119689" y="10508"/>
                    <a:pt x="120000" y="10169"/>
                    <a:pt x="120000" y="9830"/>
                  </a:cubicBezTo>
                  <a:cubicBezTo>
                    <a:pt x="120000" y="9491"/>
                    <a:pt x="120000" y="9152"/>
                    <a:pt x="120000" y="9152"/>
                  </a:cubicBezTo>
                  <a:cubicBezTo>
                    <a:pt x="119689" y="9152"/>
                    <a:pt x="119689" y="9152"/>
                    <a:pt x="119689" y="9491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353"/>
            <p:cNvSpPr/>
            <p:nvPr/>
          </p:nvSpPr>
          <p:spPr>
            <a:xfrm>
              <a:off x="4732339" y="2947990"/>
              <a:ext cx="739800" cy="64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3508"/>
                  </a:moveTo>
                  <a:cubicBezTo>
                    <a:pt x="0" y="43508"/>
                    <a:pt x="0" y="43508"/>
                    <a:pt x="0" y="43508"/>
                  </a:cubicBezTo>
                  <a:cubicBezTo>
                    <a:pt x="0" y="43508"/>
                    <a:pt x="0" y="43508"/>
                    <a:pt x="0" y="43508"/>
                  </a:cubicBezTo>
                  <a:cubicBezTo>
                    <a:pt x="609" y="44210"/>
                    <a:pt x="609" y="44210"/>
                    <a:pt x="1218" y="44210"/>
                  </a:cubicBezTo>
                  <a:cubicBezTo>
                    <a:pt x="1827" y="45614"/>
                    <a:pt x="2436" y="46315"/>
                    <a:pt x="3045" y="47719"/>
                  </a:cubicBezTo>
                  <a:cubicBezTo>
                    <a:pt x="4263" y="49122"/>
                    <a:pt x="5482" y="49824"/>
                    <a:pt x="6700" y="51228"/>
                  </a:cubicBezTo>
                  <a:cubicBezTo>
                    <a:pt x="6700" y="51228"/>
                    <a:pt x="6700" y="51228"/>
                    <a:pt x="6700" y="51228"/>
                  </a:cubicBezTo>
                  <a:cubicBezTo>
                    <a:pt x="7309" y="51929"/>
                    <a:pt x="7918" y="52631"/>
                    <a:pt x="7918" y="53333"/>
                  </a:cubicBezTo>
                  <a:cubicBezTo>
                    <a:pt x="8527" y="54035"/>
                    <a:pt x="8527" y="54035"/>
                    <a:pt x="8527" y="54736"/>
                  </a:cubicBezTo>
                  <a:cubicBezTo>
                    <a:pt x="8527" y="54736"/>
                    <a:pt x="10355" y="58245"/>
                    <a:pt x="10355" y="58947"/>
                  </a:cubicBezTo>
                  <a:cubicBezTo>
                    <a:pt x="11573" y="59649"/>
                    <a:pt x="12182" y="60350"/>
                    <a:pt x="13401" y="60350"/>
                  </a:cubicBezTo>
                  <a:cubicBezTo>
                    <a:pt x="13401" y="60350"/>
                    <a:pt x="14010" y="59649"/>
                    <a:pt x="14010" y="58947"/>
                  </a:cubicBezTo>
                  <a:cubicBezTo>
                    <a:pt x="14619" y="58245"/>
                    <a:pt x="14619" y="57543"/>
                    <a:pt x="15228" y="57543"/>
                  </a:cubicBezTo>
                  <a:cubicBezTo>
                    <a:pt x="15228" y="57543"/>
                    <a:pt x="15228" y="57543"/>
                    <a:pt x="15228" y="57543"/>
                  </a:cubicBezTo>
                  <a:cubicBezTo>
                    <a:pt x="15837" y="57543"/>
                    <a:pt x="18274" y="60350"/>
                    <a:pt x="18274" y="62456"/>
                  </a:cubicBezTo>
                  <a:cubicBezTo>
                    <a:pt x="18274" y="63157"/>
                    <a:pt x="18274" y="63157"/>
                    <a:pt x="17664" y="63859"/>
                  </a:cubicBezTo>
                  <a:cubicBezTo>
                    <a:pt x="15837" y="65964"/>
                    <a:pt x="15228" y="66666"/>
                    <a:pt x="17055" y="68771"/>
                  </a:cubicBezTo>
                  <a:cubicBezTo>
                    <a:pt x="17664" y="70175"/>
                    <a:pt x="17664" y="71578"/>
                    <a:pt x="17055" y="72982"/>
                  </a:cubicBezTo>
                  <a:cubicBezTo>
                    <a:pt x="17055" y="74385"/>
                    <a:pt x="17055" y="75789"/>
                    <a:pt x="17664" y="75789"/>
                  </a:cubicBezTo>
                  <a:cubicBezTo>
                    <a:pt x="18274" y="76491"/>
                    <a:pt x="18883" y="77192"/>
                    <a:pt x="19492" y="78596"/>
                  </a:cubicBezTo>
                  <a:cubicBezTo>
                    <a:pt x="19492" y="79298"/>
                    <a:pt x="20710" y="80701"/>
                    <a:pt x="20710" y="80701"/>
                  </a:cubicBezTo>
                  <a:cubicBezTo>
                    <a:pt x="21319" y="80701"/>
                    <a:pt x="21928" y="80701"/>
                    <a:pt x="22538" y="80701"/>
                  </a:cubicBezTo>
                  <a:cubicBezTo>
                    <a:pt x="23756" y="80701"/>
                    <a:pt x="24974" y="80000"/>
                    <a:pt x="25583" y="80701"/>
                  </a:cubicBezTo>
                  <a:cubicBezTo>
                    <a:pt x="26802" y="81403"/>
                    <a:pt x="26802" y="81403"/>
                    <a:pt x="26802" y="82105"/>
                  </a:cubicBezTo>
                  <a:cubicBezTo>
                    <a:pt x="27411" y="82807"/>
                    <a:pt x="26802" y="82807"/>
                    <a:pt x="26802" y="83508"/>
                  </a:cubicBezTo>
                  <a:cubicBezTo>
                    <a:pt x="26192" y="83508"/>
                    <a:pt x="26192" y="84210"/>
                    <a:pt x="26192" y="84912"/>
                  </a:cubicBezTo>
                  <a:cubicBezTo>
                    <a:pt x="26192" y="86315"/>
                    <a:pt x="24974" y="87719"/>
                    <a:pt x="24365" y="88421"/>
                  </a:cubicBezTo>
                  <a:cubicBezTo>
                    <a:pt x="23756" y="88421"/>
                    <a:pt x="23756" y="89122"/>
                    <a:pt x="23147" y="89824"/>
                  </a:cubicBezTo>
                  <a:cubicBezTo>
                    <a:pt x="23147" y="90526"/>
                    <a:pt x="21928" y="93333"/>
                    <a:pt x="21319" y="93333"/>
                  </a:cubicBezTo>
                  <a:cubicBezTo>
                    <a:pt x="21319" y="93333"/>
                    <a:pt x="20710" y="94035"/>
                    <a:pt x="20101" y="94035"/>
                  </a:cubicBezTo>
                  <a:cubicBezTo>
                    <a:pt x="19492" y="94736"/>
                    <a:pt x="18883" y="94736"/>
                    <a:pt x="18274" y="94736"/>
                  </a:cubicBezTo>
                  <a:cubicBezTo>
                    <a:pt x="17055" y="94736"/>
                    <a:pt x="17055" y="95438"/>
                    <a:pt x="17055" y="95438"/>
                  </a:cubicBezTo>
                  <a:cubicBezTo>
                    <a:pt x="17055" y="96140"/>
                    <a:pt x="18274" y="96842"/>
                    <a:pt x="19492" y="96842"/>
                  </a:cubicBezTo>
                  <a:cubicBezTo>
                    <a:pt x="20710" y="96842"/>
                    <a:pt x="21319" y="96842"/>
                    <a:pt x="21928" y="96842"/>
                  </a:cubicBezTo>
                  <a:cubicBezTo>
                    <a:pt x="22538" y="96140"/>
                    <a:pt x="23147" y="96140"/>
                    <a:pt x="23756" y="96140"/>
                  </a:cubicBezTo>
                  <a:cubicBezTo>
                    <a:pt x="24974" y="96140"/>
                    <a:pt x="26192" y="96842"/>
                    <a:pt x="26192" y="98245"/>
                  </a:cubicBezTo>
                  <a:cubicBezTo>
                    <a:pt x="26192" y="98245"/>
                    <a:pt x="26192" y="98947"/>
                    <a:pt x="25583" y="98947"/>
                  </a:cubicBezTo>
                  <a:cubicBezTo>
                    <a:pt x="23147" y="99649"/>
                    <a:pt x="20710" y="101052"/>
                    <a:pt x="20710" y="101052"/>
                  </a:cubicBezTo>
                  <a:cubicBezTo>
                    <a:pt x="20710" y="101754"/>
                    <a:pt x="20710" y="101754"/>
                    <a:pt x="20710" y="102456"/>
                  </a:cubicBezTo>
                  <a:cubicBezTo>
                    <a:pt x="20710" y="102456"/>
                    <a:pt x="20710" y="102456"/>
                    <a:pt x="20710" y="102456"/>
                  </a:cubicBezTo>
                  <a:cubicBezTo>
                    <a:pt x="21319" y="102456"/>
                    <a:pt x="21319" y="102456"/>
                    <a:pt x="21319" y="102456"/>
                  </a:cubicBezTo>
                  <a:cubicBezTo>
                    <a:pt x="21319" y="102456"/>
                    <a:pt x="21319" y="102456"/>
                    <a:pt x="21319" y="102456"/>
                  </a:cubicBezTo>
                  <a:cubicBezTo>
                    <a:pt x="21928" y="103157"/>
                    <a:pt x="21928" y="103157"/>
                    <a:pt x="22538" y="103157"/>
                  </a:cubicBezTo>
                  <a:cubicBezTo>
                    <a:pt x="23147" y="103859"/>
                    <a:pt x="23147" y="103859"/>
                    <a:pt x="23147" y="104561"/>
                  </a:cubicBezTo>
                  <a:cubicBezTo>
                    <a:pt x="23756" y="104561"/>
                    <a:pt x="23756" y="104561"/>
                    <a:pt x="23756" y="105263"/>
                  </a:cubicBezTo>
                  <a:cubicBezTo>
                    <a:pt x="24365" y="105964"/>
                    <a:pt x="24365" y="105964"/>
                    <a:pt x="24365" y="105964"/>
                  </a:cubicBezTo>
                  <a:cubicBezTo>
                    <a:pt x="24974" y="105964"/>
                    <a:pt x="24974" y="106666"/>
                    <a:pt x="25583" y="107368"/>
                  </a:cubicBezTo>
                  <a:cubicBezTo>
                    <a:pt x="25583" y="107368"/>
                    <a:pt x="26802" y="108771"/>
                    <a:pt x="28020" y="108771"/>
                  </a:cubicBezTo>
                  <a:cubicBezTo>
                    <a:pt x="28629" y="108771"/>
                    <a:pt x="29238" y="108771"/>
                    <a:pt x="29238" y="108070"/>
                  </a:cubicBezTo>
                  <a:cubicBezTo>
                    <a:pt x="29847" y="108070"/>
                    <a:pt x="30456" y="108070"/>
                    <a:pt x="30456" y="108070"/>
                  </a:cubicBezTo>
                  <a:cubicBezTo>
                    <a:pt x="31675" y="108070"/>
                    <a:pt x="31675" y="108070"/>
                    <a:pt x="31675" y="108070"/>
                  </a:cubicBezTo>
                  <a:cubicBezTo>
                    <a:pt x="32284" y="108070"/>
                    <a:pt x="32893" y="107368"/>
                    <a:pt x="33502" y="106666"/>
                  </a:cubicBezTo>
                  <a:cubicBezTo>
                    <a:pt x="33502" y="105964"/>
                    <a:pt x="33502" y="105964"/>
                    <a:pt x="34111" y="105964"/>
                  </a:cubicBezTo>
                  <a:cubicBezTo>
                    <a:pt x="34720" y="105964"/>
                    <a:pt x="35329" y="105964"/>
                    <a:pt x="35939" y="106666"/>
                  </a:cubicBezTo>
                  <a:cubicBezTo>
                    <a:pt x="35939" y="106666"/>
                    <a:pt x="36548" y="106666"/>
                    <a:pt x="37157" y="106666"/>
                  </a:cubicBezTo>
                  <a:cubicBezTo>
                    <a:pt x="37766" y="106666"/>
                    <a:pt x="39593" y="105964"/>
                    <a:pt x="39593" y="105263"/>
                  </a:cubicBezTo>
                  <a:cubicBezTo>
                    <a:pt x="40203" y="104561"/>
                    <a:pt x="41421" y="104561"/>
                    <a:pt x="42030" y="104561"/>
                  </a:cubicBezTo>
                  <a:cubicBezTo>
                    <a:pt x="42639" y="104561"/>
                    <a:pt x="42639" y="104561"/>
                    <a:pt x="42639" y="104561"/>
                  </a:cubicBezTo>
                  <a:cubicBezTo>
                    <a:pt x="43857" y="105263"/>
                    <a:pt x="44467" y="105263"/>
                    <a:pt x="45685" y="105263"/>
                  </a:cubicBezTo>
                  <a:cubicBezTo>
                    <a:pt x="46294" y="105263"/>
                    <a:pt x="46294" y="104561"/>
                    <a:pt x="46903" y="103859"/>
                  </a:cubicBezTo>
                  <a:cubicBezTo>
                    <a:pt x="46903" y="103157"/>
                    <a:pt x="46903" y="103157"/>
                    <a:pt x="47512" y="102456"/>
                  </a:cubicBezTo>
                  <a:cubicBezTo>
                    <a:pt x="48121" y="103157"/>
                    <a:pt x="48121" y="103157"/>
                    <a:pt x="48121" y="103157"/>
                  </a:cubicBezTo>
                  <a:cubicBezTo>
                    <a:pt x="48730" y="103859"/>
                    <a:pt x="48730" y="103859"/>
                    <a:pt x="48730" y="103859"/>
                  </a:cubicBezTo>
                  <a:cubicBezTo>
                    <a:pt x="49340" y="104561"/>
                    <a:pt x="49340" y="104561"/>
                    <a:pt x="48730" y="105263"/>
                  </a:cubicBezTo>
                  <a:cubicBezTo>
                    <a:pt x="48730" y="105263"/>
                    <a:pt x="48730" y="105964"/>
                    <a:pt x="49340" y="106666"/>
                  </a:cubicBezTo>
                  <a:cubicBezTo>
                    <a:pt x="49340" y="107368"/>
                    <a:pt x="49340" y="108070"/>
                    <a:pt x="49340" y="109473"/>
                  </a:cubicBezTo>
                  <a:cubicBezTo>
                    <a:pt x="49340" y="109473"/>
                    <a:pt x="49340" y="109473"/>
                    <a:pt x="49340" y="109473"/>
                  </a:cubicBezTo>
                  <a:cubicBezTo>
                    <a:pt x="49340" y="110175"/>
                    <a:pt x="49340" y="110877"/>
                    <a:pt x="49340" y="111578"/>
                  </a:cubicBezTo>
                  <a:cubicBezTo>
                    <a:pt x="48730" y="112280"/>
                    <a:pt x="48730" y="112280"/>
                    <a:pt x="48730" y="112280"/>
                  </a:cubicBezTo>
                  <a:cubicBezTo>
                    <a:pt x="49340" y="112982"/>
                    <a:pt x="49340" y="113684"/>
                    <a:pt x="48730" y="115087"/>
                  </a:cubicBezTo>
                  <a:cubicBezTo>
                    <a:pt x="49340" y="115789"/>
                    <a:pt x="49340" y="115789"/>
                    <a:pt x="49949" y="116491"/>
                  </a:cubicBezTo>
                  <a:cubicBezTo>
                    <a:pt x="49949" y="116491"/>
                    <a:pt x="50558" y="117192"/>
                    <a:pt x="51167" y="117894"/>
                  </a:cubicBezTo>
                  <a:cubicBezTo>
                    <a:pt x="51167" y="118596"/>
                    <a:pt x="52994" y="119298"/>
                    <a:pt x="53604" y="119298"/>
                  </a:cubicBezTo>
                  <a:cubicBezTo>
                    <a:pt x="53604" y="119298"/>
                    <a:pt x="54213" y="118596"/>
                    <a:pt x="54213" y="117894"/>
                  </a:cubicBezTo>
                  <a:cubicBezTo>
                    <a:pt x="54822" y="117192"/>
                    <a:pt x="55431" y="116491"/>
                    <a:pt x="56040" y="117192"/>
                  </a:cubicBezTo>
                  <a:cubicBezTo>
                    <a:pt x="56649" y="117192"/>
                    <a:pt x="56649" y="117192"/>
                    <a:pt x="57258" y="117192"/>
                  </a:cubicBezTo>
                  <a:cubicBezTo>
                    <a:pt x="57258" y="116491"/>
                    <a:pt x="57258" y="116491"/>
                    <a:pt x="57868" y="115789"/>
                  </a:cubicBezTo>
                  <a:cubicBezTo>
                    <a:pt x="59086" y="115087"/>
                    <a:pt x="59695" y="115087"/>
                    <a:pt x="59695" y="115789"/>
                  </a:cubicBezTo>
                  <a:cubicBezTo>
                    <a:pt x="60304" y="115789"/>
                    <a:pt x="60304" y="116491"/>
                    <a:pt x="60913" y="115789"/>
                  </a:cubicBezTo>
                  <a:cubicBezTo>
                    <a:pt x="60913" y="115789"/>
                    <a:pt x="60913" y="115789"/>
                    <a:pt x="60913" y="115789"/>
                  </a:cubicBezTo>
                  <a:cubicBezTo>
                    <a:pt x="62741" y="115087"/>
                    <a:pt x="63350" y="115087"/>
                    <a:pt x="64568" y="116491"/>
                  </a:cubicBezTo>
                  <a:cubicBezTo>
                    <a:pt x="64568" y="116491"/>
                    <a:pt x="64568" y="116491"/>
                    <a:pt x="64568" y="116491"/>
                  </a:cubicBezTo>
                  <a:cubicBezTo>
                    <a:pt x="65177" y="117192"/>
                    <a:pt x="66395" y="117894"/>
                    <a:pt x="67005" y="117894"/>
                  </a:cubicBezTo>
                  <a:cubicBezTo>
                    <a:pt x="67005" y="117894"/>
                    <a:pt x="67005" y="117894"/>
                    <a:pt x="67005" y="117894"/>
                  </a:cubicBezTo>
                  <a:cubicBezTo>
                    <a:pt x="67005" y="117894"/>
                    <a:pt x="67005" y="117894"/>
                    <a:pt x="67005" y="117894"/>
                  </a:cubicBezTo>
                  <a:cubicBezTo>
                    <a:pt x="68832" y="115087"/>
                    <a:pt x="69441" y="115087"/>
                    <a:pt x="69441" y="115087"/>
                  </a:cubicBezTo>
                  <a:cubicBezTo>
                    <a:pt x="70050" y="115087"/>
                    <a:pt x="70050" y="115087"/>
                    <a:pt x="70050" y="115087"/>
                  </a:cubicBezTo>
                  <a:cubicBezTo>
                    <a:pt x="70050" y="115789"/>
                    <a:pt x="70659" y="116491"/>
                    <a:pt x="70050" y="116491"/>
                  </a:cubicBezTo>
                  <a:cubicBezTo>
                    <a:pt x="70050" y="117192"/>
                    <a:pt x="70050" y="117192"/>
                    <a:pt x="69441" y="117192"/>
                  </a:cubicBezTo>
                  <a:cubicBezTo>
                    <a:pt x="69441" y="117894"/>
                    <a:pt x="69441" y="117894"/>
                    <a:pt x="69441" y="117894"/>
                  </a:cubicBezTo>
                  <a:cubicBezTo>
                    <a:pt x="70050" y="117894"/>
                    <a:pt x="69441" y="118596"/>
                    <a:pt x="69441" y="119298"/>
                  </a:cubicBezTo>
                  <a:cubicBezTo>
                    <a:pt x="68832" y="120000"/>
                    <a:pt x="68832" y="120000"/>
                    <a:pt x="68832" y="120000"/>
                  </a:cubicBezTo>
                  <a:cubicBezTo>
                    <a:pt x="68832" y="120000"/>
                    <a:pt x="68832" y="120000"/>
                    <a:pt x="68832" y="120000"/>
                  </a:cubicBezTo>
                  <a:cubicBezTo>
                    <a:pt x="69441" y="120000"/>
                    <a:pt x="70050" y="119298"/>
                    <a:pt x="70659" y="119298"/>
                  </a:cubicBezTo>
                  <a:cubicBezTo>
                    <a:pt x="70659" y="118596"/>
                    <a:pt x="71269" y="118596"/>
                    <a:pt x="71269" y="118596"/>
                  </a:cubicBezTo>
                  <a:cubicBezTo>
                    <a:pt x="71269" y="119298"/>
                    <a:pt x="71269" y="119298"/>
                    <a:pt x="71269" y="119298"/>
                  </a:cubicBezTo>
                  <a:cubicBezTo>
                    <a:pt x="71269" y="119298"/>
                    <a:pt x="71878" y="119298"/>
                    <a:pt x="71878" y="119298"/>
                  </a:cubicBezTo>
                  <a:cubicBezTo>
                    <a:pt x="72487" y="119298"/>
                    <a:pt x="72487" y="119298"/>
                    <a:pt x="72487" y="119298"/>
                  </a:cubicBezTo>
                  <a:cubicBezTo>
                    <a:pt x="73096" y="118596"/>
                    <a:pt x="73096" y="118596"/>
                    <a:pt x="73705" y="118596"/>
                  </a:cubicBezTo>
                  <a:cubicBezTo>
                    <a:pt x="74314" y="117894"/>
                    <a:pt x="74314" y="117894"/>
                    <a:pt x="74314" y="117192"/>
                  </a:cubicBezTo>
                  <a:cubicBezTo>
                    <a:pt x="74923" y="116491"/>
                    <a:pt x="74923" y="115087"/>
                    <a:pt x="74923" y="114385"/>
                  </a:cubicBezTo>
                  <a:cubicBezTo>
                    <a:pt x="74923" y="113684"/>
                    <a:pt x="74923" y="113684"/>
                    <a:pt x="74923" y="113684"/>
                  </a:cubicBezTo>
                  <a:cubicBezTo>
                    <a:pt x="74923" y="113684"/>
                    <a:pt x="74923" y="112982"/>
                    <a:pt x="74923" y="112982"/>
                  </a:cubicBezTo>
                  <a:cubicBezTo>
                    <a:pt x="74923" y="110877"/>
                    <a:pt x="74923" y="110877"/>
                    <a:pt x="74923" y="110877"/>
                  </a:cubicBezTo>
                  <a:cubicBezTo>
                    <a:pt x="74923" y="110175"/>
                    <a:pt x="76142" y="108771"/>
                    <a:pt x="75532" y="108070"/>
                  </a:cubicBezTo>
                  <a:cubicBezTo>
                    <a:pt x="75532" y="108070"/>
                    <a:pt x="74314" y="104561"/>
                    <a:pt x="74923" y="103859"/>
                  </a:cubicBezTo>
                  <a:cubicBezTo>
                    <a:pt x="75532" y="103157"/>
                    <a:pt x="74923" y="103157"/>
                    <a:pt x="74923" y="102456"/>
                  </a:cubicBezTo>
                  <a:cubicBezTo>
                    <a:pt x="74923" y="102456"/>
                    <a:pt x="74314" y="101754"/>
                    <a:pt x="74923" y="101754"/>
                  </a:cubicBezTo>
                  <a:cubicBezTo>
                    <a:pt x="75532" y="100350"/>
                    <a:pt x="76142" y="100350"/>
                    <a:pt x="77360" y="101754"/>
                  </a:cubicBezTo>
                  <a:cubicBezTo>
                    <a:pt x="77360" y="101754"/>
                    <a:pt x="77360" y="101754"/>
                    <a:pt x="77360" y="101754"/>
                  </a:cubicBezTo>
                  <a:cubicBezTo>
                    <a:pt x="77969" y="102456"/>
                    <a:pt x="78578" y="102456"/>
                    <a:pt x="79187" y="103157"/>
                  </a:cubicBezTo>
                  <a:cubicBezTo>
                    <a:pt x="79187" y="103157"/>
                    <a:pt x="79796" y="103157"/>
                    <a:pt x="79796" y="103859"/>
                  </a:cubicBezTo>
                  <a:cubicBezTo>
                    <a:pt x="80406" y="103859"/>
                    <a:pt x="81015" y="103859"/>
                    <a:pt x="81015" y="103859"/>
                  </a:cubicBezTo>
                  <a:cubicBezTo>
                    <a:pt x="81624" y="104561"/>
                    <a:pt x="82233" y="105263"/>
                    <a:pt x="82233" y="105263"/>
                  </a:cubicBezTo>
                  <a:cubicBezTo>
                    <a:pt x="82233" y="105964"/>
                    <a:pt x="82233" y="105964"/>
                    <a:pt x="82842" y="106666"/>
                  </a:cubicBezTo>
                  <a:cubicBezTo>
                    <a:pt x="82842" y="106666"/>
                    <a:pt x="82842" y="106666"/>
                    <a:pt x="82842" y="106666"/>
                  </a:cubicBezTo>
                  <a:cubicBezTo>
                    <a:pt x="84670" y="108771"/>
                    <a:pt x="85279" y="108070"/>
                    <a:pt x="85279" y="108070"/>
                  </a:cubicBezTo>
                  <a:cubicBezTo>
                    <a:pt x="85279" y="108070"/>
                    <a:pt x="85279" y="108070"/>
                    <a:pt x="85279" y="108070"/>
                  </a:cubicBezTo>
                  <a:cubicBezTo>
                    <a:pt x="85279" y="107368"/>
                    <a:pt x="85279" y="106666"/>
                    <a:pt x="85888" y="106666"/>
                  </a:cubicBezTo>
                  <a:cubicBezTo>
                    <a:pt x="85888" y="105964"/>
                    <a:pt x="86497" y="106666"/>
                    <a:pt x="87106" y="106666"/>
                  </a:cubicBezTo>
                  <a:cubicBezTo>
                    <a:pt x="87106" y="106666"/>
                    <a:pt x="87106" y="106666"/>
                    <a:pt x="87715" y="106666"/>
                  </a:cubicBezTo>
                  <a:cubicBezTo>
                    <a:pt x="88934" y="106666"/>
                    <a:pt x="88934" y="106666"/>
                    <a:pt x="89543" y="107368"/>
                  </a:cubicBezTo>
                  <a:cubicBezTo>
                    <a:pt x="89543" y="107368"/>
                    <a:pt x="89543" y="107368"/>
                    <a:pt x="90152" y="107368"/>
                  </a:cubicBezTo>
                  <a:cubicBezTo>
                    <a:pt x="90152" y="108070"/>
                    <a:pt x="91370" y="108070"/>
                    <a:pt x="91979" y="108070"/>
                  </a:cubicBezTo>
                  <a:cubicBezTo>
                    <a:pt x="93197" y="108771"/>
                    <a:pt x="93807" y="108771"/>
                    <a:pt x="93807" y="108771"/>
                  </a:cubicBezTo>
                  <a:cubicBezTo>
                    <a:pt x="93807" y="108771"/>
                    <a:pt x="93807" y="108771"/>
                    <a:pt x="93807" y="108771"/>
                  </a:cubicBezTo>
                  <a:cubicBezTo>
                    <a:pt x="93807" y="108771"/>
                    <a:pt x="94416" y="108771"/>
                    <a:pt x="94416" y="108771"/>
                  </a:cubicBezTo>
                  <a:cubicBezTo>
                    <a:pt x="95025" y="108771"/>
                    <a:pt x="95025" y="108771"/>
                    <a:pt x="95025" y="108771"/>
                  </a:cubicBezTo>
                  <a:cubicBezTo>
                    <a:pt x="95634" y="108771"/>
                    <a:pt x="95634" y="108771"/>
                    <a:pt x="95634" y="108771"/>
                  </a:cubicBezTo>
                  <a:cubicBezTo>
                    <a:pt x="95634" y="108070"/>
                    <a:pt x="95634" y="108070"/>
                    <a:pt x="96243" y="107368"/>
                  </a:cubicBezTo>
                  <a:cubicBezTo>
                    <a:pt x="96243" y="107368"/>
                    <a:pt x="96243" y="106666"/>
                    <a:pt x="96243" y="106666"/>
                  </a:cubicBezTo>
                  <a:cubicBezTo>
                    <a:pt x="96852" y="105964"/>
                    <a:pt x="97461" y="105263"/>
                    <a:pt x="96852" y="104561"/>
                  </a:cubicBezTo>
                  <a:cubicBezTo>
                    <a:pt x="96852" y="104561"/>
                    <a:pt x="96852" y="103859"/>
                    <a:pt x="96243" y="103859"/>
                  </a:cubicBezTo>
                  <a:cubicBezTo>
                    <a:pt x="96243" y="103157"/>
                    <a:pt x="96243" y="102456"/>
                    <a:pt x="95634" y="102456"/>
                  </a:cubicBezTo>
                  <a:cubicBezTo>
                    <a:pt x="95025" y="101754"/>
                    <a:pt x="94416" y="101754"/>
                    <a:pt x="94416" y="101052"/>
                  </a:cubicBezTo>
                  <a:cubicBezTo>
                    <a:pt x="94416" y="100350"/>
                    <a:pt x="94416" y="99649"/>
                    <a:pt x="95025" y="98947"/>
                  </a:cubicBezTo>
                  <a:cubicBezTo>
                    <a:pt x="95634" y="98947"/>
                    <a:pt x="95634" y="98245"/>
                    <a:pt x="95025" y="97543"/>
                  </a:cubicBezTo>
                  <a:cubicBezTo>
                    <a:pt x="94416" y="97543"/>
                    <a:pt x="93807" y="97543"/>
                    <a:pt x="93807" y="97543"/>
                  </a:cubicBezTo>
                  <a:cubicBezTo>
                    <a:pt x="93197" y="97543"/>
                    <a:pt x="92588" y="97543"/>
                    <a:pt x="91979" y="97543"/>
                  </a:cubicBezTo>
                  <a:cubicBezTo>
                    <a:pt x="91979" y="97543"/>
                    <a:pt x="91979" y="97543"/>
                    <a:pt x="91979" y="96842"/>
                  </a:cubicBezTo>
                  <a:cubicBezTo>
                    <a:pt x="91979" y="95438"/>
                    <a:pt x="92588" y="95438"/>
                    <a:pt x="93197" y="94736"/>
                  </a:cubicBezTo>
                  <a:cubicBezTo>
                    <a:pt x="93197" y="94736"/>
                    <a:pt x="93197" y="94035"/>
                    <a:pt x="93197" y="94035"/>
                  </a:cubicBezTo>
                  <a:cubicBezTo>
                    <a:pt x="93197" y="93333"/>
                    <a:pt x="93807" y="91929"/>
                    <a:pt x="92588" y="91929"/>
                  </a:cubicBezTo>
                  <a:cubicBezTo>
                    <a:pt x="92588" y="91929"/>
                    <a:pt x="92588" y="91929"/>
                    <a:pt x="92588" y="91929"/>
                  </a:cubicBezTo>
                  <a:cubicBezTo>
                    <a:pt x="91370" y="91228"/>
                    <a:pt x="90761" y="91228"/>
                    <a:pt x="91370" y="89122"/>
                  </a:cubicBezTo>
                  <a:cubicBezTo>
                    <a:pt x="91370" y="88421"/>
                    <a:pt x="91370" y="88421"/>
                    <a:pt x="91979" y="87719"/>
                  </a:cubicBezTo>
                  <a:cubicBezTo>
                    <a:pt x="91979" y="87017"/>
                    <a:pt x="92588" y="87017"/>
                    <a:pt x="92588" y="86315"/>
                  </a:cubicBezTo>
                  <a:cubicBezTo>
                    <a:pt x="92588" y="86315"/>
                    <a:pt x="92588" y="86315"/>
                    <a:pt x="92588" y="86315"/>
                  </a:cubicBezTo>
                  <a:cubicBezTo>
                    <a:pt x="91979" y="86315"/>
                    <a:pt x="91979" y="86315"/>
                    <a:pt x="91370" y="86315"/>
                  </a:cubicBezTo>
                  <a:cubicBezTo>
                    <a:pt x="90761" y="86315"/>
                    <a:pt x="90152" y="86315"/>
                    <a:pt x="89543" y="85614"/>
                  </a:cubicBezTo>
                  <a:cubicBezTo>
                    <a:pt x="88934" y="84912"/>
                    <a:pt x="88934" y="84912"/>
                    <a:pt x="88934" y="84912"/>
                  </a:cubicBezTo>
                  <a:cubicBezTo>
                    <a:pt x="88934" y="84912"/>
                    <a:pt x="88934" y="84912"/>
                    <a:pt x="88324" y="84912"/>
                  </a:cubicBezTo>
                  <a:cubicBezTo>
                    <a:pt x="87715" y="84912"/>
                    <a:pt x="85888" y="84210"/>
                    <a:pt x="85279" y="83508"/>
                  </a:cubicBezTo>
                  <a:cubicBezTo>
                    <a:pt x="85279" y="82807"/>
                    <a:pt x="85888" y="82807"/>
                    <a:pt x="85888" y="82105"/>
                  </a:cubicBezTo>
                  <a:cubicBezTo>
                    <a:pt x="86497" y="82105"/>
                    <a:pt x="87106" y="80701"/>
                    <a:pt x="86497" y="80000"/>
                  </a:cubicBezTo>
                  <a:cubicBezTo>
                    <a:pt x="86497" y="79298"/>
                    <a:pt x="86497" y="78596"/>
                    <a:pt x="86497" y="78596"/>
                  </a:cubicBezTo>
                  <a:cubicBezTo>
                    <a:pt x="86497" y="77894"/>
                    <a:pt x="86497" y="77192"/>
                    <a:pt x="86497" y="77192"/>
                  </a:cubicBezTo>
                  <a:cubicBezTo>
                    <a:pt x="85888" y="76491"/>
                    <a:pt x="85888" y="76491"/>
                    <a:pt x="85888" y="76491"/>
                  </a:cubicBezTo>
                  <a:cubicBezTo>
                    <a:pt x="85279" y="76491"/>
                    <a:pt x="85279" y="76491"/>
                    <a:pt x="85279" y="76491"/>
                  </a:cubicBezTo>
                  <a:cubicBezTo>
                    <a:pt x="85279" y="76491"/>
                    <a:pt x="85279" y="76491"/>
                    <a:pt x="84670" y="76491"/>
                  </a:cubicBezTo>
                  <a:cubicBezTo>
                    <a:pt x="84060" y="76491"/>
                    <a:pt x="84060" y="76491"/>
                    <a:pt x="83451" y="76491"/>
                  </a:cubicBezTo>
                  <a:cubicBezTo>
                    <a:pt x="82842" y="76491"/>
                    <a:pt x="82233" y="77192"/>
                    <a:pt x="81624" y="77192"/>
                  </a:cubicBezTo>
                  <a:cubicBezTo>
                    <a:pt x="81624" y="77192"/>
                    <a:pt x="81015" y="77192"/>
                    <a:pt x="81015" y="77192"/>
                  </a:cubicBezTo>
                  <a:cubicBezTo>
                    <a:pt x="79796" y="77192"/>
                    <a:pt x="79187" y="77192"/>
                    <a:pt x="78578" y="77192"/>
                  </a:cubicBezTo>
                  <a:cubicBezTo>
                    <a:pt x="77969" y="76491"/>
                    <a:pt x="77360" y="76491"/>
                    <a:pt x="76751" y="75789"/>
                  </a:cubicBezTo>
                  <a:cubicBezTo>
                    <a:pt x="76142" y="75789"/>
                    <a:pt x="75532" y="75789"/>
                    <a:pt x="74923" y="75087"/>
                  </a:cubicBezTo>
                  <a:cubicBezTo>
                    <a:pt x="74314" y="74385"/>
                    <a:pt x="74314" y="74385"/>
                    <a:pt x="74314" y="74385"/>
                  </a:cubicBezTo>
                  <a:cubicBezTo>
                    <a:pt x="74314" y="74385"/>
                    <a:pt x="73705" y="73684"/>
                    <a:pt x="73096" y="73684"/>
                  </a:cubicBezTo>
                  <a:cubicBezTo>
                    <a:pt x="72487" y="73684"/>
                    <a:pt x="71269" y="73684"/>
                    <a:pt x="71269" y="72280"/>
                  </a:cubicBezTo>
                  <a:cubicBezTo>
                    <a:pt x="71269" y="71578"/>
                    <a:pt x="71269" y="70877"/>
                    <a:pt x="70659" y="70877"/>
                  </a:cubicBezTo>
                  <a:cubicBezTo>
                    <a:pt x="70659" y="70175"/>
                    <a:pt x="70050" y="70175"/>
                    <a:pt x="69441" y="70877"/>
                  </a:cubicBezTo>
                  <a:cubicBezTo>
                    <a:pt x="68832" y="71578"/>
                    <a:pt x="68223" y="71578"/>
                    <a:pt x="67614" y="71578"/>
                  </a:cubicBezTo>
                  <a:cubicBezTo>
                    <a:pt x="67005" y="71578"/>
                    <a:pt x="67005" y="70877"/>
                    <a:pt x="67005" y="70175"/>
                  </a:cubicBezTo>
                  <a:cubicBezTo>
                    <a:pt x="67005" y="69473"/>
                    <a:pt x="67005" y="68771"/>
                    <a:pt x="67005" y="68771"/>
                  </a:cubicBezTo>
                  <a:cubicBezTo>
                    <a:pt x="67005" y="68070"/>
                    <a:pt x="67005" y="68070"/>
                    <a:pt x="67005" y="67368"/>
                  </a:cubicBezTo>
                  <a:cubicBezTo>
                    <a:pt x="67005" y="65964"/>
                    <a:pt x="67005" y="65263"/>
                    <a:pt x="67614" y="64561"/>
                  </a:cubicBezTo>
                  <a:cubicBezTo>
                    <a:pt x="67614" y="64561"/>
                    <a:pt x="68223" y="64561"/>
                    <a:pt x="68223" y="63859"/>
                  </a:cubicBezTo>
                  <a:cubicBezTo>
                    <a:pt x="68832" y="63157"/>
                    <a:pt x="69441" y="62456"/>
                    <a:pt x="70050" y="62456"/>
                  </a:cubicBezTo>
                  <a:cubicBezTo>
                    <a:pt x="70050" y="61754"/>
                    <a:pt x="70659" y="61754"/>
                    <a:pt x="71269" y="61052"/>
                  </a:cubicBezTo>
                  <a:cubicBezTo>
                    <a:pt x="71269" y="59649"/>
                    <a:pt x="73096" y="58947"/>
                    <a:pt x="74314" y="59649"/>
                  </a:cubicBezTo>
                  <a:cubicBezTo>
                    <a:pt x="74314" y="59649"/>
                    <a:pt x="74314" y="59649"/>
                    <a:pt x="74314" y="59649"/>
                  </a:cubicBezTo>
                  <a:cubicBezTo>
                    <a:pt x="74923" y="59649"/>
                    <a:pt x="74923" y="59649"/>
                    <a:pt x="74923" y="59649"/>
                  </a:cubicBezTo>
                  <a:cubicBezTo>
                    <a:pt x="75532" y="59649"/>
                    <a:pt x="75532" y="59649"/>
                    <a:pt x="76142" y="60350"/>
                  </a:cubicBezTo>
                  <a:cubicBezTo>
                    <a:pt x="76751" y="60350"/>
                    <a:pt x="77360" y="61052"/>
                    <a:pt x="77969" y="61052"/>
                  </a:cubicBezTo>
                  <a:cubicBezTo>
                    <a:pt x="79187" y="61052"/>
                    <a:pt x="79796" y="60350"/>
                    <a:pt x="80406" y="58947"/>
                  </a:cubicBezTo>
                  <a:cubicBezTo>
                    <a:pt x="80406" y="58947"/>
                    <a:pt x="80406" y="58947"/>
                    <a:pt x="80406" y="58947"/>
                  </a:cubicBezTo>
                  <a:cubicBezTo>
                    <a:pt x="81624" y="56842"/>
                    <a:pt x="81624" y="56140"/>
                    <a:pt x="81624" y="56140"/>
                  </a:cubicBezTo>
                  <a:cubicBezTo>
                    <a:pt x="81624" y="56140"/>
                    <a:pt x="81624" y="56140"/>
                    <a:pt x="81624" y="56140"/>
                  </a:cubicBezTo>
                  <a:cubicBezTo>
                    <a:pt x="81015" y="55438"/>
                    <a:pt x="81015" y="54736"/>
                    <a:pt x="81015" y="54035"/>
                  </a:cubicBezTo>
                  <a:cubicBezTo>
                    <a:pt x="81015" y="54035"/>
                    <a:pt x="81015" y="54035"/>
                    <a:pt x="81624" y="53333"/>
                  </a:cubicBezTo>
                  <a:cubicBezTo>
                    <a:pt x="82233" y="53333"/>
                    <a:pt x="82842" y="53333"/>
                    <a:pt x="82842" y="52631"/>
                  </a:cubicBezTo>
                  <a:cubicBezTo>
                    <a:pt x="82842" y="52631"/>
                    <a:pt x="82842" y="52631"/>
                    <a:pt x="82842" y="52631"/>
                  </a:cubicBezTo>
                  <a:cubicBezTo>
                    <a:pt x="82233" y="51929"/>
                    <a:pt x="82233" y="51929"/>
                    <a:pt x="82233" y="51929"/>
                  </a:cubicBezTo>
                  <a:cubicBezTo>
                    <a:pt x="82842" y="51228"/>
                    <a:pt x="82842" y="51228"/>
                    <a:pt x="82842" y="51228"/>
                  </a:cubicBezTo>
                  <a:cubicBezTo>
                    <a:pt x="82842" y="51228"/>
                    <a:pt x="83451" y="51228"/>
                    <a:pt x="83451" y="51929"/>
                  </a:cubicBezTo>
                  <a:cubicBezTo>
                    <a:pt x="84060" y="51929"/>
                    <a:pt x="84060" y="51929"/>
                    <a:pt x="84060" y="51929"/>
                  </a:cubicBezTo>
                  <a:cubicBezTo>
                    <a:pt x="84670" y="50526"/>
                    <a:pt x="87106" y="49824"/>
                    <a:pt x="87715" y="49824"/>
                  </a:cubicBezTo>
                  <a:cubicBezTo>
                    <a:pt x="88934" y="49824"/>
                    <a:pt x="89543" y="50526"/>
                    <a:pt x="90152" y="50526"/>
                  </a:cubicBezTo>
                  <a:cubicBezTo>
                    <a:pt x="90761" y="50526"/>
                    <a:pt x="90761" y="50526"/>
                    <a:pt x="90761" y="50526"/>
                  </a:cubicBezTo>
                  <a:cubicBezTo>
                    <a:pt x="90761" y="50526"/>
                    <a:pt x="90761" y="50526"/>
                    <a:pt x="91370" y="51228"/>
                  </a:cubicBezTo>
                  <a:cubicBezTo>
                    <a:pt x="93197" y="51929"/>
                    <a:pt x="93197" y="51929"/>
                    <a:pt x="93807" y="51929"/>
                  </a:cubicBezTo>
                  <a:cubicBezTo>
                    <a:pt x="93807" y="51929"/>
                    <a:pt x="93807" y="51228"/>
                    <a:pt x="93807" y="51228"/>
                  </a:cubicBezTo>
                  <a:cubicBezTo>
                    <a:pt x="93807" y="49824"/>
                    <a:pt x="93807" y="48421"/>
                    <a:pt x="94416" y="47719"/>
                  </a:cubicBezTo>
                  <a:cubicBezTo>
                    <a:pt x="95025" y="47719"/>
                    <a:pt x="95025" y="47719"/>
                    <a:pt x="95025" y="47719"/>
                  </a:cubicBezTo>
                  <a:cubicBezTo>
                    <a:pt x="95025" y="47719"/>
                    <a:pt x="95025" y="47719"/>
                    <a:pt x="95025" y="47719"/>
                  </a:cubicBezTo>
                  <a:cubicBezTo>
                    <a:pt x="95025" y="47017"/>
                    <a:pt x="96243" y="46315"/>
                    <a:pt x="97461" y="46315"/>
                  </a:cubicBezTo>
                  <a:cubicBezTo>
                    <a:pt x="97461" y="46315"/>
                    <a:pt x="97461" y="46315"/>
                    <a:pt x="98071" y="46315"/>
                  </a:cubicBezTo>
                  <a:cubicBezTo>
                    <a:pt x="99289" y="47017"/>
                    <a:pt x="99898" y="47017"/>
                    <a:pt x="99898" y="46315"/>
                  </a:cubicBezTo>
                  <a:cubicBezTo>
                    <a:pt x="99898" y="46315"/>
                    <a:pt x="99898" y="46315"/>
                    <a:pt x="99898" y="46315"/>
                  </a:cubicBezTo>
                  <a:cubicBezTo>
                    <a:pt x="101116" y="44210"/>
                    <a:pt x="101725" y="42807"/>
                    <a:pt x="102335" y="42807"/>
                  </a:cubicBezTo>
                  <a:cubicBezTo>
                    <a:pt x="102335" y="42807"/>
                    <a:pt x="102944" y="42807"/>
                    <a:pt x="102944" y="42807"/>
                  </a:cubicBezTo>
                  <a:cubicBezTo>
                    <a:pt x="102944" y="43508"/>
                    <a:pt x="104162" y="44210"/>
                    <a:pt x="104771" y="44210"/>
                  </a:cubicBezTo>
                  <a:cubicBezTo>
                    <a:pt x="104771" y="44210"/>
                    <a:pt x="104771" y="44210"/>
                    <a:pt x="104771" y="44210"/>
                  </a:cubicBezTo>
                  <a:cubicBezTo>
                    <a:pt x="104771" y="44210"/>
                    <a:pt x="104771" y="44210"/>
                    <a:pt x="104771" y="44210"/>
                  </a:cubicBezTo>
                  <a:cubicBezTo>
                    <a:pt x="103553" y="42105"/>
                    <a:pt x="103553" y="42105"/>
                    <a:pt x="104162" y="41403"/>
                  </a:cubicBezTo>
                  <a:cubicBezTo>
                    <a:pt x="104162" y="41403"/>
                    <a:pt x="104162" y="40701"/>
                    <a:pt x="104162" y="40000"/>
                  </a:cubicBezTo>
                  <a:cubicBezTo>
                    <a:pt x="104162" y="38596"/>
                    <a:pt x="104162" y="37894"/>
                    <a:pt x="104771" y="37894"/>
                  </a:cubicBezTo>
                  <a:cubicBezTo>
                    <a:pt x="104771" y="37894"/>
                    <a:pt x="105380" y="37894"/>
                    <a:pt x="105380" y="37894"/>
                  </a:cubicBezTo>
                  <a:cubicBezTo>
                    <a:pt x="105989" y="37894"/>
                    <a:pt x="105989" y="37894"/>
                    <a:pt x="105989" y="37894"/>
                  </a:cubicBezTo>
                  <a:cubicBezTo>
                    <a:pt x="106598" y="37192"/>
                    <a:pt x="106598" y="37192"/>
                    <a:pt x="106598" y="37192"/>
                  </a:cubicBezTo>
                  <a:cubicBezTo>
                    <a:pt x="107208" y="35789"/>
                    <a:pt x="107817" y="35087"/>
                    <a:pt x="108426" y="35789"/>
                  </a:cubicBezTo>
                  <a:cubicBezTo>
                    <a:pt x="108426" y="35789"/>
                    <a:pt x="108426" y="36491"/>
                    <a:pt x="108426" y="36491"/>
                  </a:cubicBezTo>
                  <a:cubicBezTo>
                    <a:pt x="108426" y="37192"/>
                    <a:pt x="109035" y="37894"/>
                    <a:pt x="109035" y="37894"/>
                  </a:cubicBezTo>
                  <a:cubicBezTo>
                    <a:pt x="109644" y="37894"/>
                    <a:pt x="109644" y="37894"/>
                    <a:pt x="109644" y="36491"/>
                  </a:cubicBezTo>
                  <a:cubicBezTo>
                    <a:pt x="110253" y="35789"/>
                    <a:pt x="110862" y="35789"/>
                    <a:pt x="110862" y="35789"/>
                  </a:cubicBezTo>
                  <a:cubicBezTo>
                    <a:pt x="111472" y="35789"/>
                    <a:pt x="112081" y="35087"/>
                    <a:pt x="112081" y="34385"/>
                  </a:cubicBezTo>
                  <a:cubicBezTo>
                    <a:pt x="112081" y="33684"/>
                    <a:pt x="112690" y="31578"/>
                    <a:pt x="113299" y="31578"/>
                  </a:cubicBezTo>
                  <a:cubicBezTo>
                    <a:pt x="113299" y="30877"/>
                    <a:pt x="113908" y="30877"/>
                    <a:pt x="113908" y="30877"/>
                  </a:cubicBezTo>
                  <a:cubicBezTo>
                    <a:pt x="114517" y="31578"/>
                    <a:pt x="114517" y="31578"/>
                    <a:pt x="114517" y="31578"/>
                  </a:cubicBezTo>
                  <a:cubicBezTo>
                    <a:pt x="114517" y="31578"/>
                    <a:pt x="114517" y="31578"/>
                    <a:pt x="114517" y="31578"/>
                  </a:cubicBezTo>
                  <a:cubicBezTo>
                    <a:pt x="114517" y="30877"/>
                    <a:pt x="114517" y="30877"/>
                    <a:pt x="113908" y="30175"/>
                  </a:cubicBezTo>
                  <a:cubicBezTo>
                    <a:pt x="113908" y="29473"/>
                    <a:pt x="115126" y="27368"/>
                    <a:pt x="115126" y="26666"/>
                  </a:cubicBezTo>
                  <a:cubicBezTo>
                    <a:pt x="115126" y="26666"/>
                    <a:pt x="115126" y="26666"/>
                    <a:pt x="115126" y="26666"/>
                  </a:cubicBezTo>
                  <a:cubicBezTo>
                    <a:pt x="115736" y="25964"/>
                    <a:pt x="115736" y="25964"/>
                    <a:pt x="115736" y="25964"/>
                  </a:cubicBezTo>
                  <a:cubicBezTo>
                    <a:pt x="115736" y="25964"/>
                    <a:pt x="115736" y="25964"/>
                    <a:pt x="116345" y="25263"/>
                  </a:cubicBezTo>
                  <a:cubicBezTo>
                    <a:pt x="116345" y="25263"/>
                    <a:pt x="116345" y="24561"/>
                    <a:pt x="116345" y="23859"/>
                  </a:cubicBezTo>
                  <a:cubicBezTo>
                    <a:pt x="116345" y="23157"/>
                    <a:pt x="116345" y="22456"/>
                    <a:pt x="116345" y="21754"/>
                  </a:cubicBezTo>
                  <a:cubicBezTo>
                    <a:pt x="116345" y="21754"/>
                    <a:pt x="116954" y="21754"/>
                    <a:pt x="116954" y="21052"/>
                  </a:cubicBezTo>
                  <a:cubicBezTo>
                    <a:pt x="117563" y="18947"/>
                    <a:pt x="118172" y="18245"/>
                    <a:pt x="118172" y="18245"/>
                  </a:cubicBezTo>
                  <a:cubicBezTo>
                    <a:pt x="118781" y="17543"/>
                    <a:pt x="120000" y="16140"/>
                    <a:pt x="120000" y="14736"/>
                  </a:cubicBezTo>
                  <a:cubicBezTo>
                    <a:pt x="119390" y="14035"/>
                    <a:pt x="119390" y="13333"/>
                    <a:pt x="119390" y="11929"/>
                  </a:cubicBezTo>
                  <a:cubicBezTo>
                    <a:pt x="119390" y="8421"/>
                    <a:pt x="119390" y="8421"/>
                    <a:pt x="119390" y="8421"/>
                  </a:cubicBezTo>
                  <a:cubicBezTo>
                    <a:pt x="119390" y="7719"/>
                    <a:pt x="119390" y="7719"/>
                    <a:pt x="119390" y="7017"/>
                  </a:cubicBezTo>
                  <a:cubicBezTo>
                    <a:pt x="119390" y="7017"/>
                    <a:pt x="118781" y="6315"/>
                    <a:pt x="118781" y="5614"/>
                  </a:cubicBezTo>
                  <a:cubicBezTo>
                    <a:pt x="118781" y="2105"/>
                    <a:pt x="118781" y="2105"/>
                    <a:pt x="118781" y="2105"/>
                  </a:cubicBezTo>
                  <a:cubicBezTo>
                    <a:pt x="118781" y="2105"/>
                    <a:pt x="118781" y="1403"/>
                    <a:pt x="118781" y="1403"/>
                  </a:cubicBezTo>
                  <a:cubicBezTo>
                    <a:pt x="118172" y="1403"/>
                    <a:pt x="118172" y="1403"/>
                    <a:pt x="117563" y="1403"/>
                  </a:cubicBezTo>
                  <a:cubicBezTo>
                    <a:pt x="117563" y="1403"/>
                    <a:pt x="117563" y="1403"/>
                    <a:pt x="117563" y="1403"/>
                  </a:cubicBezTo>
                  <a:cubicBezTo>
                    <a:pt x="117563" y="1403"/>
                    <a:pt x="117563" y="1403"/>
                    <a:pt x="117563" y="1403"/>
                  </a:cubicBezTo>
                  <a:cubicBezTo>
                    <a:pt x="117563" y="701"/>
                    <a:pt x="117563" y="701"/>
                    <a:pt x="117563" y="701"/>
                  </a:cubicBezTo>
                  <a:cubicBezTo>
                    <a:pt x="117563" y="0"/>
                    <a:pt x="116954" y="0"/>
                    <a:pt x="116954" y="0"/>
                  </a:cubicBezTo>
                  <a:cubicBezTo>
                    <a:pt x="116954" y="701"/>
                    <a:pt x="116954" y="701"/>
                    <a:pt x="116954" y="1403"/>
                  </a:cubicBezTo>
                  <a:cubicBezTo>
                    <a:pt x="116954" y="2105"/>
                    <a:pt x="116954" y="2807"/>
                    <a:pt x="116345" y="2807"/>
                  </a:cubicBezTo>
                  <a:cubicBezTo>
                    <a:pt x="115736" y="3508"/>
                    <a:pt x="114517" y="3508"/>
                    <a:pt x="113908" y="3508"/>
                  </a:cubicBezTo>
                  <a:cubicBezTo>
                    <a:pt x="113299" y="3508"/>
                    <a:pt x="112690" y="4210"/>
                    <a:pt x="112690" y="4210"/>
                  </a:cubicBezTo>
                  <a:cubicBezTo>
                    <a:pt x="112690" y="4912"/>
                    <a:pt x="112690" y="5614"/>
                    <a:pt x="112081" y="5614"/>
                  </a:cubicBezTo>
                  <a:cubicBezTo>
                    <a:pt x="111472" y="5614"/>
                    <a:pt x="111472" y="5614"/>
                    <a:pt x="111472" y="5614"/>
                  </a:cubicBezTo>
                  <a:cubicBezTo>
                    <a:pt x="110862" y="5614"/>
                    <a:pt x="109644" y="5614"/>
                    <a:pt x="109035" y="5614"/>
                  </a:cubicBezTo>
                  <a:cubicBezTo>
                    <a:pt x="109035" y="6315"/>
                    <a:pt x="108426" y="7719"/>
                    <a:pt x="108426" y="8421"/>
                  </a:cubicBezTo>
                  <a:cubicBezTo>
                    <a:pt x="108426" y="8421"/>
                    <a:pt x="107817" y="9122"/>
                    <a:pt x="107817" y="9122"/>
                  </a:cubicBezTo>
                  <a:cubicBezTo>
                    <a:pt x="107208" y="9824"/>
                    <a:pt x="105989" y="9122"/>
                    <a:pt x="105380" y="9122"/>
                  </a:cubicBezTo>
                  <a:cubicBezTo>
                    <a:pt x="105380" y="9122"/>
                    <a:pt x="105380" y="9122"/>
                    <a:pt x="105380" y="9122"/>
                  </a:cubicBezTo>
                  <a:cubicBezTo>
                    <a:pt x="104771" y="9824"/>
                    <a:pt x="104771" y="9824"/>
                    <a:pt x="104771" y="9824"/>
                  </a:cubicBezTo>
                  <a:cubicBezTo>
                    <a:pt x="104771" y="10526"/>
                    <a:pt x="104771" y="11228"/>
                    <a:pt x="105380" y="11929"/>
                  </a:cubicBezTo>
                  <a:cubicBezTo>
                    <a:pt x="106598" y="13333"/>
                    <a:pt x="105989" y="14035"/>
                    <a:pt x="104771" y="15438"/>
                  </a:cubicBezTo>
                  <a:cubicBezTo>
                    <a:pt x="104771" y="15438"/>
                    <a:pt x="104771" y="16140"/>
                    <a:pt x="104771" y="16842"/>
                  </a:cubicBezTo>
                  <a:cubicBezTo>
                    <a:pt x="104771" y="17543"/>
                    <a:pt x="104771" y="17543"/>
                    <a:pt x="104771" y="18245"/>
                  </a:cubicBezTo>
                  <a:cubicBezTo>
                    <a:pt x="104771" y="18947"/>
                    <a:pt x="104771" y="19649"/>
                    <a:pt x="104771" y="20350"/>
                  </a:cubicBezTo>
                  <a:cubicBezTo>
                    <a:pt x="104771" y="21754"/>
                    <a:pt x="104771" y="22456"/>
                    <a:pt x="104771" y="23157"/>
                  </a:cubicBezTo>
                  <a:cubicBezTo>
                    <a:pt x="104771" y="23157"/>
                    <a:pt x="104771" y="24561"/>
                    <a:pt x="104771" y="25263"/>
                  </a:cubicBezTo>
                  <a:cubicBezTo>
                    <a:pt x="104771" y="25964"/>
                    <a:pt x="104771" y="26666"/>
                    <a:pt x="104162" y="26666"/>
                  </a:cubicBezTo>
                  <a:cubicBezTo>
                    <a:pt x="104162" y="26666"/>
                    <a:pt x="104162" y="26666"/>
                    <a:pt x="103553" y="26666"/>
                  </a:cubicBezTo>
                  <a:cubicBezTo>
                    <a:pt x="103553" y="25964"/>
                    <a:pt x="102944" y="25964"/>
                    <a:pt x="102944" y="25964"/>
                  </a:cubicBezTo>
                  <a:cubicBezTo>
                    <a:pt x="102335" y="25964"/>
                    <a:pt x="101725" y="25263"/>
                    <a:pt x="101116" y="25263"/>
                  </a:cubicBezTo>
                  <a:cubicBezTo>
                    <a:pt x="101116" y="24561"/>
                    <a:pt x="101116" y="24561"/>
                    <a:pt x="101116" y="24561"/>
                  </a:cubicBezTo>
                  <a:cubicBezTo>
                    <a:pt x="101116" y="23859"/>
                    <a:pt x="100507" y="23859"/>
                    <a:pt x="100507" y="23859"/>
                  </a:cubicBezTo>
                  <a:cubicBezTo>
                    <a:pt x="100507" y="23859"/>
                    <a:pt x="100507" y="23859"/>
                    <a:pt x="100507" y="23859"/>
                  </a:cubicBezTo>
                  <a:cubicBezTo>
                    <a:pt x="100507" y="23859"/>
                    <a:pt x="100507" y="24561"/>
                    <a:pt x="100507" y="24561"/>
                  </a:cubicBezTo>
                  <a:cubicBezTo>
                    <a:pt x="99898" y="25263"/>
                    <a:pt x="99898" y="25964"/>
                    <a:pt x="99898" y="26666"/>
                  </a:cubicBezTo>
                  <a:cubicBezTo>
                    <a:pt x="99898" y="28070"/>
                    <a:pt x="99289" y="28771"/>
                    <a:pt x="98071" y="28771"/>
                  </a:cubicBezTo>
                  <a:cubicBezTo>
                    <a:pt x="97461" y="28771"/>
                    <a:pt x="96852" y="28771"/>
                    <a:pt x="96852" y="28070"/>
                  </a:cubicBezTo>
                  <a:cubicBezTo>
                    <a:pt x="96852" y="28070"/>
                    <a:pt x="96852" y="27368"/>
                    <a:pt x="96852" y="26666"/>
                  </a:cubicBezTo>
                  <a:cubicBezTo>
                    <a:pt x="96852" y="26666"/>
                    <a:pt x="96852" y="25964"/>
                    <a:pt x="96852" y="25964"/>
                  </a:cubicBezTo>
                  <a:cubicBezTo>
                    <a:pt x="96852" y="25263"/>
                    <a:pt x="96243" y="25263"/>
                    <a:pt x="96243" y="25263"/>
                  </a:cubicBezTo>
                  <a:cubicBezTo>
                    <a:pt x="96243" y="25263"/>
                    <a:pt x="95025" y="25964"/>
                    <a:pt x="95025" y="25964"/>
                  </a:cubicBezTo>
                  <a:cubicBezTo>
                    <a:pt x="95025" y="27368"/>
                    <a:pt x="93807" y="29473"/>
                    <a:pt x="93807" y="29473"/>
                  </a:cubicBezTo>
                  <a:cubicBezTo>
                    <a:pt x="93197" y="29473"/>
                    <a:pt x="93197" y="28771"/>
                    <a:pt x="93197" y="28771"/>
                  </a:cubicBezTo>
                  <a:cubicBezTo>
                    <a:pt x="93197" y="28070"/>
                    <a:pt x="93197" y="28070"/>
                    <a:pt x="92588" y="27368"/>
                  </a:cubicBezTo>
                  <a:cubicBezTo>
                    <a:pt x="91979" y="27368"/>
                    <a:pt x="90761" y="27368"/>
                    <a:pt x="90761" y="27368"/>
                  </a:cubicBezTo>
                  <a:cubicBezTo>
                    <a:pt x="90761" y="28070"/>
                    <a:pt x="90761" y="28070"/>
                    <a:pt x="90761" y="28070"/>
                  </a:cubicBezTo>
                  <a:cubicBezTo>
                    <a:pt x="90761" y="30877"/>
                    <a:pt x="90761" y="31578"/>
                    <a:pt x="90761" y="31578"/>
                  </a:cubicBezTo>
                  <a:cubicBezTo>
                    <a:pt x="90152" y="31578"/>
                    <a:pt x="90152" y="31578"/>
                    <a:pt x="90152" y="31578"/>
                  </a:cubicBezTo>
                  <a:cubicBezTo>
                    <a:pt x="89543" y="32280"/>
                    <a:pt x="88934" y="32982"/>
                    <a:pt x="88324" y="33684"/>
                  </a:cubicBezTo>
                  <a:cubicBezTo>
                    <a:pt x="88324" y="34385"/>
                    <a:pt x="87715" y="35789"/>
                    <a:pt x="87106" y="35789"/>
                  </a:cubicBezTo>
                  <a:cubicBezTo>
                    <a:pt x="87106" y="35789"/>
                    <a:pt x="86497" y="35789"/>
                    <a:pt x="86497" y="35087"/>
                  </a:cubicBezTo>
                  <a:cubicBezTo>
                    <a:pt x="86497" y="35087"/>
                    <a:pt x="85888" y="34385"/>
                    <a:pt x="85279" y="34385"/>
                  </a:cubicBezTo>
                  <a:cubicBezTo>
                    <a:pt x="84670" y="34385"/>
                    <a:pt x="84060" y="34385"/>
                    <a:pt x="84060" y="34385"/>
                  </a:cubicBezTo>
                  <a:cubicBezTo>
                    <a:pt x="83451" y="33684"/>
                    <a:pt x="83451" y="33684"/>
                    <a:pt x="83451" y="33684"/>
                  </a:cubicBezTo>
                  <a:cubicBezTo>
                    <a:pt x="82842" y="32982"/>
                    <a:pt x="82233" y="32982"/>
                    <a:pt x="82233" y="32280"/>
                  </a:cubicBezTo>
                  <a:cubicBezTo>
                    <a:pt x="82233" y="31578"/>
                    <a:pt x="82233" y="31578"/>
                    <a:pt x="82233" y="31578"/>
                  </a:cubicBezTo>
                  <a:cubicBezTo>
                    <a:pt x="81624" y="30877"/>
                    <a:pt x="81624" y="30877"/>
                    <a:pt x="81624" y="29473"/>
                  </a:cubicBezTo>
                  <a:cubicBezTo>
                    <a:pt x="81624" y="29473"/>
                    <a:pt x="81624" y="29473"/>
                    <a:pt x="81624" y="29473"/>
                  </a:cubicBezTo>
                  <a:cubicBezTo>
                    <a:pt x="82233" y="28070"/>
                    <a:pt x="82233" y="28070"/>
                    <a:pt x="82233" y="28070"/>
                  </a:cubicBezTo>
                  <a:cubicBezTo>
                    <a:pt x="82233" y="27368"/>
                    <a:pt x="81624" y="27368"/>
                    <a:pt x="81624" y="28070"/>
                  </a:cubicBezTo>
                  <a:cubicBezTo>
                    <a:pt x="81015" y="28070"/>
                    <a:pt x="81015" y="28070"/>
                    <a:pt x="81015" y="28070"/>
                  </a:cubicBezTo>
                  <a:cubicBezTo>
                    <a:pt x="79187" y="28771"/>
                    <a:pt x="79187" y="28771"/>
                    <a:pt x="79187" y="28771"/>
                  </a:cubicBezTo>
                  <a:cubicBezTo>
                    <a:pt x="78578" y="28771"/>
                    <a:pt x="78578" y="28771"/>
                    <a:pt x="78578" y="28771"/>
                  </a:cubicBezTo>
                  <a:cubicBezTo>
                    <a:pt x="78578" y="28070"/>
                    <a:pt x="78578" y="28070"/>
                    <a:pt x="78578" y="28070"/>
                  </a:cubicBezTo>
                  <a:cubicBezTo>
                    <a:pt x="78578" y="27368"/>
                    <a:pt x="78578" y="27368"/>
                    <a:pt x="78578" y="27368"/>
                  </a:cubicBezTo>
                  <a:cubicBezTo>
                    <a:pt x="78578" y="27368"/>
                    <a:pt x="79187" y="26666"/>
                    <a:pt x="78578" y="25964"/>
                  </a:cubicBezTo>
                  <a:cubicBezTo>
                    <a:pt x="78578" y="25964"/>
                    <a:pt x="78578" y="25964"/>
                    <a:pt x="78578" y="25964"/>
                  </a:cubicBezTo>
                  <a:cubicBezTo>
                    <a:pt x="77969" y="25964"/>
                    <a:pt x="77360" y="25964"/>
                    <a:pt x="77360" y="25964"/>
                  </a:cubicBezTo>
                  <a:cubicBezTo>
                    <a:pt x="77360" y="25263"/>
                    <a:pt x="77360" y="25263"/>
                    <a:pt x="77360" y="24561"/>
                  </a:cubicBezTo>
                  <a:cubicBezTo>
                    <a:pt x="77360" y="23859"/>
                    <a:pt x="77360" y="23859"/>
                    <a:pt x="77360" y="23859"/>
                  </a:cubicBezTo>
                  <a:cubicBezTo>
                    <a:pt x="77360" y="23157"/>
                    <a:pt x="76751" y="23157"/>
                    <a:pt x="76142" y="23157"/>
                  </a:cubicBezTo>
                  <a:cubicBezTo>
                    <a:pt x="76142" y="23157"/>
                    <a:pt x="75532" y="22456"/>
                    <a:pt x="74923" y="21754"/>
                  </a:cubicBezTo>
                  <a:cubicBezTo>
                    <a:pt x="74923" y="21754"/>
                    <a:pt x="74314" y="20350"/>
                    <a:pt x="74314" y="20350"/>
                  </a:cubicBezTo>
                  <a:cubicBezTo>
                    <a:pt x="74314" y="20350"/>
                    <a:pt x="74314" y="20350"/>
                    <a:pt x="74314" y="20350"/>
                  </a:cubicBezTo>
                  <a:cubicBezTo>
                    <a:pt x="74314" y="21052"/>
                    <a:pt x="74314" y="21052"/>
                    <a:pt x="74314" y="21052"/>
                  </a:cubicBezTo>
                  <a:cubicBezTo>
                    <a:pt x="74314" y="21754"/>
                    <a:pt x="74314" y="22456"/>
                    <a:pt x="73705" y="23157"/>
                  </a:cubicBezTo>
                  <a:cubicBezTo>
                    <a:pt x="73705" y="23157"/>
                    <a:pt x="73096" y="23157"/>
                    <a:pt x="73096" y="23157"/>
                  </a:cubicBezTo>
                  <a:cubicBezTo>
                    <a:pt x="72487" y="23157"/>
                    <a:pt x="72487" y="23157"/>
                    <a:pt x="72487" y="23157"/>
                  </a:cubicBezTo>
                  <a:cubicBezTo>
                    <a:pt x="71269" y="23157"/>
                    <a:pt x="70050" y="23157"/>
                    <a:pt x="69441" y="22456"/>
                  </a:cubicBezTo>
                  <a:cubicBezTo>
                    <a:pt x="69441" y="22456"/>
                    <a:pt x="69441" y="21754"/>
                    <a:pt x="69441" y="21754"/>
                  </a:cubicBezTo>
                  <a:cubicBezTo>
                    <a:pt x="69441" y="21052"/>
                    <a:pt x="68832" y="20350"/>
                    <a:pt x="68832" y="19649"/>
                  </a:cubicBezTo>
                  <a:cubicBezTo>
                    <a:pt x="68223" y="20350"/>
                    <a:pt x="68223" y="20350"/>
                    <a:pt x="68223" y="20350"/>
                  </a:cubicBezTo>
                  <a:cubicBezTo>
                    <a:pt x="68223" y="20350"/>
                    <a:pt x="67614" y="21052"/>
                    <a:pt x="67614" y="21052"/>
                  </a:cubicBezTo>
                  <a:cubicBezTo>
                    <a:pt x="67005" y="21754"/>
                    <a:pt x="66395" y="22456"/>
                    <a:pt x="66395" y="23157"/>
                  </a:cubicBezTo>
                  <a:cubicBezTo>
                    <a:pt x="65786" y="23157"/>
                    <a:pt x="65786" y="23157"/>
                    <a:pt x="65786" y="23157"/>
                  </a:cubicBezTo>
                  <a:cubicBezTo>
                    <a:pt x="65177" y="23859"/>
                    <a:pt x="65177" y="23859"/>
                    <a:pt x="65177" y="25964"/>
                  </a:cubicBezTo>
                  <a:cubicBezTo>
                    <a:pt x="65177" y="25964"/>
                    <a:pt x="65177" y="25964"/>
                    <a:pt x="65177" y="25964"/>
                  </a:cubicBezTo>
                  <a:cubicBezTo>
                    <a:pt x="65786" y="26666"/>
                    <a:pt x="65786" y="27368"/>
                    <a:pt x="65177" y="28070"/>
                  </a:cubicBezTo>
                  <a:cubicBezTo>
                    <a:pt x="65177" y="28070"/>
                    <a:pt x="65177" y="28070"/>
                    <a:pt x="64568" y="28070"/>
                  </a:cubicBezTo>
                  <a:cubicBezTo>
                    <a:pt x="63959" y="28070"/>
                    <a:pt x="63959" y="28070"/>
                    <a:pt x="63350" y="28070"/>
                  </a:cubicBezTo>
                  <a:cubicBezTo>
                    <a:pt x="62741" y="28070"/>
                    <a:pt x="62131" y="28070"/>
                    <a:pt x="61522" y="28070"/>
                  </a:cubicBezTo>
                  <a:cubicBezTo>
                    <a:pt x="60913" y="28070"/>
                    <a:pt x="60304" y="28070"/>
                    <a:pt x="59695" y="28771"/>
                  </a:cubicBezTo>
                  <a:cubicBezTo>
                    <a:pt x="59695" y="28771"/>
                    <a:pt x="59086" y="28771"/>
                    <a:pt x="58477" y="28771"/>
                  </a:cubicBezTo>
                  <a:cubicBezTo>
                    <a:pt x="57868" y="28771"/>
                    <a:pt x="57258" y="29473"/>
                    <a:pt x="56649" y="30175"/>
                  </a:cubicBezTo>
                  <a:cubicBezTo>
                    <a:pt x="56040" y="30175"/>
                    <a:pt x="56040" y="30877"/>
                    <a:pt x="54822" y="30877"/>
                  </a:cubicBezTo>
                  <a:cubicBezTo>
                    <a:pt x="54213" y="30877"/>
                    <a:pt x="54213" y="30877"/>
                    <a:pt x="54213" y="30877"/>
                  </a:cubicBezTo>
                  <a:cubicBezTo>
                    <a:pt x="54213" y="30877"/>
                    <a:pt x="52385" y="30877"/>
                    <a:pt x="52385" y="30877"/>
                  </a:cubicBezTo>
                  <a:cubicBezTo>
                    <a:pt x="51776" y="31578"/>
                    <a:pt x="51776" y="31578"/>
                    <a:pt x="51167" y="31578"/>
                  </a:cubicBezTo>
                  <a:cubicBezTo>
                    <a:pt x="51167" y="31578"/>
                    <a:pt x="50558" y="31578"/>
                    <a:pt x="50558" y="32280"/>
                  </a:cubicBezTo>
                  <a:cubicBezTo>
                    <a:pt x="50558" y="32982"/>
                    <a:pt x="50558" y="33684"/>
                    <a:pt x="50558" y="33684"/>
                  </a:cubicBezTo>
                  <a:cubicBezTo>
                    <a:pt x="49949" y="33684"/>
                    <a:pt x="49340" y="33684"/>
                    <a:pt x="48730" y="33684"/>
                  </a:cubicBezTo>
                  <a:cubicBezTo>
                    <a:pt x="48121" y="33684"/>
                    <a:pt x="48121" y="33684"/>
                    <a:pt x="48121" y="33684"/>
                  </a:cubicBezTo>
                  <a:cubicBezTo>
                    <a:pt x="48121" y="33684"/>
                    <a:pt x="48121" y="33684"/>
                    <a:pt x="48121" y="33684"/>
                  </a:cubicBezTo>
                  <a:cubicBezTo>
                    <a:pt x="48121" y="33684"/>
                    <a:pt x="48121" y="33684"/>
                    <a:pt x="48121" y="33684"/>
                  </a:cubicBezTo>
                  <a:cubicBezTo>
                    <a:pt x="47512" y="33684"/>
                    <a:pt x="46294" y="34385"/>
                    <a:pt x="46294" y="34385"/>
                  </a:cubicBezTo>
                  <a:cubicBezTo>
                    <a:pt x="46294" y="34385"/>
                    <a:pt x="46294" y="35087"/>
                    <a:pt x="46294" y="35087"/>
                  </a:cubicBezTo>
                  <a:cubicBezTo>
                    <a:pt x="46294" y="36491"/>
                    <a:pt x="46294" y="37192"/>
                    <a:pt x="46294" y="37192"/>
                  </a:cubicBezTo>
                  <a:cubicBezTo>
                    <a:pt x="45685" y="37192"/>
                    <a:pt x="45685" y="37192"/>
                    <a:pt x="45076" y="36491"/>
                  </a:cubicBezTo>
                  <a:cubicBezTo>
                    <a:pt x="45076" y="36491"/>
                    <a:pt x="45076" y="36491"/>
                    <a:pt x="44467" y="35789"/>
                  </a:cubicBezTo>
                  <a:cubicBezTo>
                    <a:pt x="44467" y="35789"/>
                    <a:pt x="43857" y="35789"/>
                    <a:pt x="43248" y="35087"/>
                  </a:cubicBezTo>
                  <a:cubicBezTo>
                    <a:pt x="42639" y="34385"/>
                    <a:pt x="42639" y="32982"/>
                    <a:pt x="42639" y="31578"/>
                  </a:cubicBezTo>
                  <a:cubicBezTo>
                    <a:pt x="42639" y="30877"/>
                    <a:pt x="41421" y="30175"/>
                    <a:pt x="41421" y="30175"/>
                  </a:cubicBezTo>
                  <a:cubicBezTo>
                    <a:pt x="40203" y="29473"/>
                    <a:pt x="40203" y="29473"/>
                    <a:pt x="39593" y="30877"/>
                  </a:cubicBezTo>
                  <a:cubicBezTo>
                    <a:pt x="39593" y="30877"/>
                    <a:pt x="38984" y="31578"/>
                    <a:pt x="38984" y="31578"/>
                  </a:cubicBezTo>
                  <a:cubicBezTo>
                    <a:pt x="38375" y="32280"/>
                    <a:pt x="37766" y="32280"/>
                    <a:pt x="37766" y="32982"/>
                  </a:cubicBezTo>
                  <a:cubicBezTo>
                    <a:pt x="38375" y="33684"/>
                    <a:pt x="37766" y="34385"/>
                    <a:pt x="37766" y="34385"/>
                  </a:cubicBezTo>
                  <a:cubicBezTo>
                    <a:pt x="37157" y="35087"/>
                    <a:pt x="36548" y="35087"/>
                    <a:pt x="35939" y="35087"/>
                  </a:cubicBezTo>
                  <a:cubicBezTo>
                    <a:pt x="35329" y="35087"/>
                    <a:pt x="35329" y="35087"/>
                    <a:pt x="34720" y="35087"/>
                  </a:cubicBezTo>
                  <a:cubicBezTo>
                    <a:pt x="34720" y="34385"/>
                    <a:pt x="34720" y="34385"/>
                    <a:pt x="34720" y="33684"/>
                  </a:cubicBezTo>
                  <a:cubicBezTo>
                    <a:pt x="34720" y="33684"/>
                    <a:pt x="34720" y="33684"/>
                    <a:pt x="34720" y="33684"/>
                  </a:cubicBezTo>
                  <a:cubicBezTo>
                    <a:pt x="34720" y="33684"/>
                    <a:pt x="34720" y="33684"/>
                    <a:pt x="34111" y="33684"/>
                  </a:cubicBezTo>
                  <a:cubicBezTo>
                    <a:pt x="34111" y="34385"/>
                    <a:pt x="33502" y="34385"/>
                    <a:pt x="33502" y="34385"/>
                  </a:cubicBezTo>
                  <a:cubicBezTo>
                    <a:pt x="32893" y="34385"/>
                    <a:pt x="32284" y="34385"/>
                    <a:pt x="32284" y="35087"/>
                  </a:cubicBezTo>
                  <a:cubicBezTo>
                    <a:pt x="32284" y="37192"/>
                    <a:pt x="31675" y="37894"/>
                    <a:pt x="30456" y="37894"/>
                  </a:cubicBezTo>
                  <a:cubicBezTo>
                    <a:pt x="30456" y="37894"/>
                    <a:pt x="29847" y="37894"/>
                    <a:pt x="29847" y="37192"/>
                  </a:cubicBezTo>
                  <a:cubicBezTo>
                    <a:pt x="29238" y="37192"/>
                    <a:pt x="29238" y="37192"/>
                    <a:pt x="29238" y="37192"/>
                  </a:cubicBezTo>
                  <a:cubicBezTo>
                    <a:pt x="28020" y="37192"/>
                    <a:pt x="28020" y="35087"/>
                    <a:pt x="28020" y="33684"/>
                  </a:cubicBezTo>
                  <a:cubicBezTo>
                    <a:pt x="28020" y="32280"/>
                    <a:pt x="28020" y="32280"/>
                    <a:pt x="27411" y="32280"/>
                  </a:cubicBezTo>
                  <a:cubicBezTo>
                    <a:pt x="27411" y="32280"/>
                    <a:pt x="26802" y="31578"/>
                    <a:pt x="26802" y="31578"/>
                  </a:cubicBezTo>
                  <a:cubicBezTo>
                    <a:pt x="26192" y="30877"/>
                    <a:pt x="26192" y="30175"/>
                    <a:pt x="26802" y="29473"/>
                  </a:cubicBezTo>
                  <a:cubicBezTo>
                    <a:pt x="26802" y="28771"/>
                    <a:pt x="26802" y="28771"/>
                    <a:pt x="26192" y="28070"/>
                  </a:cubicBezTo>
                  <a:cubicBezTo>
                    <a:pt x="26192" y="28070"/>
                    <a:pt x="25583" y="28070"/>
                    <a:pt x="25583" y="28070"/>
                  </a:cubicBezTo>
                  <a:cubicBezTo>
                    <a:pt x="25583" y="28070"/>
                    <a:pt x="25583" y="28070"/>
                    <a:pt x="25583" y="28070"/>
                  </a:cubicBezTo>
                  <a:cubicBezTo>
                    <a:pt x="25583" y="28771"/>
                    <a:pt x="26192" y="29473"/>
                    <a:pt x="24974" y="30175"/>
                  </a:cubicBezTo>
                  <a:cubicBezTo>
                    <a:pt x="24365" y="30877"/>
                    <a:pt x="23756" y="30877"/>
                    <a:pt x="22538" y="30175"/>
                  </a:cubicBezTo>
                  <a:cubicBezTo>
                    <a:pt x="22538" y="30175"/>
                    <a:pt x="22538" y="30175"/>
                    <a:pt x="22538" y="30175"/>
                  </a:cubicBezTo>
                  <a:cubicBezTo>
                    <a:pt x="21928" y="30175"/>
                    <a:pt x="21319" y="30877"/>
                    <a:pt x="20710" y="30877"/>
                  </a:cubicBezTo>
                  <a:cubicBezTo>
                    <a:pt x="20101" y="31578"/>
                    <a:pt x="19492" y="31578"/>
                    <a:pt x="18883" y="31578"/>
                  </a:cubicBezTo>
                  <a:cubicBezTo>
                    <a:pt x="18883" y="31578"/>
                    <a:pt x="18883" y="31578"/>
                    <a:pt x="18883" y="30877"/>
                  </a:cubicBezTo>
                  <a:cubicBezTo>
                    <a:pt x="18274" y="30877"/>
                    <a:pt x="18274" y="30877"/>
                    <a:pt x="18274" y="30877"/>
                  </a:cubicBezTo>
                  <a:cubicBezTo>
                    <a:pt x="18274" y="30175"/>
                    <a:pt x="18274" y="28771"/>
                    <a:pt x="17664" y="28070"/>
                  </a:cubicBezTo>
                  <a:cubicBezTo>
                    <a:pt x="17664" y="27368"/>
                    <a:pt x="17055" y="26666"/>
                    <a:pt x="16446" y="26666"/>
                  </a:cubicBezTo>
                  <a:cubicBezTo>
                    <a:pt x="16446" y="27368"/>
                    <a:pt x="16446" y="28070"/>
                    <a:pt x="15837" y="28070"/>
                  </a:cubicBezTo>
                  <a:cubicBezTo>
                    <a:pt x="15837" y="28070"/>
                    <a:pt x="15837" y="28070"/>
                    <a:pt x="15837" y="28771"/>
                  </a:cubicBezTo>
                  <a:cubicBezTo>
                    <a:pt x="15228" y="28771"/>
                    <a:pt x="15228" y="29473"/>
                    <a:pt x="15228" y="29473"/>
                  </a:cubicBezTo>
                  <a:cubicBezTo>
                    <a:pt x="15228" y="30175"/>
                    <a:pt x="15228" y="30877"/>
                    <a:pt x="14010" y="30877"/>
                  </a:cubicBezTo>
                  <a:cubicBezTo>
                    <a:pt x="13401" y="30877"/>
                    <a:pt x="13401" y="30877"/>
                    <a:pt x="12791" y="31578"/>
                  </a:cubicBezTo>
                  <a:cubicBezTo>
                    <a:pt x="12182" y="31578"/>
                    <a:pt x="11573" y="31578"/>
                    <a:pt x="11573" y="31578"/>
                  </a:cubicBezTo>
                  <a:cubicBezTo>
                    <a:pt x="10355" y="31578"/>
                    <a:pt x="9746" y="30877"/>
                    <a:pt x="9746" y="30877"/>
                  </a:cubicBezTo>
                  <a:cubicBezTo>
                    <a:pt x="9746" y="30175"/>
                    <a:pt x="9746" y="30175"/>
                    <a:pt x="9746" y="30175"/>
                  </a:cubicBezTo>
                  <a:cubicBezTo>
                    <a:pt x="9137" y="30175"/>
                    <a:pt x="8527" y="30175"/>
                    <a:pt x="8527" y="30175"/>
                  </a:cubicBezTo>
                  <a:cubicBezTo>
                    <a:pt x="7918" y="30175"/>
                    <a:pt x="6700" y="30175"/>
                    <a:pt x="6091" y="30175"/>
                  </a:cubicBezTo>
                  <a:cubicBezTo>
                    <a:pt x="6091" y="30175"/>
                    <a:pt x="5482" y="30175"/>
                    <a:pt x="4873" y="29473"/>
                  </a:cubicBezTo>
                  <a:cubicBezTo>
                    <a:pt x="4263" y="28771"/>
                    <a:pt x="3654" y="28070"/>
                    <a:pt x="3654" y="28771"/>
                  </a:cubicBezTo>
                  <a:cubicBezTo>
                    <a:pt x="3045" y="28771"/>
                    <a:pt x="3045" y="28771"/>
                    <a:pt x="3045" y="28771"/>
                  </a:cubicBezTo>
                  <a:cubicBezTo>
                    <a:pt x="1827" y="28771"/>
                    <a:pt x="1827" y="28771"/>
                    <a:pt x="1827" y="28771"/>
                  </a:cubicBezTo>
                  <a:cubicBezTo>
                    <a:pt x="1827" y="28771"/>
                    <a:pt x="1827" y="28771"/>
                    <a:pt x="1827" y="28771"/>
                  </a:cubicBezTo>
                  <a:cubicBezTo>
                    <a:pt x="1218" y="28771"/>
                    <a:pt x="1218" y="28771"/>
                    <a:pt x="1218" y="28771"/>
                  </a:cubicBezTo>
                  <a:cubicBezTo>
                    <a:pt x="1218" y="29473"/>
                    <a:pt x="1218" y="30175"/>
                    <a:pt x="1218" y="30877"/>
                  </a:cubicBezTo>
                  <a:cubicBezTo>
                    <a:pt x="1218" y="31578"/>
                    <a:pt x="1218" y="32280"/>
                    <a:pt x="1218" y="33684"/>
                  </a:cubicBezTo>
                  <a:cubicBezTo>
                    <a:pt x="1218" y="34385"/>
                    <a:pt x="1218" y="35789"/>
                    <a:pt x="609" y="36491"/>
                  </a:cubicBezTo>
                  <a:cubicBezTo>
                    <a:pt x="609" y="36491"/>
                    <a:pt x="0" y="37192"/>
                    <a:pt x="0" y="37894"/>
                  </a:cubicBezTo>
                  <a:cubicBezTo>
                    <a:pt x="0" y="37894"/>
                    <a:pt x="0" y="38596"/>
                    <a:pt x="0" y="39298"/>
                  </a:cubicBezTo>
                  <a:cubicBezTo>
                    <a:pt x="0" y="40000"/>
                    <a:pt x="0" y="42807"/>
                    <a:pt x="0" y="43508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353"/>
            <p:cNvSpPr/>
            <p:nvPr/>
          </p:nvSpPr>
          <p:spPr>
            <a:xfrm>
              <a:off x="4413251" y="3489329"/>
              <a:ext cx="1070100" cy="89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578" y="19159"/>
                  </a:moveTo>
                  <a:cubicBezTo>
                    <a:pt x="119578" y="18655"/>
                    <a:pt x="119578" y="18655"/>
                    <a:pt x="119578" y="18655"/>
                  </a:cubicBezTo>
                  <a:cubicBezTo>
                    <a:pt x="119578" y="17647"/>
                    <a:pt x="119157" y="16638"/>
                    <a:pt x="118315" y="16134"/>
                  </a:cubicBezTo>
                  <a:cubicBezTo>
                    <a:pt x="118315" y="16134"/>
                    <a:pt x="117894" y="16134"/>
                    <a:pt x="117473" y="16134"/>
                  </a:cubicBezTo>
                  <a:cubicBezTo>
                    <a:pt x="117473" y="16134"/>
                    <a:pt x="117473" y="16134"/>
                    <a:pt x="117052" y="16638"/>
                  </a:cubicBezTo>
                  <a:cubicBezTo>
                    <a:pt x="116631" y="17142"/>
                    <a:pt x="116210" y="17647"/>
                    <a:pt x="115789" y="17647"/>
                  </a:cubicBezTo>
                  <a:cubicBezTo>
                    <a:pt x="114947" y="17647"/>
                    <a:pt x="114526" y="17142"/>
                    <a:pt x="114105" y="16638"/>
                  </a:cubicBezTo>
                  <a:cubicBezTo>
                    <a:pt x="114105" y="16638"/>
                    <a:pt x="114105" y="16638"/>
                    <a:pt x="114105" y="16638"/>
                  </a:cubicBezTo>
                  <a:cubicBezTo>
                    <a:pt x="113263" y="16134"/>
                    <a:pt x="113263" y="16134"/>
                    <a:pt x="112842" y="15630"/>
                  </a:cubicBezTo>
                  <a:cubicBezTo>
                    <a:pt x="112421" y="15630"/>
                    <a:pt x="112421" y="15630"/>
                    <a:pt x="112421" y="15630"/>
                  </a:cubicBezTo>
                  <a:cubicBezTo>
                    <a:pt x="112421" y="15126"/>
                    <a:pt x="112421" y="15126"/>
                    <a:pt x="112421" y="15126"/>
                  </a:cubicBezTo>
                  <a:cubicBezTo>
                    <a:pt x="111578" y="14621"/>
                    <a:pt x="111157" y="14621"/>
                    <a:pt x="111157" y="14117"/>
                  </a:cubicBezTo>
                  <a:cubicBezTo>
                    <a:pt x="111157" y="13613"/>
                    <a:pt x="111157" y="13613"/>
                    <a:pt x="111157" y="13613"/>
                  </a:cubicBezTo>
                  <a:cubicBezTo>
                    <a:pt x="111157" y="13613"/>
                    <a:pt x="110736" y="13613"/>
                    <a:pt x="110315" y="13613"/>
                  </a:cubicBezTo>
                  <a:cubicBezTo>
                    <a:pt x="110315" y="13613"/>
                    <a:pt x="110315" y="13613"/>
                    <a:pt x="109894" y="13613"/>
                  </a:cubicBezTo>
                  <a:cubicBezTo>
                    <a:pt x="109473" y="13613"/>
                    <a:pt x="109473" y="13613"/>
                    <a:pt x="109052" y="14117"/>
                  </a:cubicBezTo>
                  <a:cubicBezTo>
                    <a:pt x="109052" y="14621"/>
                    <a:pt x="109052" y="15126"/>
                    <a:pt x="108631" y="15126"/>
                  </a:cubicBezTo>
                  <a:cubicBezTo>
                    <a:pt x="107368" y="15126"/>
                    <a:pt x="106947" y="14621"/>
                    <a:pt x="106947" y="13109"/>
                  </a:cubicBezTo>
                  <a:cubicBezTo>
                    <a:pt x="106947" y="13109"/>
                    <a:pt x="106526" y="11596"/>
                    <a:pt x="106105" y="11596"/>
                  </a:cubicBezTo>
                  <a:cubicBezTo>
                    <a:pt x="105684" y="11092"/>
                    <a:pt x="105684" y="11092"/>
                    <a:pt x="105684" y="11092"/>
                  </a:cubicBezTo>
                  <a:cubicBezTo>
                    <a:pt x="105263" y="11092"/>
                    <a:pt x="104842" y="11092"/>
                    <a:pt x="104421" y="10588"/>
                  </a:cubicBezTo>
                  <a:cubicBezTo>
                    <a:pt x="104421" y="9579"/>
                    <a:pt x="104421" y="9579"/>
                    <a:pt x="103578" y="10084"/>
                  </a:cubicBezTo>
                  <a:cubicBezTo>
                    <a:pt x="103578" y="10084"/>
                    <a:pt x="103157" y="10084"/>
                    <a:pt x="103157" y="10084"/>
                  </a:cubicBezTo>
                  <a:cubicBezTo>
                    <a:pt x="103157" y="10084"/>
                    <a:pt x="103157" y="10084"/>
                    <a:pt x="102736" y="10084"/>
                  </a:cubicBezTo>
                  <a:cubicBezTo>
                    <a:pt x="101473" y="10084"/>
                    <a:pt x="101052" y="10084"/>
                    <a:pt x="101052" y="9579"/>
                  </a:cubicBezTo>
                  <a:cubicBezTo>
                    <a:pt x="101052" y="9579"/>
                    <a:pt x="101052" y="9579"/>
                    <a:pt x="101052" y="9579"/>
                  </a:cubicBezTo>
                  <a:cubicBezTo>
                    <a:pt x="100631" y="8571"/>
                    <a:pt x="100210" y="8067"/>
                    <a:pt x="100210" y="7563"/>
                  </a:cubicBezTo>
                  <a:cubicBezTo>
                    <a:pt x="99789" y="7058"/>
                    <a:pt x="99789" y="7058"/>
                    <a:pt x="99789" y="7058"/>
                  </a:cubicBezTo>
                  <a:cubicBezTo>
                    <a:pt x="99789" y="7058"/>
                    <a:pt x="99368" y="6554"/>
                    <a:pt x="99789" y="6554"/>
                  </a:cubicBezTo>
                  <a:cubicBezTo>
                    <a:pt x="99789" y="6554"/>
                    <a:pt x="99789" y="6554"/>
                    <a:pt x="99789" y="6554"/>
                  </a:cubicBezTo>
                  <a:cubicBezTo>
                    <a:pt x="99789" y="6050"/>
                    <a:pt x="100210" y="6050"/>
                    <a:pt x="100210" y="6050"/>
                  </a:cubicBezTo>
                  <a:cubicBezTo>
                    <a:pt x="100210" y="6050"/>
                    <a:pt x="100210" y="6050"/>
                    <a:pt x="100210" y="6050"/>
                  </a:cubicBezTo>
                  <a:cubicBezTo>
                    <a:pt x="100210" y="5546"/>
                    <a:pt x="99368" y="5546"/>
                    <a:pt x="98947" y="5546"/>
                  </a:cubicBezTo>
                  <a:cubicBezTo>
                    <a:pt x="98526" y="5546"/>
                    <a:pt x="98105" y="5042"/>
                    <a:pt x="97684" y="5042"/>
                  </a:cubicBezTo>
                  <a:cubicBezTo>
                    <a:pt x="97684" y="5042"/>
                    <a:pt x="97684" y="5042"/>
                    <a:pt x="97263" y="4537"/>
                  </a:cubicBezTo>
                  <a:cubicBezTo>
                    <a:pt x="97263" y="4537"/>
                    <a:pt x="96842" y="4537"/>
                    <a:pt x="96421" y="4537"/>
                  </a:cubicBezTo>
                  <a:cubicBezTo>
                    <a:pt x="96000" y="4537"/>
                    <a:pt x="96000" y="4537"/>
                    <a:pt x="95578" y="4537"/>
                  </a:cubicBezTo>
                  <a:cubicBezTo>
                    <a:pt x="95578" y="4033"/>
                    <a:pt x="95578" y="4033"/>
                    <a:pt x="95157" y="4537"/>
                  </a:cubicBezTo>
                  <a:cubicBezTo>
                    <a:pt x="95157" y="4537"/>
                    <a:pt x="95157" y="4537"/>
                    <a:pt x="95157" y="5042"/>
                  </a:cubicBezTo>
                  <a:cubicBezTo>
                    <a:pt x="95157" y="5546"/>
                    <a:pt x="95157" y="5546"/>
                    <a:pt x="95157" y="5546"/>
                  </a:cubicBezTo>
                  <a:cubicBezTo>
                    <a:pt x="94736" y="5546"/>
                    <a:pt x="94315" y="5546"/>
                    <a:pt x="92631" y="4033"/>
                  </a:cubicBezTo>
                  <a:cubicBezTo>
                    <a:pt x="92631" y="4033"/>
                    <a:pt x="92631" y="4033"/>
                    <a:pt x="92631" y="4033"/>
                  </a:cubicBezTo>
                  <a:cubicBezTo>
                    <a:pt x="92210" y="4033"/>
                    <a:pt x="92210" y="3529"/>
                    <a:pt x="92210" y="3529"/>
                  </a:cubicBezTo>
                  <a:cubicBezTo>
                    <a:pt x="92210" y="3025"/>
                    <a:pt x="92210" y="3025"/>
                    <a:pt x="91789" y="2521"/>
                  </a:cubicBezTo>
                  <a:cubicBezTo>
                    <a:pt x="91368" y="2521"/>
                    <a:pt x="91368" y="2521"/>
                    <a:pt x="90947" y="2521"/>
                  </a:cubicBezTo>
                  <a:cubicBezTo>
                    <a:pt x="90947" y="2016"/>
                    <a:pt x="90526" y="2016"/>
                    <a:pt x="90105" y="2016"/>
                  </a:cubicBezTo>
                  <a:cubicBezTo>
                    <a:pt x="89684" y="1512"/>
                    <a:pt x="89263" y="1512"/>
                    <a:pt x="89263" y="1008"/>
                  </a:cubicBezTo>
                  <a:cubicBezTo>
                    <a:pt x="88842" y="504"/>
                    <a:pt x="88842" y="504"/>
                    <a:pt x="88842" y="504"/>
                  </a:cubicBezTo>
                  <a:cubicBezTo>
                    <a:pt x="88421" y="0"/>
                    <a:pt x="88000" y="0"/>
                    <a:pt x="87578" y="504"/>
                  </a:cubicBezTo>
                  <a:cubicBezTo>
                    <a:pt x="88000" y="1008"/>
                    <a:pt x="88000" y="1008"/>
                    <a:pt x="88000" y="1008"/>
                  </a:cubicBezTo>
                  <a:cubicBezTo>
                    <a:pt x="88000" y="1008"/>
                    <a:pt x="88421" y="1512"/>
                    <a:pt x="88000" y="2521"/>
                  </a:cubicBezTo>
                  <a:cubicBezTo>
                    <a:pt x="88000" y="2521"/>
                    <a:pt x="88421" y="4537"/>
                    <a:pt x="88421" y="4537"/>
                  </a:cubicBezTo>
                  <a:cubicBezTo>
                    <a:pt x="88842" y="5546"/>
                    <a:pt x="88421" y="6554"/>
                    <a:pt x="88000" y="7058"/>
                  </a:cubicBezTo>
                  <a:cubicBezTo>
                    <a:pt x="88000" y="7563"/>
                    <a:pt x="88000" y="8067"/>
                    <a:pt x="88000" y="8571"/>
                  </a:cubicBezTo>
                  <a:cubicBezTo>
                    <a:pt x="88000" y="8571"/>
                    <a:pt x="88000" y="9075"/>
                    <a:pt x="88000" y="9075"/>
                  </a:cubicBezTo>
                  <a:cubicBezTo>
                    <a:pt x="88000" y="9579"/>
                    <a:pt x="88000" y="9579"/>
                    <a:pt x="88000" y="9579"/>
                  </a:cubicBezTo>
                  <a:cubicBezTo>
                    <a:pt x="88000" y="10084"/>
                    <a:pt x="88000" y="11092"/>
                    <a:pt x="87578" y="11596"/>
                  </a:cubicBezTo>
                  <a:cubicBezTo>
                    <a:pt x="87578" y="12605"/>
                    <a:pt x="87157" y="12605"/>
                    <a:pt x="86736" y="13109"/>
                  </a:cubicBezTo>
                  <a:cubicBezTo>
                    <a:pt x="86736" y="13109"/>
                    <a:pt x="86315" y="13109"/>
                    <a:pt x="86315" y="13613"/>
                  </a:cubicBezTo>
                  <a:cubicBezTo>
                    <a:pt x="85894" y="13613"/>
                    <a:pt x="85473" y="13613"/>
                    <a:pt x="85052" y="13613"/>
                  </a:cubicBezTo>
                  <a:cubicBezTo>
                    <a:pt x="84631" y="13109"/>
                    <a:pt x="84631" y="13109"/>
                    <a:pt x="84631" y="13109"/>
                  </a:cubicBezTo>
                  <a:cubicBezTo>
                    <a:pt x="84631" y="13613"/>
                    <a:pt x="84631" y="13613"/>
                    <a:pt x="84631" y="13613"/>
                  </a:cubicBezTo>
                  <a:cubicBezTo>
                    <a:pt x="84210" y="13613"/>
                    <a:pt x="83789" y="14117"/>
                    <a:pt x="83368" y="14117"/>
                  </a:cubicBezTo>
                  <a:cubicBezTo>
                    <a:pt x="83368" y="14117"/>
                    <a:pt x="82947" y="14117"/>
                    <a:pt x="82947" y="14117"/>
                  </a:cubicBezTo>
                  <a:cubicBezTo>
                    <a:pt x="82947" y="13613"/>
                    <a:pt x="82947" y="13613"/>
                    <a:pt x="83368" y="13109"/>
                  </a:cubicBezTo>
                  <a:cubicBezTo>
                    <a:pt x="83368" y="12605"/>
                    <a:pt x="83789" y="12100"/>
                    <a:pt x="83789" y="12100"/>
                  </a:cubicBezTo>
                  <a:cubicBezTo>
                    <a:pt x="83368" y="12100"/>
                    <a:pt x="83368" y="12100"/>
                    <a:pt x="83368" y="12100"/>
                  </a:cubicBezTo>
                  <a:cubicBezTo>
                    <a:pt x="83368" y="12100"/>
                    <a:pt x="83368" y="12100"/>
                    <a:pt x="83368" y="12100"/>
                  </a:cubicBezTo>
                  <a:cubicBezTo>
                    <a:pt x="83368" y="11596"/>
                    <a:pt x="83368" y="11596"/>
                    <a:pt x="83368" y="11596"/>
                  </a:cubicBezTo>
                  <a:cubicBezTo>
                    <a:pt x="83368" y="11596"/>
                    <a:pt x="83368" y="11596"/>
                    <a:pt x="83368" y="11596"/>
                  </a:cubicBezTo>
                  <a:cubicBezTo>
                    <a:pt x="83789" y="11596"/>
                    <a:pt x="83789" y="11092"/>
                    <a:pt x="83789" y="11092"/>
                  </a:cubicBezTo>
                  <a:cubicBezTo>
                    <a:pt x="83789" y="10588"/>
                    <a:pt x="83789" y="10588"/>
                    <a:pt x="83789" y="10588"/>
                  </a:cubicBezTo>
                  <a:cubicBezTo>
                    <a:pt x="83789" y="10588"/>
                    <a:pt x="83368" y="10588"/>
                    <a:pt x="82526" y="12100"/>
                  </a:cubicBezTo>
                  <a:cubicBezTo>
                    <a:pt x="82526" y="12605"/>
                    <a:pt x="82526" y="12605"/>
                    <a:pt x="82526" y="12605"/>
                  </a:cubicBezTo>
                  <a:cubicBezTo>
                    <a:pt x="82526" y="12605"/>
                    <a:pt x="82105" y="12605"/>
                    <a:pt x="82105" y="12605"/>
                  </a:cubicBezTo>
                  <a:cubicBezTo>
                    <a:pt x="81684" y="12605"/>
                    <a:pt x="80842" y="12100"/>
                    <a:pt x="80421" y="11596"/>
                  </a:cubicBezTo>
                  <a:cubicBezTo>
                    <a:pt x="80000" y="11596"/>
                    <a:pt x="80000" y="11596"/>
                    <a:pt x="80000" y="11596"/>
                  </a:cubicBezTo>
                  <a:cubicBezTo>
                    <a:pt x="79157" y="10588"/>
                    <a:pt x="79157" y="10588"/>
                    <a:pt x="78315" y="11092"/>
                  </a:cubicBezTo>
                  <a:cubicBezTo>
                    <a:pt x="78315" y="11092"/>
                    <a:pt x="78315" y="11092"/>
                    <a:pt x="78315" y="11092"/>
                  </a:cubicBezTo>
                  <a:cubicBezTo>
                    <a:pt x="77473" y="11596"/>
                    <a:pt x="77052" y="11092"/>
                    <a:pt x="77052" y="11092"/>
                  </a:cubicBezTo>
                  <a:cubicBezTo>
                    <a:pt x="76631" y="10588"/>
                    <a:pt x="76631" y="10588"/>
                    <a:pt x="75789" y="11092"/>
                  </a:cubicBezTo>
                  <a:cubicBezTo>
                    <a:pt x="75789" y="11092"/>
                    <a:pt x="75368" y="11596"/>
                    <a:pt x="75368" y="11596"/>
                  </a:cubicBezTo>
                  <a:cubicBezTo>
                    <a:pt x="75368" y="12100"/>
                    <a:pt x="74947" y="12100"/>
                    <a:pt x="74526" y="11596"/>
                  </a:cubicBezTo>
                  <a:cubicBezTo>
                    <a:pt x="74105" y="11596"/>
                    <a:pt x="74105" y="12100"/>
                    <a:pt x="73684" y="12605"/>
                  </a:cubicBezTo>
                  <a:cubicBezTo>
                    <a:pt x="73263" y="13109"/>
                    <a:pt x="73263" y="13109"/>
                    <a:pt x="72842" y="13613"/>
                  </a:cubicBezTo>
                  <a:cubicBezTo>
                    <a:pt x="72421" y="13613"/>
                    <a:pt x="70736" y="12605"/>
                    <a:pt x="70736" y="12605"/>
                  </a:cubicBezTo>
                  <a:cubicBezTo>
                    <a:pt x="70315" y="12100"/>
                    <a:pt x="70315" y="11596"/>
                    <a:pt x="69894" y="11092"/>
                  </a:cubicBezTo>
                  <a:cubicBezTo>
                    <a:pt x="69473" y="11092"/>
                    <a:pt x="69473" y="10588"/>
                    <a:pt x="69473" y="10588"/>
                  </a:cubicBezTo>
                  <a:cubicBezTo>
                    <a:pt x="69473" y="10084"/>
                    <a:pt x="69473" y="10084"/>
                    <a:pt x="69473" y="10084"/>
                  </a:cubicBezTo>
                  <a:cubicBezTo>
                    <a:pt x="69473" y="9075"/>
                    <a:pt x="69473" y="8571"/>
                    <a:pt x="69473" y="8571"/>
                  </a:cubicBezTo>
                  <a:cubicBezTo>
                    <a:pt x="69052" y="8067"/>
                    <a:pt x="69052" y="8067"/>
                    <a:pt x="69473" y="7563"/>
                  </a:cubicBezTo>
                  <a:cubicBezTo>
                    <a:pt x="69473" y="7058"/>
                    <a:pt x="69473" y="6554"/>
                    <a:pt x="69473" y="6050"/>
                  </a:cubicBezTo>
                  <a:cubicBezTo>
                    <a:pt x="69473" y="6050"/>
                    <a:pt x="69473" y="6050"/>
                    <a:pt x="69473" y="6050"/>
                  </a:cubicBezTo>
                  <a:cubicBezTo>
                    <a:pt x="69473" y="5042"/>
                    <a:pt x="69473" y="4537"/>
                    <a:pt x="69473" y="4033"/>
                  </a:cubicBezTo>
                  <a:cubicBezTo>
                    <a:pt x="69473" y="3529"/>
                    <a:pt x="69473" y="3025"/>
                    <a:pt x="69473" y="3025"/>
                  </a:cubicBezTo>
                  <a:cubicBezTo>
                    <a:pt x="69473" y="2521"/>
                    <a:pt x="69473" y="2521"/>
                    <a:pt x="69052" y="2016"/>
                  </a:cubicBezTo>
                  <a:cubicBezTo>
                    <a:pt x="68631" y="1512"/>
                    <a:pt x="68631" y="1512"/>
                    <a:pt x="68631" y="1512"/>
                  </a:cubicBezTo>
                  <a:cubicBezTo>
                    <a:pt x="68631" y="1512"/>
                    <a:pt x="68631" y="2016"/>
                    <a:pt x="68210" y="2016"/>
                  </a:cubicBezTo>
                  <a:cubicBezTo>
                    <a:pt x="68210" y="2521"/>
                    <a:pt x="67789" y="3025"/>
                    <a:pt x="67789" y="3529"/>
                  </a:cubicBezTo>
                  <a:cubicBezTo>
                    <a:pt x="66526" y="3529"/>
                    <a:pt x="66105" y="3529"/>
                    <a:pt x="65263" y="3025"/>
                  </a:cubicBezTo>
                  <a:cubicBezTo>
                    <a:pt x="64842" y="3025"/>
                    <a:pt x="64842" y="3025"/>
                    <a:pt x="64842" y="3025"/>
                  </a:cubicBezTo>
                  <a:cubicBezTo>
                    <a:pt x="63999" y="3025"/>
                    <a:pt x="63578" y="3025"/>
                    <a:pt x="63578" y="3529"/>
                  </a:cubicBezTo>
                  <a:cubicBezTo>
                    <a:pt x="63157" y="4033"/>
                    <a:pt x="61894" y="4537"/>
                    <a:pt x="61473" y="4537"/>
                  </a:cubicBezTo>
                  <a:cubicBezTo>
                    <a:pt x="61052" y="4537"/>
                    <a:pt x="60631" y="4537"/>
                    <a:pt x="60210" y="4537"/>
                  </a:cubicBezTo>
                  <a:cubicBezTo>
                    <a:pt x="60210" y="4033"/>
                    <a:pt x="59789" y="4033"/>
                    <a:pt x="59368" y="4033"/>
                  </a:cubicBezTo>
                  <a:cubicBezTo>
                    <a:pt x="58947" y="4537"/>
                    <a:pt x="58947" y="4537"/>
                    <a:pt x="58947" y="4537"/>
                  </a:cubicBezTo>
                  <a:cubicBezTo>
                    <a:pt x="58947" y="4537"/>
                    <a:pt x="58105" y="5546"/>
                    <a:pt x="57684" y="5546"/>
                  </a:cubicBezTo>
                  <a:cubicBezTo>
                    <a:pt x="56842" y="5546"/>
                    <a:pt x="56842" y="5546"/>
                    <a:pt x="56842" y="5546"/>
                  </a:cubicBezTo>
                  <a:cubicBezTo>
                    <a:pt x="56842" y="5546"/>
                    <a:pt x="56421" y="5546"/>
                    <a:pt x="56421" y="5546"/>
                  </a:cubicBezTo>
                  <a:cubicBezTo>
                    <a:pt x="56000" y="5546"/>
                    <a:pt x="55578" y="6050"/>
                    <a:pt x="55157" y="6050"/>
                  </a:cubicBezTo>
                  <a:cubicBezTo>
                    <a:pt x="54315" y="6050"/>
                    <a:pt x="53473" y="5042"/>
                    <a:pt x="53052" y="4537"/>
                  </a:cubicBezTo>
                  <a:cubicBezTo>
                    <a:pt x="53052" y="4033"/>
                    <a:pt x="52631" y="4033"/>
                    <a:pt x="52631" y="3529"/>
                  </a:cubicBezTo>
                  <a:cubicBezTo>
                    <a:pt x="52210" y="3529"/>
                    <a:pt x="52210" y="3529"/>
                    <a:pt x="51789" y="3025"/>
                  </a:cubicBezTo>
                  <a:cubicBezTo>
                    <a:pt x="51789" y="3025"/>
                    <a:pt x="51789" y="2521"/>
                    <a:pt x="51789" y="2521"/>
                  </a:cubicBezTo>
                  <a:cubicBezTo>
                    <a:pt x="51368" y="2521"/>
                    <a:pt x="51368" y="2016"/>
                    <a:pt x="50947" y="2016"/>
                  </a:cubicBezTo>
                  <a:cubicBezTo>
                    <a:pt x="50947" y="2016"/>
                    <a:pt x="50526" y="1512"/>
                    <a:pt x="50526" y="1512"/>
                  </a:cubicBezTo>
                  <a:cubicBezTo>
                    <a:pt x="50105" y="1512"/>
                    <a:pt x="50105" y="1512"/>
                    <a:pt x="50105" y="1512"/>
                  </a:cubicBezTo>
                  <a:cubicBezTo>
                    <a:pt x="50105" y="1512"/>
                    <a:pt x="50105" y="1512"/>
                    <a:pt x="50105" y="1512"/>
                  </a:cubicBezTo>
                  <a:cubicBezTo>
                    <a:pt x="50105" y="1512"/>
                    <a:pt x="50105" y="1512"/>
                    <a:pt x="50105" y="1512"/>
                  </a:cubicBezTo>
                  <a:cubicBezTo>
                    <a:pt x="50105" y="2521"/>
                    <a:pt x="50105" y="3025"/>
                    <a:pt x="50105" y="3529"/>
                  </a:cubicBezTo>
                  <a:cubicBezTo>
                    <a:pt x="50947" y="5042"/>
                    <a:pt x="50947" y="5042"/>
                    <a:pt x="49684" y="6050"/>
                  </a:cubicBezTo>
                  <a:cubicBezTo>
                    <a:pt x="49684" y="6050"/>
                    <a:pt x="49684" y="6050"/>
                    <a:pt x="49684" y="6050"/>
                  </a:cubicBezTo>
                  <a:cubicBezTo>
                    <a:pt x="49684" y="6050"/>
                    <a:pt x="49263" y="6554"/>
                    <a:pt x="49263" y="7058"/>
                  </a:cubicBezTo>
                  <a:cubicBezTo>
                    <a:pt x="48842" y="7563"/>
                    <a:pt x="48421" y="8067"/>
                    <a:pt x="48000" y="8067"/>
                  </a:cubicBezTo>
                  <a:cubicBezTo>
                    <a:pt x="47578" y="8067"/>
                    <a:pt x="47578" y="8067"/>
                    <a:pt x="47578" y="8067"/>
                  </a:cubicBezTo>
                  <a:cubicBezTo>
                    <a:pt x="47578" y="8067"/>
                    <a:pt x="47157" y="8067"/>
                    <a:pt x="47157" y="8571"/>
                  </a:cubicBezTo>
                  <a:cubicBezTo>
                    <a:pt x="46736" y="8571"/>
                    <a:pt x="45894" y="8571"/>
                    <a:pt x="45473" y="9075"/>
                  </a:cubicBezTo>
                  <a:cubicBezTo>
                    <a:pt x="45052" y="9075"/>
                    <a:pt x="44631" y="9075"/>
                    <a:pt x="44631" y="9075"/>
                  </a:cubicBezTo>
                  <a:cubicBezTo>
                    <a:pt x="44210" y="9075"/>
                    <a:pt x="43789" y="9075"/>
                    <a:pt x="43368" y="9075"/>
                  </a:cubicBezTo>
                  <a:cubicBezTo>
                    <a:pt x="42947" y="9579"/>
                    <a:pt x="42947" y="9579"/>
                    <a:pt x="42947" y="11092"/>
                  </a:cubicBezTo>
                  <a:cubicBezTo>
                    <a:pt x="42947" y="12100"/>
                    <a:pt x="42947" y="12100"/>
                    <a:pt x="42947" y="12100"/>
                  </a:cubicBezTo>
                  <a:cubicBezTo>
                    <a:pt x="42947" y="12605"/>
                    <a:pt x="42526" y="13109"/>
                    <a:pt x="42526" y="13109"/>
                  </a:cubicBezTo>
                  <a:cubicBezTo>
                    <a:pt x="42105" y="13613"/>
                    <a:pt x="41263" y="13613"/>
                    <a:pt x="41263" y="13613"/>
                  </a:cubicBezTo>
                  <a:cubicBezTo>
                    <a:pt x="41263" y="14117"/>
                    <a:pt x="41263" y="14117"/>
                    <a:pt x="41263" y="14117"/>
                  </a:cubicBezTo>
                  <a:cubicBezTo>
                    <a:pt x="41263" y="14621"/>
                    <a:pt x="40842" y="15126"/>
                    <a:pt x="41263" y="15630"/>
                  </a:cubicBezTo>
                  <a:cubicBezTo>
                    <a:pt x="41263" y="15630"/>
                    <a:pt x="41263" y="15630"/>
                    <a:pt x="41263" y="15630"/>
                  </a:cubicBezTo>
                  <a:cubicBezTo>
                    <a:pt x="41684" y="16134"/>
                    <a:pt x="42105" y="17142"/>
                    <a:pt x="42105" y="17647"/>
                  </a:cubicBezTo>
                  <a:cubicBezTo>
                    <a:pt x="42105" y="17647"/>
                    <a:pt x="41684" y="18151"/>
                    <a:pt x="41684" y="18151"/>
                  </a:cubicBezTo>
                  <a:cubicBezTo>
                    <a:pt x="41263" y="18151"/>
                    <a:pt x="41263" y="18151"/>
                    <a:pt x="41263" y="18151"/>
                  </a:cubicBezTo>
                  <a:cubicBezTo>
                    <a:pt x="40842" y="18655"/>
                    <a:pt x="40421" y="18655"/>
                    <a:pt x="40421" y="19159"/>
                  </a:cubicBezTo>
                  <a:cubicBezTo>
                    <a:pt x="40421" y="19663"/>
                    <a:pt x="40421" y="20168"/>
                    <a:pt x="40421" y="20168"/>
                  </a:cubicBezTo>
                  <a:cubicBezTo>
                    <a:pt x="40000" y="20168"/>
                    <a:pt x="39578" y="20168"/>
                    <a:pt x="39578" y="19663"/>
                  </a:cubicBezTo>
                  <a:cubicBezTo>
                    <a:pt x="39157" y="19663"/>
                    <a:pt x="39157" y="19663"/>
                    <a:pt x="39157" y="19663"/>
                  </a:cubicBezTo>
                  <a:cubicBezTo>
                    <a:pt x="38736" y="20168"/>
                    <a:pt x="38315" y="20672"/>
                    <a:pt x="38315" y="20672"/>
                  </a:cubicBezTo>
                  <a:cubicBezTo>
                    <a:pt x="37894" y="21176"/>
                    <a:pt x="37894" y="21176"/>
                    <a:pt x="37894" y="21176"/>
                  </a:cubicBezTo>
                  <a:cubicBezTo>
                    <a:pt x="37894" y="21680"/>
                    <a:pt x="37894" y="22184"/>
                    <a:pt x="37894" y="22689"/>
                  </a:cubicBezTo>
                  <a:cubicBezTo>
                    <a:pt x="37894" y="23193"/>
                    <a:pt x="37894" y="23193"/>
                    <a:pt x="37894" y="23697"/>
                  </a:cubicBezTo>
                  <a:cubicBezTo>
                    <a:pt x="37894" y="23697"/>
                    <a:pt x="37473" y="23697"/>
                    <a:pt x="37473" y="23697"/>
                  </a:cubicBezTo>
                  <a:cubicBezTo>
                    <a:pt x="37473" y="23697"/>
                    <a:pt x="37473" y="23697"/>
                    <a:pt x="37473" y="23697"/>
                  </a:cubicBezTo>
                  <a:cubicBezTo>
                    <a:pt x="36631" y="23697"/>
                    <a:pt x="36631" y="23697"/>
                    <a:pt x="36631" y="24201"/>
                  </a:cubicBezTo>
                  <a:cubicBezTo>
                    <a:pt x="36631" y="24705"/>
                    <a:pt x="36631" y="24705"/>
                    <a:pt x="36631" y="24705"/>
                  </a:cubicBezTo>
                  <a:cubicBezTo>
                    <a:pt x="36210" y="25210"/>
                    <a:pt x="36210" y="26722"/>
                    <a:pt x="36631" y="27226"/>
                  </a:cubicBezTo>
                  <a:cubicBezTo>
                    <a:pt x="36631" y="27226"/>
                    <a:pt x="36631" y="27226"/>
                    <a:pt x="37052" y="27731"/>
                  </a:cubicBezTo>
                  <a:cubicBezTo>
                    <a:pt x="37473" y="28235"/>
                    <a:pt x="38315" y="28739"/>
                    <a:pt x="38315" y="29243"/>
                  </a:cubicBezTo>
                  <a:cubicBezTo>
                    <a:pt x="37894" y="30252"/>
                    <a:pt x="37052" y="30252"/>
                    <a:pt x="36210" y="30252"/>
                  </a:cubicBezTo>
                  <a:cubicBezTo>
                    <a:pt x="36210" y="29747"/>
                    <a:pt x="36210" y="29747"/>
                    <a:pt x="35789" y="29747"/>
                  </a:cubicBezTo>
                  <a:cubicBezTo>
                    <a:pt x="35368" y="29747"/>
                    <a:pt x="35368" y="30252"/>
                    <a:pt x="35368" y="30252"/>
                  </a:cubicBezTo>
                  <a:cubicBezTo>
                    <a:pt x="35368" y="30252"/>
                    <a:pt x="35368" y="30756"/>
                    <a:pt x="35368" y="31260"/>
                  </a:cubicBezTo>
                  <a:cubicBezTo>
                    <a:pt x="35368" y="31260"/>
                    <a:pt x="35368" y="31260"/>
                    <a:pt x="35368" y="31764"/>
                  </a:cubicBezTo>
                  <a:cubicBezTo>
                    <a:pt x="35368" y="31764"/>
                    <a:pt x="35368" y="31764"/>
                    <a:pt x="35368" y="31764"/>
                  </a:cubicBezTo>
                  <a:cubicBezTo>
                    <a:pt x="35368" y="31764"/>
                    <a:pt x="35368" y="31764"/>
                    <a:pt x="35368" y="31764"/>
                  </a:cubicBezTo>
                  <a:cubicBezTo>
                    <a:pt x="34947" y="31764"/>
                    <a:pt x="34526" y="32268"/>
                    <a:pt x="34526" y="32268"/>
                  </a:cubicBezTo>
                  <a:cubicBezTo>
                    <a:pt x="34526" y="32268"/>
                    <a:pt x="34526" y="32773"/>
                    <a:pt x="34526" y="32773"/>
                  </a:cubicBezTo>
                  <a:cubicBezTo>
                    <a:pt x="33684" y="33277"/>
                    <a:pt x="33684" y="33277"/>
                    <a:pt x="33684" y="33781"/>
                  </a:cubicBezTo>
                  <a:cubicBezTo>
                    <a:pt x="33684" y="34285"/>
                    <a:pt x="33684" y="34285"/>
                    <a:pt x="33263" y="34789"/>
                  </a:cubicBezTo>
                  <a:cubicBezTo>
                    <a:pt x="33263" y="34789"/>
                    <a:pt x="33263" y="34789"/>
                    <a:pt x="33263" y="35294"/>
                  </a:cubicBezTo>
                  <a:cubicBezTo>
                    <a:pt x="33263" y="35798"/>
                    <a:pt x="32842" y="36806"/>
                    <a:pt x="31999" y="36806"/>
                  </a:cubicBezTo>
                  <a:cubicBezTo>
                    <a:pt x="31578" y="36302"/>
                    <a:pt x="31157" y="36302"/>
                    <a:pt x="31157" y="35798"/>
                  </a:cubicBezTo>
                  <a:cubicBezTo>
                    <a:pt x="30736" y="35294"/>
                    <a:pt x="30736" y="35294"/>
                    <a:pt x="30315" y="35294"/>
                  </a:cubicBezTo>
                  <a:cubicBezTo>
                    <a:pt x="30315" y="35294"/>
                    <a:pt x="30315" y="35294"/>
                    <a:pt x="30315" y="35294"/>
                  </a:cubicBezTo>
                  <a:cubicBezTo>
                    <a:pt x="29473" y="34285"/>
                    <a:pt x="28631" y="34285"/>
                    <a:pt x="28631" y="34285"/>
                  </a:cubicBezTo>
                  <a:cubicBezTo>
                    <a:pt x="28631" y="34285"/>
                    <a:pt x="28631" y="34285"/>
                    <a:pt x="28631" y="34285"/>
                  </a:cubicBezTo>
                  <a:cubicBezTo>
                    <a:pt x="28631" y="34789"/>
                    <a:pt x="28631" y="35294"/>
                    <a:pt x="28210" y="35294"/>
                  </a:cubicBezTo>
                  <a:cubicBezTo>
                    <a:pt x="27789" y="35798"/>
                    <a:pt x="27789" y="35798"/>
                    <a:pt x="26947" y="35294"/>
                  </a:cubicBezTo>
                  <a:cubicBezTo>
                    <a:pt x="26526" y="35294"/>
                    <a:pt x="25684" y="35294"/>
                    <a:pt x="24842" y="35294"/>
                  </a:cubicBezTo>
                  <a:cubicBezTo>
                    <a:pt x="24842" y="35294"/>
                    <a:pt x="24842" y="35294"/>
                    <a:pt x="24842" y="35294"/>
                  </a:cubicBezTo>
                  <a:cubicBezTo>
                    <a:pt x="24000" y="35294"/>
                    <a:pt x="23157" y="35294"/>
                    <a:pt x="23157" y="35798"/>
                  </a:cubicBezTo>
                  <a:cubicBezTo>
                    <a:pt x="23157" y="36806"/>
                    <a:pt x="22736" y="37815"/>
                    <a:pt x="22736" y="38319"/>
                  </a:cubicBezTo>
                  <a:cubicBezTo>
                    <a:pt x="22736" y="38319"/>
                    <a:pt x="22736" y="38823"/>
                    <a:pt x="22736" y="38823"/>
                  </a:cubicBezTo>
                  <a:cubicBezTo>
                    <a:pt x="23157" y="39831"/>
                    <a:pt x="23157" y="40336"/>
                    <a:pt x="22736" y="40840"/>
                  </a:cubicBezTo>
                  <a:cubicBezTo>
                    <a:pt x="22315" y="41344"/>
                    <a:pt x="22315" y="41344"/>
                    <a:pt x="21894" y="41344"/>
                  </a:cubicBezTo>
                  <a:cubicBezTo>
                    <a:pt x="21473" y="41344"/>
                    <a:pt x="21052" y="41848"/>
                    <a:pt x="21052" y="41848"/>
                  </a:cubicBezTo>
                  <a:cubicBezTo>
                    <a:pt x="21052" y="41848"/>
                    <a:pt x="21052" y="42352"/>
                    <a:pt x="21473" y="42857"/>
                  </a:cubicBezTo>
                  <a:cubicBezTo>
                    <a:pt x="21473" y="43361"/>
                    <a:pt x="21473" y="43361"/>
                    <a:pt x="21473" y="43865"/>
                  </a:cubicBezTo>
                  <a:cubicBezTo>
                    <a:pt x="21473" y="44873"/>
                    <a:pt x="21473" y="44873"/>
                    <a:pt x="21052" y="45378"/>
                  </a:cubicBezTo>
                  <a:cubicBezTo>
                    <a:pt x="21052" y="45378"/>
                    <a:pt x="21052" y="45378"/>
                    <a:pt x="20631" y="44873"/>
                  </a:cubicBezTo>
                  <a:cubicBezTo>
                    <a:pt x="20631" y="44873"/>
                    <a:pt x="20210" y="44873"/>
                    <a:pt x="19789" y="44873"/>
                  </a:cubicBezTo>
                  <a:cubicBezTo>
                    <a:pt x="19789" y="44873"/>
                    <a:pt x="19789" y="44873"/>
                    <a:pt x="19789" y="44873"/>
                  </a:cubicBezTo>
                  <a:cubicBezTo>
                    <a:pt x="19789" y="44873"/>
                    <a:pt x="19789" y="44873"/>
                    <a:pt x="19789" y="44873"/>
                  </a:cubicBezTo>
                  <a:cubicBezTo>
                    <a:pt x="19789" y="44369"/>
                    <a:pt x="19789" y="44369"/>
                    <a:pt x="19789" y="44369"/>
                  </a:cubicBezTo>
                  <a:cubicBezTo>
                    <a:pt x="19789" y="44369"/>
                    <a:pt x="19368" y="44369"/>
                    <a:pt x="19368" y="44369"/>
                  </a:cubicBezTo>
                  <a:cubicBezTo>
                    <a:pt x="19368" y="44369"/>
                    <a:pt x="19368" y="44369"/>
                    <a:pt x="19368" y="44369"/>
                  </a:cubicBezTo>
                  <a:cubicBezTo>
                    <a:pt x="18947" y="44369"/>
                    <a:pt x="18526" y="44369"/>
                    <a:pt x="18526" y="44369"/>
                  </a:cubicBezTo>
                  <a:cubicBezTo>
                    <a:pt x="18526" y="44369"/>
                    <a:pt x="18526" y="44873"/>
                    <a:pt x="18526" y="45378"/>
                  </a:cubicBezTo>
                  <a:cubicBezTo>
                    <a:pt x="18526" y="45378"/>
                    <a:pt x="18526" y="45882"/>
                    <a:pt x="18947" y="46386"/>
                  </a:cubicBezTo>
                  <a:cubicBezTo>
                    <a:pt x="18947" y="46890"/>
                    <a:pt x="18947" y="47394"/>
                    <a:pt x="18947" y="47899"/>
                  </a:cubicBezTo>
                  <a:cubicBezTo>
                    <a:pt x="18526" y="48403"/>
                    <a:pt x="18526" y="49411"/>
                    <a:pt x="18526" y="50420"/>
                  </a:cubicBezTo>
                  <a:cubicBezTo>
                    <a:pt x="18526" y="50420"/>
                    <a:pt x="18526" y="50420"/>
                    <a:pt x="18526" y="50924"/>
                  </a:cubicBezTo>
                  <a:cubicBezTo>
                    <a:pt x="18526" y="51428"/>
                    <a:pt x="18526" y="52436"/>
                    <a:pt x="18947" y="52436"/>
                  </a:cubicBezTo>
                  <a:cubicBezTo>
                    <a:pt x="19789" y="53445"/>
                    <a:pt x="19789" y="53949"/>
                    <a:pt x="19368" y="54957"/>
                  </a:cubicBezTo>
                  <a:cubicBezTo>
                    <a:pt x="19368" y="55462"/>
                    <a:pt x="19368" y="55462"/>
                    <a:pt x="19368" y="55462"/>
                  </a:cubicBezTo>
                  <a:cubicBezTo>
                    <a:pt x="19368" y="55966"/>
                    <a:pt x="18947" y="57478"/>
                    <a:pt x="19368" y="57983"/>
                  </a:cubicBezTo>
                  <a:cubicBezTo>
                    <a:pt x="19789" y="58991"/>
                    <a:pt x="19789" y="59495"/>
                    <a:pt x="19789" y="60504"/>
                  </a:cubicBezTo>
                  <a:cubicBezTo>
                    <a:pt x="19789" y="60504"/>
                    <a:pt x="19789" y="61008"/>
                    <a:pt x="19789" y="61008"/>
                  </a:cubicBezTo>
                  <a:cubicBezTo>
                    <a:pt x="19789" y="62016"/>
                    <a:pt x="20210" y="63025"/>
                    <a:pt x="20631" y="63529"/>
                  </a:cubicBezTo>
                  <a:cubicBezTo>
                    <a:pt x="21052" y="63529"/>
                    <a:pt x="21052" y="64033"/>
                    <a:pt x="21473" y="64033"/>
                  </a:cubicBezTo>
                  <a:cubicBezTo>
                    <a:pt x="21473" y="64537"/>
                    <a:pt x="21894" y="64537"/>
                    <a:pt x="22315" y="64537"/>
                  </a:cubicBezTo>
                  <a:cubicBezTo>
                    <a:pt x="22736" y="65042"/>
                    <a:pt x="22736" y="65042"/>
                    <a:pt x="23157" y="65042"/>
                  </a:cubicBezTo>
                  <a:cubicBezTo>
                    <a:pt x="23578" y="65042"/>
                    <a:pt x="24000" y="65546"/>
                    <a:pt x="24421" y="65546"/>
                  </a:cubicBezTo>
                  <a:cubicBezTo>
                    <a:pt x="24421" y="65546"/>
                    <a:pt x="24842" y="65042"/>
                    <a:pt x="24842" y="65042"/>
                  </a:cubicBezTo>
                  <a:cubicBezTo>
                    <a:pt x="25263" y="65042"/>
                    <a:pt x="25684" y="65042"/>
                    <a:pt x="26105" y="66050"/>
                  </a:cubicBezTo>
                  <a:cubicBezTo>
                    <a:pt x="26105" y="66554"/>
                    <a:pt x="26105" y="67058"/>
                    <a:pt x="25684" y="67563"/>
                  </a:cubicBezTo>
                  <a:cubicBezTo>
                    <a:pt x="25684" y="67563"/>
                    <a:pt x="25684" y="68067"/>
                    <a:pt x="25684" y="68067"/>
                  </a:cubicBezTo>
                  <a:cubicBezTo>
                    <a:pt x="25684" y="68067"/>
                    <a:pt x="26947" y="69075"/>
                    <a:pt x="26526" y="70084"/>
                  </a:cubicBezTo>
                  <a:cubicBezTo>
                    <a:pt x="26526" y="70084"/>
                    <a:pt x="26105" y="70084"/>
                    <a:pt x="25684" y="70084"/>
                  </a:cubicBezTo>
                  <a:cubicBezTo>
                    <a:pt x="25263" y="70084"/>
                    <a:pt x="25263" y="70084"/>
                    <a:pt x="25263" y="70084"/>
                  </a:cubicBezTo>
                  <a:cubicBezTo>
                    <a:pt x="24842" y="70588"/>
                    <a:pt x="24421" y="71092"/>
                    <a:pt x="23578" y="70588"/>
                  </a:cubicBezTo>
                  <a:cubicBezTo>
                    <a:pt x="23157" y="70588"/>
                    <a:pt x="23157" y="70084"/>
                    <a:pt x="22736" y="69579"/>
                  </a:cubicBezTo>
                  <a:cubicBezTo>
                    <a:pt x="22736" y="69075"/>
                    <a:pt x="22315" y="69075"/>
                    <a:pt x="21894" y="69075"/>
                  </a:cubicBezTo>
                  <a:cubicBezTo>
                    <a:pt x="21894" y="69075"/>
                    <a:pt x="21473" y="69075"/>
                    <a:pt x="21052" y="69075"/>
                  </a:cubicBezTo>
                  <a:cubicBezTo>
                    <a:pt x="20631" y="69075"/>
                    <a:pt x="20210" y="69075"/>
                    <a:pt x="19789" y="69075"/>
                  </a:cubicBezTo>
                  <a:cubicBezTo>
                    <a:pt x="18947" y="69075"/>
                    <a:pt x="18947" y="69075"/>
                    <a:pt x="18526" y="69075"/>
                  </a:cubicBezTo>
                  <a:cubicBezTo>
                    <a:pt x="18526" y="68571"/>
                    <a:pt x="18526" y="68571"/>
                    <a:pt x="18526" y="68571"/>
                  </a:cubicBezTo>
                  <a:cubicBezTo>
                    <a:pt x="18526" y="68571"/>
                    <a:pt x="18526" y="68571"/>
                    <a:pt x="18105" y="68571"/>
                  </a:cubicBezTo>
                  <a:cubicBezTo>
                    <a:pt x="17684" y="68067"/>
                    <a:pt x="17684" y="67563"/>
                    <a:pt x="17684" y="67563"/>
                  </a:cubicBezTo>
                  <a:cubicBezTo>
                    <a:pt x="17263" y="67058"/>
                    <a:pt x="17263" y="66554"/>
                    <a:pt x="17263" y="66554"/>
                  </a:cubicBezTo>
                  <a:cubicBezTo>
                    <a:pt x="16842" y="67058"/>
                    <a:pt x="16421" y="66554"/>
                    <a:pt x="16421" y="66050"/>
                  </a:cubicBezTo>
                  <a:cubicBezTo>
                    <a:pt x="16421" y="66050"/>
                    <a:pt x="16421" y="66050"/>
                    <a:pt x="16421" y="66050"/>
                  </a:cubicBezTo>
                  <a:cubicBezTo>
                    <a:pt x="15999" y="66050"/>
                    <a:pt x="15578" y="66050"/>
                    <a:pt x="15578" y="65546"/>
                  </a:cubicBezTo>
                  <a:cubicBezTo>
                    <a:pt x="15157" y="65546"/>
                    <a:pt x="15157" y="65546"/>
                    <a:pt x="14736" y="65546"/>
                  </a:cubicBezTo>
                  <a:cubicBezTo>
                    <a:pt x="13894" y="65546"/>
                    <a:pt x="13894" y="65042"/>
                    <a:pt x="13894" y="65042"/>
                  </a:cubicBezTo>
                  <a:cubicBezTo>
                    <a:pt x="13473" y="65042"/>
                    <a:pt x="13473" y="64537"/>
                    <a:pt x="13052" y="65042"/>
                  </a:cubicBezTo>
                  <a:cubicBezTo>
                    <a:pt x="12210" y="65042"/>
                    <a:pt x="11368" y="64537"/>
                    <a:pt x="11368" y="64033"/>
                  </a:cubicBezTo>
                  <a:cubicBezTo>
                    <a:pt x="11368" y="64033"/>
                    <a:pt x="11368" y="64033"/>
                    <a:pt x="11368" y="64033"/>
                  </a:cubicBezTo>
                  <a:cubicBezTo>
                    <a:pt x="10947" y="64033"/>
                    <a:pt x="10526" y="64033"/>
                    <a:pt x="10526" y="64537"/>
                  </a:cubicBezTo>
                  <a:cubicBezTo>
                    <a:pt x="10105" y="64537"/>
                    <a:pt x="10105" y="65042"/>
                    <a:pt x="9684" y="65042"/>
                  </a:cubicBezTo>
                  <a:cubicBezTo>
                    <a:pt x="9263" y="65042"/>
                    <a:pt x="9263" y="65042"/>
                    <a:pt x="9263" y="65042"/>
                  </a:cubicBezTo>
                  <a:cubicBezTo>
                    <a:pt x="8842" y="65042"/>
                    <a:pt x="8842" y="65546"/>
                    <a:pt x="8842" y="65546"/>
                  </a:cubicBezTo>
                  <a:cubicBezTo>
                    <a:pt x="8842" y="66050"/>
                    <a:pt x="8842" y="66050"/>
                    <a:pt x="8842" y="66554"/>
                  </a:cubicBezTo>
                  <a:cubicBezTo>
                    <a:pt x="8842" y="67058"/>
                    <a:pt x="9263" y="68571"/>
                    <a:pt x="9263" y="68571"/>
                  </a:cubicBezTo>
                  <a:cubicBezTo>
                    <a:pt x="9684" y="68571"/>
                    <a:pt x="9684" y="68571"/>
                    <a:pt x="9684" y="68571"/>
                  </a:cubicBezTo>
                  <a:cubicBezTo>
                    <a:pt x="9684" y="68571"/>
                    <a:pt x="10105" y="69075"/>
                    <a:pt x="10105" y="69075"/>
                  </a:cubicBezTo>
                  <a:cubicBezTo>
                    <a:pt x="10526" y="69075"/>
                    <a:pt x="10526" y="69579"/>
                    <a:pt x="10947" y="69579"/>
                  </a:cubicBezTo>
                  <a:cubicBezTo>
                    <a:pt x="10947" y="70084"/>
                    <a:pt x="11368" y="70084"/>
                    <a:pt x="11789" y="70588"/>
                  </a:cubicBezTo>
                  <a:cubicBezTo>
                    <a:pt x="11789" y="70588"/>
                    <a:pt x="11789" y="70588"/>
                    <a:pt x="11789" y="70588"/>
                  </a:cubicBezTo>
                  <a:cubicBezTo>
                    <a:pt x="12631" y="70588"/>
                    <a:pt x="13052" y="70588"/>
                    <a:pt x="13052" y="71596"/>
                  </a:cubicBezTo>
                  <a:cubicBezTo>
                    <a:pt x="13052" y="72100"/>
                    <a:pt x="13052" y="72605"/>
                    <a:pt x="13052" y="72605"/>
                  </a:cubicBezTo>
                  <a:cubicBezTo>
                    <a:pt x="12631" y="73109"/>
                    <a:pt x="12631" y="73613"/>
                    <a:pt x="12631" y="73613"/>
                  </a:cubicBezTo>
                  <a:cubicBezTo>
                    <a:pt x="13473" y="74621"/>
                    <a:pt x="13473" y="75630"/>
                    <a:pt x="13052" y="76638"/>
                  </a:cubicBezTo>
                  <a:cubicBezTo>
                    <a:pt x="13052" y="76638"/>
                    <a:pt x="13052" y="77142"/>
                    <a:pt x="13052" y="77142"/>
                  </a:cubicBezTo>
                  <a:cubicBezTo>
                    <a:pt x="13052" y="77647"/>
                    <a:pt x="13894" y="78151"/>
                    <a:pt x="14315" y="78655"/>
                  </a:cubicBezTo>
                  <a:cubicBezTo>
                    <a:pt x="14315" y="78655"/>
                    <a:pt x="14315" y="78655"/>
                    <a:pt x="14315" y="78655"/>
                  </a:cubicBezTo>
                  <a:cubicBezTo>
                    <a:pt x="14736" y="79159"/>
                    <a:pt x="15157" y="79663"/>
                    <a:pt x="15578" y="79663"/>
                  </a:cubicBezTo>
                  <a:cubicBezTo>
                    <a:pt x="15999" y="80168"/>
                    <a:pt x="16421" y="80672"/>
                    <a:pt x="16421" y="82184"/>
                  </a:cubicBezTo>
                  <a:cubicBezTo>
                    <a:pt x="15999" y="83193"/>
                    <a:pt x="15999" y="83697"/>
                    <a:pt x="15999" y="84705"/>
                  </a:cubicBezTo>
                  <a:cubicBezTo>
                    <a:pt x="15999" y="85210"/>
                    <a:pt x="15999" y="85210"/>
                    <a:pt x="15999" y="85210"/>
                  </a:cubicBezTo>
                  <a:cubicBezTo>
                    <a:pt x="15999" y="85210"/>
                    <a:pt x="15999" y="85210"/>
                    <a:pt x="15999" y="85714"/>
                  </a:cubicBezTo>
                  <a:cubicBezTo>
                    <a:pt x="15999" y="86218"/>
                    <a:pt x="15999" y="87226"/>
                    <a:pt x="16421" y="87226"/>
                  </a:cubicBezTo>
                  <a:cubicBezTo>
                    <a:pt x="17263" y="88739"/>
                    <a:pt x="17263" y="88739"/>
                    <a:pt x="17263" y="89243"/>
                  </a:cubicBezTo>
                  <a:cubicBezTo>
                    <a:pt x="16842" y="89747"/>
                    <a:pt x="16842" y="90252"/>
                    <a:pt x="16842" y="91260"/>
                  </a:cubicBezTo>
                  <a:cubicBezTo>
                    <a:pt x="16842" y="91260"/>
                    <a:pt x="16842" y="91260"/>
                    <a:pt x="16842" y="91260"/>
                  </a:cubicBezTo>
                  <a:cubicBezTo>
                    <a:pt x="16842" y="91764"/>
                    <a:pt x="16421" y="92773"/>
                    <a:pt x="15999" y="93781"/>
                  </a:cubicBezTo>
                  <a:cubicBezTo>
                    <a:pt x="15578" y="94285"/>
                    <a:pt x="15157" y="94285"/>
                    <a:pt x="15157" y="94789"/>
                  </a:cubicBezTo>
                  <a:cubicBezTo>
                    <a:pt x="14736" y="94789"/>
                    <a:pt x="14315" y="95294"/>
                    <a:pt x="13894" y="95798"/>
                  </a:cubicBezTo>
                  <a:cubicBezTo>
                    <a:pt x="13894" y="96302"/>
                    <a:pt x="13894" y="96302"/>
                    <a:pt x="13894" y="96302"/>
                  </a:cubicBezTo>
                  <a:cubicBezTo>
                    <a:pt x="13473" y="96302"/>
                    <a:pt x="13473" y="96302"/>
                    <a:pt x="13473" y="96302"/>
                  </a:cubicBezTo>
                  <a:cubicBezTo>
                    <a:pt x="12631" y="97310"/>
                    <a:pt x="12210" y="97815"/>
                    <a:pt x="12210" y="97815"/>
                  </a:cubicBezTo>
                  <a:cubicBezTo>
                    <a:pt x="12210" y="97815"/>
                    <a:pt x="11789" y="97815"/>
                    <a:pt x="11789" y="97815"/>
                  </a:cubicBezTo>
                  <a:cubicBezTo>
                    <a:pt x="11368" y="97815"/>
                    <a:pt x="10947" y="97815"/>
                    <a:pt x="10947" y="98319"/>
                  </a:cubicBezTo>
                  <a:cubicBezTo>
                    <a:pt x="10947" y="98319"/>
                    <a:pt x="10947" y="98319"/>
                    <a:pt x="10947" y="98319"/>
                  </a:cubicBezTo>
                  <a:cubicBezTo>
                    <a:pt x="10947" y="98823"/>
                    <a:pt x="10947" y="98823"/>
                    <a:pt x="10947" y="98823"/>
                  </a:cubicBezTo>
                  <a:cubicBezTo>
                    <a:pt x="11368" y="99831"/>
                    <a:pt x="11789" y="100336"/>
                    <a:pt x="11789" y="100336"/>
                  </a:cubicBezTo>
                  <a:cubicBezTo>
                    <a:pt x="11368" y="100840"/>
                    <a:pt x="11368" y="100840"/>
                    <a:pt x="11368" y="100840"/>
                  </a:cubicBezTo>
                  <a:cubicBezTo>
                    <a:pt x="10947" y="100840"/>
                    <a:pt x="10947" y="101344"/>
                    <a:pt x="10947" y="101344"/>
                  </a:cubicBezTo>
                  <a:cubicBezTo>
                    <a:pt x="10526" y="101848"/>
                    <a:pt x="10526" y="101848"/>
                    <a:pt x="10526" y="102352"/>
                  </a:cubicBezTo>
                  <a:cubicBezTo>
                    <a:pt x="10105" y="102352"/>
                    <a:pt x="10105" y="102857"/>
                    <a:pt x="9684" y="102857"/>
                  </a:cubicBezTo>
                  <a:cubicBezTo>
                    <a:pt x="9263" y="102857"/>
                    <a:pt x="8842" y="103361"/>
                    <a:pt x="8842" y="103361"/>
                  </a:cubicBezTo>
                  <a:cubicBezTo>
                    <a:pt x="8421" y="103865"/>
                    <a:pt x="7999" y="104369"/>
                    <a:pt x="7999" y="104873"/>
                  </a:cubicBezTo>
                  <a:cubicBezTo>
                    <a:pt x="7578" y="104873"/>
                    <a:pt x="7157" y="105378"/>
                    <a:pt x="7157" y="105378"/>
                  </a:cubicBezTo>
                  <a:cubicBezTo>
                    <a:pt x="6736" y="105882"/>
                    <a:pt x="6736" y="105882"/>
                    <a:pt x="6315" y="106386"/>
                  </a:cubicBezTo>
                  <a:cubicBezTo>
                    <a:pt x="5894" y="106386"/>
                    <a:pt x="5894" y="106890"/>
                    <a:pt x="5473" y="106890"/>
                  </a:cubicBezTo>
                  <a:cubicBezTo>
                    <a:pt x="5052" y="107899"/>
                    <a:pt x="4631" y="107899"/>
                    <a:pt x="3789" y="108403"/>
                  </a:cubicBezTo>
                  <a:cubicBezTo>
                    <a:pt x="3789" y="108403"/>
                    <a:pt x="3789" y="108403"/>
                    <a:pt x="3789" y="108403"/>
                  </a:cubicBezTo>
                  <a:cubicBezTo>
                    <a:pt x="3368" y="108403"/>
                    <a:pt x="3368" y="108403"/>
                    <a:pt x="3368" y="108403"/>
                  </a:cubicBezTo>
                  <a:cubicBezTo>
                    <a:pt x="3368" y="108403"/>
                    <a:pt x="2105" y="108907"/>
                    <a:pt x="2105" y="109411"/>
                  </a:cubicBezTo>
                  <a:cubicBezTo>
                    <a:pt x="1684" y="110420"/>
                    <a:pt x="1684" y="111428"/>
                    <a:pt x="2105" y="112436"/>
                  </a:cubicBezTo>
                  <a:cubicBezTo>
                    <a:pt x="2105" y="112436"/>
                    <a:pt x="2105" y="112436"/>
                    <a:pt x="2105" y="112941"/>
                  </a:cubicBezTo>
                  <a:cubicBezTo>
                    <a:pt x="2105" y="113445"/>
                    <a:pt x="2105" y="113445"/>
                    <a:pt x="2105" y="113445"/>
                  </a:cubicBezTo>
                  <a:cubicBezTo>
                    <a:pt x="2105" y="113949"/>
                    <a:pt x="2105" y="114453"/>
                    <a:pt x="1684" y="114957"/>
                  </a:cubicBezTo>
                  <a:cubicBezTo>
                    <a:pt x="1263" y="115462"/>
                    <a:pt x="1263" y="115462"/>
                    <a:pt x="1263" y="115462"/>
                  </a:cubicBezTo>
                  <a:cubicBezTo>
                    <a:pt x="842" y="115966"/>
                    <a:pt x="421" y="116470"/>
                    <a:pt x="421" y="116974"/>
                  </a:cubicBezTo>
                  <a:cubicBezTo>
                    <a:pt x="421" y="117478"/>
                    <a:pt x="421" y="117478"/>
                    <a:pt x="421" y="117478"/>
                  </a:cubicBezTo>
                  <a:cubicBezTo>
                    <a:pt x="421" y="118991"/>
                    <a:pt x="421" y="120000"/>
                    <a:pt x="0" y="120000"/>
                  </a:cubicBezTo>
                  <a:cubicBezTo>
                    <a:pt x="842" y="120000"/>
                    <a:pt x="1684" y="120000"/>
                    <a:pt x="1684" y="119495"/>
                  </a:cubicBezTo>
                  <a:cubicBezTo>
                    <a:pt x="2526" y="119495"/>
                    <a:pt x="2947" y="118991"/>
                    <a:pt x="3789" y="118991"/>
                  </a:cubicBezTo>
                  <a:cubicBezTo>
                    <a:pt x="4210" y="118991"/>
                    <a:pt x="4210" y="118991"/>
                    <a:pt x="4210" y="118991"/>
                  </a:cubicBezTo>
                  <a:cubicBezTo>
                    <a:pt x="4631" y="118487"/>
                    <a:pt x="5052" y="118487"/>
                    <a:pt x="5473" y="117983"/>
                  </a:cubicBezTo>
                  <a:cubicBezTo>
                    <a:pt x="5894" y="117478"/>
                    <a:pt x="6315" y="116974"/>
                    <a:pt x="7578" y="116974"/>
                  </a:cubicBezTo>
                  <a:cubicBezTo>
                    <a:pt x="7578" y="116974"/>
                    <a:pt x="7578" y="116974"/>
                    <a:pt x="7578" y="116974"/>
                  </a:cubicBezTo>
                  <a:cubicBezTo>
                    <a:pt x="7578" y="116470"/>
                    <a:pt x="7578" y="115462"/>
                    <a:pt x="9263" y="115462"/>
                  </a:cubicBezTo>
                  <a:cubicBezTo>
                    <a:pt x="9684" y="115462"/>
                    <a:pt x="9684" y="115462"/>
                    <a:pt x="9684" y="115462"/>
                  </a:cubicBezTo>
                  <a:cubicBezTo>
                    <a:pt x="10526" y="115462"/>
                    <a:pt x="11789" y="113949"/>
                    <a:pt x="12210" y="112941"/>
                  </a:cubicBezTo>
                  <a:cubicBezTo>
                    <a:pt x="12631" y="112941"/>
                    <a:pt x="13052" y="112941"/>
                    <a:pt x="14736" y="112941"/>
                  </a:cubicBezTo>
                  <a:cubicBezTo>
                    <a:pt x="15157" y="112941"/>
                    <a:pt x="15157" y="112941"/>
                    <a:pt x="15157" y="112941"/>
                  </a:cubicBezTo>
                  <a:cubicBezTo>
                    <a:pt x="15999" y="112941"/>
                    <a:pt x="16421" y="113445"/>
                    <a:pt x="16842" y="113949"/>
                  </a:cubicBezTo>
                  <a:cubicBezTo>
                    <a:pt x="16842" y="113949"/>
                    <a:pt x="17263" y="114453"/>
                    <a:pt x="18105" y="114453"/>
                  </a:cubicBezTo>
                  <a:cubicBezTo>
                    <a:pt x="18105" y="113949"/>
                    <a:pt x="18105" y="113949"/>
                    <a:pt x="18105" y="113949"/>
                  </a:cubicBezTo>
                  <a:cubicBezTo>
                    <a:pt x="18526" y="113445"/>
                    <a:pt x="18947" y="111932"/>
                    <a:pt x="19789" y="111428"/>
                  </a:cubicBezTo>
                  <a:cubicBezTo>
                    <a:pt x="19789" y="111428"/>
                    <a:pt x="19789" y="110420"/>
                    <a:pt x="19368" y="109915"/>
                  </a:cubicBezTo>
                  <a:cubicBezTo>
                    <a:pt x="19368" y="109411"/>
                    <a:pt x="19368" y="108907"/>
                    <a:pt x="19368" y="108403"/>
                  </a:cubicBezTo>
                  <a:cubicBezTo>
                    <a:pt x="19368" y="107899"/>
                    <a:pt x="19368" y="107394"/>
                    <a:pt x="19368" y="106890"/>
                  </a:cubicBezTo>
                  <a:cubicBezTo>
                    <a:pt x="19789" y="106890"/>
                    <a:pt x="19789" y="106386"/>
                    <a:pt x="19368" y="105378"/>
                  </a:cubicBezTo>
                  <a:cubicBezTo>
                    <a:pt x="18947" y="104369"/>
                    <a:pt x="19368" y="103865"/>
                    <a:pt x="19789" y="103361"/>
                  </a:cubicBezTo>
                  <a:cubicBezTo>
                    <a:pt x="19789" y="102857"/>
                    <a:pt x="20210" y="102857"/>
                    <a:pt x="20210" y="102857"/>
                  </a:cubicBezTo>
                  <a:cubicBezTo>
                    <a:pt x="20631" y="101848"/>
                    <a:pt x="21473" y="101344"/>
                    <a:pt x="21894" y="101344"/>
                  </a:cubicBezTo>
                  <a:cubicBezTo>
                    <a:pt x="22315" y="101344"/>
                    <a:pt x="22315" y="101848"/>
                    <a:pt x="22736" y="102352"/>
                  </a:cubicBezTo>
                  <a:cubicBezTo>
                    <a:pt x="22736" y="103361"/>
                    <a:pt x="22736" y="103865"/>
                    <a:pt x="23157" y="104369"/>
                  </a:cubicBezTo>
                  <a:cubicBezTo>
                    <a:pt x="23578" y="104369"/>
                    <a:pt x="23578" y="104369"/>
                    <a:pt x="23578" y="104369"/>
                  </a:cubicBezTo>
                  <a:cubicBezTo>
                    <a:pt x="24000" y="105378"/>
                    <a:pt x="24421" y="105882"/>
                    <a:pt x="24421" y="107394"/>
                  </a:cubicBezTo>
                  <a:cubicBezTo>
                    <a:pt x="24421" y="107899"/>
                    <a:pt x="24421" y="107899"/>
                    <a:pt x="24421" y="107899"/>
                  </a:cubicBezTo>
                  <a:cubicBezTo>
                    <a:pt x="25684" y="106890"/>
                    <a:pt x="26526" y="106386"/>
                    <a:pt x="26947" y="106386"/>
                  </a:cubicBezTo>
                  <a:cubicBezTo>
                    <a:pt x="27789" y="106386"/>
                    <a:pt x="27789" y="105882"/>
                    <a:pt x="28210" y="104873"/>
                  </a:cubicBezTo>
                  <a:cubicBezTo>
                    <a:pt x="28210" y="104369"/>
                    <a:pt x="28210" y="104369"/>
                    <a:pt x="28631" y="103865"/>
                  </a:cubicBezTo>
                  <a:cubicBezTo>
                    <a:pt x="29052" y="103361"/>
                    <a:pt x="29894" y="103361"/>
                    <a:pt x="30315" y="103865"/>
                  </a:cubicBezTo>
                  <a:cubicBezTo>
                    <a:pt x="30736" y="104369"/>
                    <a:pt x="31157" y="104369"/>
                    <a:pt x="31578" y="104369"/>
                  </a:cubicBezTo>
                  <a:cubicBezTo>
                    <a:pt x="32421" y="104873"/>
                    <a:pt x="33684" y="104873"/>
                    <a:pt x="33684" y="104369"/>
                  </a:cubicBezTo>
                  <a:cubicBezTo>
                    <a:pt x="33684" y="104369"/>
                    <a:pt x="33684" y="104369"/>
                    <a:pt x="33263" y="103865"/>
                  </a:cubicBezTo>
                  <a:cubicBezTo>
                    <a:pt x="32842" y="103361"/>
                    <a:pt x="33263" y="102352"/>
                    <a:pt x="33263" y="101848"/>
                  </a:cubicBezTo>
                  <a:cubicBezTo>
                    <a:pt x="33684" y="101344"/>
                    <a:pt x="33684" y="100840"/>
                    <a:pt x="33684" y="100840"/>
                  </a:cubicBezTo>
                  <a:cubicBezTo>
                    <a:pt x="33684" y="100336"/>
                    <a:pt x="33263" y="99831"/>
                    <a:pt x="33263" y="99327"/>
                  </a:cubicBezTo>
                  <a:cubicBezTo>
                    <a:pt x="33263" y="98823"/>
                    <a:pt x="33263" y="98823"/>
                    <a:pt x="33263" y="98823"/>
                  </a:cubicBezTo>
                  <a:cubicBezTo>
                    <a:pt x="33263" y="98823"/>
                    <a:pt x="33263" y="98823"/>
                    <a:pt x="33263" y="98823"/>
                  </a:cubicBezTo>
                  <a:cubicBezTo>
                    <a:pt x="32842" y="98319"/>
                    <a:pt x="32842" y="97310"/>
                    <a:pt x="33263" y="96806"/>
                  </a:cubicBezTo>
                  <a:cubicBezTo>
                    <a:pt x="33684" y="96302"/>
                    <a:pt x="34526" y="96302"/>
                    <a:pt x="34947" y="95798"/>
                  </a:cubicBezTo>
                  <a:cubicBezTo>
                    <a:pt x="35789" y="95798"/>
                    <a:pt x="37052" y="94789"/>
                    <a:pt x="37894" y="93781"/>
                  </a:cubicBezTo>
                  <a:cubicBezTo>
                    <a:pt x="38736" y="92773"/>
                    <a:pt x="38736" y="92268"/>
                    <a:pt x="39157" y="91764"/>
                  </a:cubicBezTo>
                  <a:cubicBezTo>
                    <a:pt x="39157" y="91764"/>
                    <a:pt x="39157" y="91764"/>
                    <a:pt x="39157" y="91764"/>
                  </a:cubicBezTo>
                  <a:cubicBezTo>
                    <a:pt x="39157" y="91764"/>
                    <a:pt x="38736" y="91260"/>
                    <a:pt x="38736" y="89747"/>
                  </a:cubicBezTo>
                  <a:cubicBezTo>
                    <a:pt x="38736" y="88739"/>
                    <a:pt x="39157" y="88739"/>
                    <a:pt x="39578" y="88739"/>
                  </a:cubicBezTo>
                  <a:cubicBezTo>
                    <a:pt x="40000" y="88739"/>
                    <a:pt x="40000" y="88235"/>
                    <a:pt x="40000" y="87226"/>
                  </a:cubicBezTo>
                  <a:cubicBezTo>
                    <a:pt x="39578" y="86722"/>
                    <a:pt x="40421" y="86218"/>
                    <a:pt x="40842" y="86218"/>
                  </a:cubicBezTo>
                  <a:cubicBezTo>
                    <a:pt x="40842" y="86218"/>
                    <a:pt x="41263" y="85714"/>
                    <a:pt x="41263" y="85714"/>
                  </a:cubicBezTo>
                  <a:cubicBezTo>
                    <a:pt x="41263" y="85210"/>
                    <a:pt x="41684" y="85210"/>
                    <a:pt x="41684" y="85210"/>
                  </a:cubicBezTo>
                  <a:cubicBezTo>
                    <a:pt x="41684" y="85210"/>
                    <a:pt x="42105" y="85714"/>
                    <a:pt x="42105" y="85714"/>
                  </a:cubicBezTo>
                  <a:cubicBezTo>
                    <a:pt x="42526" y="86218"/>
                    <a:pt x="42526" y="86218"/>
                    <a:pt x="42526" y="86218"/>
                  </a:cubicBezTo>
                  <a:cubicBezTo>
                    <a:pt x="43368" y="85714"/>
                    <a:pt x="43789" y="85210"/>
                    <a:pt x="43789" y="84705"/>
                  </a:cubicBezTo>
                  <a:cubicBezTo>
                    <a:pt x="44210" y="84201"/>
                    <a:pt x="44210" y="84201"/>
                    <a:pt x="44631" y="84201"/>
                  </a:cubicBezTo>
                  <a:cubicBezTo>
                    <a:pt x="44631" y="84201"/>
                    <a:pt x="44631" y="84201"/>
                    <a:pt x="45052" y="85714"/>
                  </a:cubicBezTo>
                  <a:cubicBezTo>
                    <a:pt x="45052" y="86218"/>
                    <a:pt x="45052" y="86218"/>
                    <a:pt x="45052" y="86218"/>
                  </a:cubicBezTo>
                  <a:cubicBezTo>
                    <a:pt x="45473" y="87731"/>
                    <a:pt x="45894" y="88739"/>
                    <a:pt x="45894" y="88739"/>
                  </a:cubicBezTo>
                  <a:cubicBezTo>
                    <a:pt x="45894" y="88739"/>
                    <a:pt x="45894" y="88739"/>
                    <a:pt x="46315" y="87731"/>
                  </a:cubicBezTo>
                  <a:cubicBezTo>
                    <a:pt x="46315" y="87226"/>
                    <a:pt x="46315" y="87226"/>
                    <a:pt x="46315" y="87226"/>
                  </a:cubicBezTo>
                  <a:cubicBezTo>
                    <a:pt x="46736" y="87226"/>
                    <a:pt x="46736" y="87226"/>
                    <a:pt x="47578" y="89747"/>
                  </a:cubicBezTo>
                  <a:cubicBezTo>
                    <a:pt x="47578" y="89747"/>
                    <a:pt x="47578" y="89747"/>
                    <a:pt x="47578" y="89747"/>
                  </a:cubicBezTo>
                  <a:cubicBezTo>
                    <a:pt x="48000" y="90252"/>
                    <a:pt x="48000" y="89747"/>
                    <a:pt x="48000" y="89747"/>
                  </a:cubicBezTo>
                  <a:cubicBezTo>
                    <a:pt x="48421" y="89747"/>
                    <a:pt x="48421" y="89747"/>
                    <a:pt x="48421" y="89747"/>
                  </a:cubicBezTo>
                  <a:cubicBezTo>
                    <a:pt x="48842" y="90252"/>
                    <a:pt x="48842" y="90252"/>
                    <a:pt x="48842" y="91260"/>
                  </a:cubicBezTo>
                  <a:cubicBezTo>
                    <a:pt x="48842" y="91260"/>
                    <a:pt x="48842" y="91260"/>
                    <a:pt x="49263" y="91260"/>
                  </a:cubicBezTo>
                  <a:cubicBezTo>
                    <a:pt x="49684" y="91260"/>
                    <a:pt x="49684" y="91764"/>
                    <a:pt x="50105" y="91764"/>
                  </a:cubicBezTo>
                  <a:cubicBezTo>
                    <a:pt x="50105" y="92268"/>
                    <a:pt x="51789" y="91764"/>
                    <a:pt x="52631" y="91764"/>
                  </a:cubicBezTo>
                  <a:cubicBezTo>
                    <a:pt x="53052" y="91764"/>
                    <a:pt x="53473" y="91764"/>
                    <a:pt x="53894" y="91764"/>
                  </a:cubicBezTo>
                  <a:cubicBezTo>
                    <a:pt x="54315" y="91764"/>
                    <a:pt x="54315" y="91764"/>
                    <a:pt x="54736" y="91764"/>
                  </a:cubicBezTo>
                  <a:cubicBezTo>
                    <a:pt x="55578" y="91764"/>
                    <a:pt x="56421" y="91764"/>
                    <a:pt x="56842" y="91764"/>
                  </a:cubicBezTo>
                  <a:cubicBezTo>
                    <a:pt x="57684" y="91764"/>
                    <a:pt x="57684" y="90756"/>
                    <a:pt x="58105" y="90252"/>
                  </a:cubicBezTo>
                  <a:cubicBezTo>
                    <a:pt x="58526" y="89747"/>
                    <a:pt x="58947" y="89243"/>
                    <a:pt x="59368" y="88739"/>
                  </a:cubicBezTo>
                  <a:cubicBezTo>
                    <a:pt x="59368" y="88739"/>
                    <a:pt x="59789" y="88235"/>
                    <a:pt x="59789" y="87731"/>
                  </a:cubicBezTo>
                  <a:cubicBezTo>
                    <a:pt x="60210" y="87226"/>
                    <a:pt x="60631" y="86218"/>
                    <a:pt x="60631" y="86218"/>
                  </a:cubicBezTo>
                  <a:cubicBezTo>
                    <a:pt x="61473" y="85714"/>
                    <a:pt x="61894" y="85714"/>
                    <a:pt x="61894" y="85714"/>
                  </a:cubicBezTo>
                  <a:cubicBezTo>
                    <a:pt x="62315" y="85714"/>
                    <a:pt x="62315" y="85714"/>
                    <a:pt x="62736" y="85210"/>
                  </a:cubicBezTo>
                  <a:cubicBezTo>
                    <a:pt x="63157" y="84705"/>
                    <a:pt x="63157" y="84705"/>
                    <a:pt x="63157" y="84201"/>
                  </a:cubicBezTo>
                  <a:cubicBezTo>
                    <a:pt x="63157" y="83697"/>
                    <a:pt x="63157" y="83193"/>
                    <a:pt x="64421" y="83193"/>
                  </a:cubicBezTo>
                  <a:cubicBezTo>
                    <a:pt x="64842" y="83193"/>
                    <a:pt x="64842" y="83193"/>
                    <a:pt x="64842" y="83193"/>
                  </a:cubicBezTo>
                  <a:cubicBezTo>
                    <a:pt x="64842" y="83697"/>
                    <a:pt x="64842" y="83697"/>
                    <a:pt x="64842" y="83697"/>
                  </a:cubicBezTo>
                  <a:cubicBezTo>
                    <a:pt x="64842" y="83697"/>
                    <a:pt x="64842" y="83697"/>
                    <a:pt x="64842" y="83697"/>
                  </a:cubicBezTo>
                  <a:cubicBezTo>
                    <a:pt x="65263" y="81680"/>
                    <a:pt x="67368" y="81176"/>
                    <a:pt x="68210" y="79663"/>
                  </a:cubicBezTo>
                  <a:cubicBezTo>
                    <a:pt x="68631" y="79159"/>
                    <a:pt x="70315" y="77647"/>
                    <a:pt x="70736" y="76638"/>
                  </a:cubicBezTo>
                  <a:cubicBezTo>
                    <a:pt x="71157" y="76134"/>
                    <a:pt x="72000" y="75630"/>
                    <a:pt x="72421" y="75126"/>
                  </a:cubicBezTo>
                  <a:cubicBezTo>
                    <a:pt x="72421" y="74621"/>
                    <a:pt x="73263" y="74621"/>
                    <a:pt x="73263" y="73613"/>
                  </a:cubicBezTo>
                  <a:cubicBezTo>
                    <a:pt x="73684" y="73109"/>
                    <a:pt x="74105" y="72605"/>
                    <a:pt x="74105" y="72100"/>
                  </a:cubicBezTo>
                  <a:cubicBezTo>
                    <a:pt x="74105" y="70588"/>
                    <a:pt x="72842" y="71596"/>
                    <a:pt x="72842" y="72100"/>
                  </a:cubicBezTo>
                  <a:cubicBezTo>
                    <a:pt x="72421" y="72605"/>
                    <a:pt x="72000" y="73109"/>
                    <a:pt x="71578" y="73613"/>
                  </a:cubicBezTo>
                  <a:cubicBezTo>
                    <a:pt x="71578" y="74117"/>
                    <a:pt x="70736" y="73613"/>
                    <a:pt x="70736" y="73109"/>
                  </a:cubicBezTo>
                  <a:cubicBezTo>
                    <a:pt x="70315" y="72100"/>
                    <a:pt x="70736" y="72100"/>
                    <a:pt x="70736" y="71092"/>
                  </a:cubicBezTo>
                  <a:cubicBezTo>
                    <a:pt x="71157" y="70588"/>
                    <a:pt x="71578" y="70588"/>
                    <a:pt x="72000" y="70084"/>
                  </a:cubicBezTo>
                  <a:cubicBezTo>
                    <a:pt x="72842" y="69579"/>
                    <a:pt x="73263" y="69075"/>
                    <a:pt x="73263" y="67563"/>
                  </a:cubicBezTo>
                  <a:cubicBezTo>
                    <a:pt x="73263" y="67563"/>
                    <a:pt x="74947" y="66554"/>
                    <a:pt x="74947" y="66554"/>
                  </a:cubicBezTo>
                  <a:cubicBezTo>
                    <a:pt x="75368" y="66050"/>
                    <a:pt x="76210" y="65546"/>
                    <a:pt x="76631" y="65042"/>
                  </a:cubicBezTo>
                  <a:cubicBezTo>
                    <a:pt x="77052" y="65042"/>
                    <a:pt x="77894" y="65042"/>
                    <a:pt x="78315" y="65042"/>
                  </a:cubicBezTo>
                  <a:cubicBezTo>
                    <a:pt x="78736" y="65042"/>
                    <a:pt x="78736" y="66050"/>
                    <a:pt x="78736" y="66554"/>
                  </a:cubicBezTo>
                  <a:cubicBezTo>
                    <a:pt x="78736" y="66554"/>
                    <a:pt x="77473" y="68067"/>
                    <a:pt x="77052" y="68571"/>
                  </a:cubicBezTo>
                  <a:cubicBezTo>
                    <a:pt x="76631" y="69075"/>
                    <a:pt x="76631" y="69075"/>
                    <a:pt x="77473" y="69075"/>
                  </a:cubicBezTo>
                  <a:cubicBezTo>
                    <a:pt x="78736" y="69075"/>
                    <a:pt x="78315" y="70084"/>
                    <a:pt x="77473" y="70084"/>
                  </a:cubicBezTo>
                  <a:cubicBezTo>
                    <a:pt x="77052" y="70588"/>
                    <a:pt x="78315" y="70588"/>
                    <a:pt x="78736" y="70084"/>
                  </a:cubicBezTo>
                  <a:cubicBezTo>
                    <a:pt x="79157" y="69579"/>
                    <a:pt x="79157" y="69075"/>
                    <a:pt x="80421" y="68571"/>
                  </a:cubicBezTo>
                  <a:cubicBezTo>
                    <a:pt x="81263" y="68571"/>
                    <a:pt x="82105" y="68067"/>
                    <a:pt x="82526" y="68067"/>
                  </a:cubicBezTo>
                  <a:cubicBezTo>
                    <a:pt x="83368" y="67563"/>
                    <a:pt x="83368" y="67563"/>
                    <a:pt x="83789" y="67563"/>
                  </a:cubicBezTo>
                  <a:cubicBezTo>
                    <a:pt x="85052" y="66554"/>
                    <a:pt x="87578" y="65042"/>
                    <a:pt x="89263" y="65042"/>
                  </a:cubicBezTo>
                  <a:cubicBezTo>
                    <a:pt x="89684" y="65042"/>
                    <a:pt x="90105" y="64537"/>
                    <a:pt x="90526" y="64537"/>
                  </a:cubicBezTo>
                  <a:cubicBezTo>
                    <a:pt x="91789" y="63529"/>
                    <a:pt x="93894" y="63529"/>
                    <a:pt x="94315" y="61512"/>
                  </a:cubicBezTo>
                  <a:cubicBezTo>
                    <a:pt x="94315" y="61008"/>
                    <a:pt x="96000" y="60000"/>
                    <a:pt x="96000" y="59495"/>
                  </a:cubicBezTo>
                  <a:cubicBezTo>
                    <a:pt x="96421" y="59495"/>
                    <a:pt x="96421" y="58991"/>
                    <a:pt x="96421" y="58991"/>
                  </a:cubicBezTo>
                  <a:cubicBezTo>
                    <a:pt x="97263" y="58487"/>
                    <a:pt x="97684" y="57983"/>
                    <a:pt x="98105" y="57478"/>
                  </a:cubicBezTo>
                  <a:cubicBezTo>
                    <a:pt x="98526" y="56974"/>
                    <a:pt x="98947" y="56470"/>
                    <a:pt x="99368" y="55966"/>
                  </a:cubicBezTo>
                  <a:cubicBezTo>
                    <a:pt x="99789" y="55462"/>
                    <a:pt x="99789" y="55462"/>
                    <a:pt x="99789" y="55462"/>
                  </a:cubicBezTo>
                  <a:cubicBezTo>
                    <a:pt x="100210" y="54957"/>
                    <a:pt x="100210" y="54453"/>
                    <a:pt x="100210" y="53949"/>
                  </a:cubicBezTo>
                  <a:cubicBezTo>
                    <a:pt x="100210" y="53445"/>
                    <a:pt x="101473" y="52941"/>
                    <a:pt x="101894" y="52436"/>
                  </a:cubicBezTo>
                  <a:cubicBezTo>
                    <a:pt x="102315" y="52436"/>
                    <a:pt x="102315" y="51932"/>
                    <a:pt x="102736" y="51428"/>
                  </a:cubicBezTo>
                  <a:cubicBezTo>
                    <a:pt x="102736" y="50420"/>
                    <a:pt x="102315" y="50420"/>
                    <a:pt x="102315" y="49915"/>
                  </a:cubicBezTo>
                  <a:cubicBezTo>
                    <a:pt x="101473" y="49411"/>
                    <a:pt x="101052" y="49915"/>
                    <a:pt x="101052" y="48907"/>
                  </a:cubicBezTo>
                  <a:cubicBezTo>
                    <a:pt x="101052" y="47394"/>
                    <a:pt x="101473" y="47899"/>
                    <a:pt x="102736" y="47394"/>
                  </a:cubicBezTo>
                  <a:cubicBezTo>
                    <a:pt x="103157" y="46890"/>
                    <a:pt x="103578" y="45882"/>
                    <a:pt x="104000" y="45378"/>
                  </a:cubicBezTo>
                  <a:cubicBezTo>
                    <a:pt x="104842" y="44873"/>
                    <a:pt x="105263" y="44369"/>
                    <a:pt x="105684" y="43865"/>
                  </a:cubicBezTo>
                  <a:cubicBezTo>
                    <a:pt x="106526" y="43361"/>
                    <a:pt x="105684" y="42857"/>
                    <a:pt x="105263" y="42352"/>
                  </a:cubicBezTo>
                  <a:cubicBezTo>
                    <a:pt x="104842" y="41848"/>
                    <a:pt x="105263" y="41344"/>
                    <a:pt x="104421" y="41344"/>
                  </a:cubicBezTo>
                  <a:cubicBezTo>
                    <a:pt x="104000" y="40336"/>
                    <a:pt x="104421" y="39327"/>
                    <a:pt x="105263" y="39327"/>
                  </a:cubicBezTo>
                  <a:cubicBezTo>
                    <a:pt x="106526" y="38319"/>
                    <a:pt x="104421" y="36806"/>
                    <a:pt x="104000" y="36806"/>
                  </a:cubicBezTo>
                  <a:cubicBezTo>
                    <a:pt x="104000" y="36302"/>
                    <a:pt x="103578" y="34789"/>
                    <a:pt x="103157" y="34285"/>
                  </a:cubicBezTo>
                  <a:cubicBezTo>
                    <a:pt x="102736" y="33781"/>
                    <a:pt x="102736" y="32773"/>
                    <a:pt x="102315" y="31764"/>
                  </a:cubicBezTo>
                  <a:cubicBezTo>
                    <a:pt x="101894" y="30756"/>
                    <a:pt x="101894" y="29747"/>
                    <a:pt x="102736" y="29243"/>
                  </a:cubicBezTo>
                  <a:cubicBezTo>
                    <a:pt x="104000" y="28235"/>
                    <a:pt x="104842" y="27226"/>
                    <a:pt x="106105" y="26218"/>
                  </a:cubicBezTo>
                  <a:cubicBezTo>
                    <a:pt x="106947" y="25210"/>
                    <a:pt x="106947" y="24201"/>
                    <a:pt x="107368" y="23697"/>
                  </a:cubicBezTo>
                  <a:cubicBezTo>
                    <a:pt x="107789" y="23193"/>
                    <a:pt x="109473" y="23193"/>
                    <a:pt x="109894" y="23193"/>
                  </a:cubicBezTo>
                  <a:cubicBezTo>
                    <a:pt x="110736" y="22689"/>
                    <a:pt x="111157" y="23193"/>
                    <a:pt x="111578" y="22689"/>
                  </a:cubicBezTo>
                  <a:cubicBezTo>
                    <a:pt x="112000" y="22184"/>
                    <a:pt x="112421" y="22184"/>
                    <a:pt x="112842" y="21680"/>
                  </a:cubicBezTo>
                  <a:cubicBezTo>
                    <a:pt x="113684" y="21176"/>
                    <a:pt x="114105" y="21176"/>
                    <a:pt x="115368" y="21176"/>
                  </a:cubicBezTo>
                  <a:cubicBezTo>
                    <a:pt x="115789" y="21176"/>
                    <a:pt x="116210" y="21176"/>
                    <a:pt x="116631" y="20672"/>
                  </a:cubicBezTo>
                  <a:cubicBezTo>
                    <a:pt x="117052" y="20168"/>
                    <a:pt x="117473" y="20168"/>
                    <a:pt x="117894" y="19663"/>
                  </a:cubicBezTo>
                  <a:cubicBezTo>
                    <a:pt x="118736" y="19663"/>
                    <a:pt x="119578" y="20168"/>
                    <a:pt x="119999" y="19663"/>
                  </a:cubicBezTo>
                  <a:cubicBezTo>
                    <a:pt x="119999" y="19159"/>
                    <a:pt x="119999" y="19159"/>
                    <a:pt x="119999" y="19159"/>
                  </a:cubicBezTo>
                  <a:lnTo>
                    <a:pt x="119578" y="19159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6" name="Google Shape;1726;p353"/>
            <p:cNvSpPr/>
            <p:nvPr/>
          </p:nvSpPr>
          <p:spPr>
            <a:xfrm>
              <a:off x="5435601" y="2373315"/>
              <a:ext cx="157200" cy="24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285" y="87272"/>
                  </a:moveTo>
                  <a:cubicBezTo>
                    <a:pt x="14285" y="94545"/>
                    <a:pt x="0" y="94545"/>
                    <a:pt x="11428" y="101818"/>
                  </a:cubicBezTo>
                  <a:cubicBezTo>
                    <a:pt x="14285" y="105454"/>
                    <a:pt x="17142" y="109090"/>
                    <a:pt x="20000" y="110909"/>
                  </a:cubicBezTo>
                  <a:cubicBezTo>
                    <a:pt x="20000" y="110909"/>
                    <a:pt x="20000" y="110909"/>
                    <a:pt x="20000" y="110909"/>
                  </a:cubicBezTo>
                  <a:cubicBezTo>
                    <a:pt x="22857" y="109090"/>
                    <a:pt x="31428" y="110909"/>
                    <a:pt x="54285" y="118181"/>
                  </a:cubicBezTo>
                  <a:cubicBezTo>
                    <a:pt x="57142" y="118181"/>
                    <a:pt x="60000" y="118181"/>
                    <a:pt x="60000" y="120000"/>
                  </a:cubicBezTo>
                  <a:cubicBezTo>
                    <a:pt x="62857" y="120000"/>
                    <a:pt x="62857" y="120000"/>
                    <a:pt x="65714" y="120000"/>
                  </a:cubicBezTo>
                  <a:cubicBezTo>
                    <a:pt x="65714" y="118181"/>
                    <a:pt x="68571" y="118181"/>
                    <a:pt x="68571" y="116363"/>
                  </a:cubicBezTo>
                  <a:cubicBezTo>
                    <a:pt x="68571" y="114545"/>
                    <a:pt x="68571" y="114545"/>
                    <a:pt x="68571" y="112727"/>
                  </a:cubicBezTo>
                  <a:cubicBezTo>
                    <a:pt x="71428" y="109090"/>
                    <a:pt x="80000" y="109090"/>
                    <a:pt x="85714" y="109090"/>
                  </a:cubicBezTo>
                  <a:cubicBezTo>
                    <a:pt x="100000" y="109090"/>
                    <a:pt x="100000" y="109090"/>
                    <a:pt x="100000" y="109090"/>
                  </a:cubicBezTo>
                  <a:cubicBezTo>
                    <a:pt x="100000" y="109090"/>
                    <a:pt x="102857" y="109090"/>
                    <a:pt x="102857" y="110909"/>
                  </a:cubicBezTo>
                  <a:cubicBezTo>
                    <a:pt x="105714" y="110909"/>
                    <a:pt x="108571" y="110909"/>
                    <a:pt x="108571" y="109090"/>
                  </a:cubicBezTo>
                  <a:cubicBezTo>
                    <a:pt x="111428" y="107272"/>
                    <a:pt x="111428" y="107272"/>
                    <a:pt x="114285" y="107272"/>
                  </a:cubicBezTo>
                  <a:cubicBezTo>
                    <a:pt x="114285" y="105454"/>
                    <a:pt x="114285" y="105454"/>
                    <a:pt x="114285" y="105454"/>
                  </a:cubicBezTo>
                  <a:cubicBezTo>
                    <a:pt x="114285" y="105454"/>
                    <a:pt x="117142" y="105454"/>
                    <a:pt x="117142" y="103636"/>
                  </a:cubicBezTo>
                  <a:cubicBezTo>
                    <a:pt x="117142" y="103636"/>
                    <a:pt x="117142" y="103636"/>
                    <a:pt x="117142" y="103636"/>
                  </a:cubicBezTo>
                  <a:cubicBezTo>
                    <a:pt x="105714" y="100000"/>
                    <a:pt x="120000" y="94545"/>
                    <a:pt x="105714" y="92727"/>
                  </a:cubicBezTo>
                  <a:cubicBezTo>
                    <a:pt x="100000" y="90909"/>
                    <a:pt x="100000" y="83636"/>
                    <a:pt x="102857" y="81818"/>
                  </a:cubicBezTo>
                  <a:cubicBezTo>
                    <a:pt x="111428" y="76363"/>
                    <a:pt x="120000" y="74545"/>
                    <a:pt x="105714" y="67272"/>
                  </a:cubicBezTo>
                  <a:cubicBezTo>
                    <a:pt x="102857" y="65454"/>
                    <a:pt x="100000" y="61818"/>
                    <a:pt x="97142" y="60000"/>
                  </a:cubicBezTo>
                  <a:cubicBezTo>
                    <a:pt x="94285" y="58181"/>
                    <a:pt x="102857" y="47272"/>
                    <a:pt x="102857" y="45454"/>
                  </a:cubicBezTo>
                  <a:cubicBezTo>
                    <a:pt x="105714" y="45454"/>
                    <a:pt x="108571" y="32727"/>
                    <a:pt x="111428" y="29090"/>
                  </a:cubicBezTo>
                  <a:cubicBezTo>
                    <a:pt x="114285" y="23636"/>
                    <a:pt x="102857" y="10909"/>
                    <a:pt x="91428" y="7272"/>
                  </a:cubicBezTo>
                  <a:cubicBezTo>
                    <a:pt x="77142" y="1818"/>
                    <a:pt x="82857" y="0"/>
                    <a:pt x="68571" y="7272"/>
                  </a:cubicBezTo>
                  <a:cubicBezTo>
                    <a:pt x="62857" y="12727"/>
                    <a:pt x="48571" y="16363"/>
                    <a:pt x="40000" y="18181"/>
                  </a:cubicBezTo>
                  <a:cubicBezTo>
                    <a:pt x="28571" y="18181"/>
                    <a:pt x="17142" y="16363"/>
                    <a:pt x="11428" y="23636"/>
                  </a:cubicBezTo>
                  <a:cubicBezTo>
                    <a:pt x="8571" y="25454"/>
                    <a:pt x="22857" y="30909"/>
                    <a:pt x="25714" y="32727"/>
                  </a:cubicBezTo>
                  <a:cubicBezTo>
                    <a:pt x="31428" y="36363"/>
                    <a:pt x="25714" y="41818"/>
                    <a:pt x="22857" y="45454"/>
                  </a:cubicBezTo>
                  <a:cubicBezTo>
                    <a:pt x="20000" y="50909"/>
                    <a:pt x="17142" y="54545"/>
                    <a:pt x="14285" y="60000"/>
                  </a:cubicBezTo>
                  <a:cubicBezTo>
                    <a:pt x="14285" y="63636"/>
                    <a:pt x="14285" y="63636"/>
                    <a:pt x="14285" y="63636"/>
                  </a:cubicBezTo>
                  <a:cubicBezTo>
                    <a:pt x="14285" y="70909"/>
                    <a:pt x="14285" y="78181"/>
                    <a:pt x="14285" y="85454"/>
                  </a:cubicBezTo>
                  <a:lnTo>
                    <a:pt x="14285" y="87272"/>
                  </a:ln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7" name="Google Shape;1727;p353"/>
            <p:cNvSpPr/>
            <p:nvPr/>
          </p:nvSpPr>
          <p:spPr>
            <a:xfrm>
              <a:off x="5149846" y="2689226"/>
              <a:ext cx="533400" cy="939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619" y="105120"/>
                  </a:moveTo>
                  <a:cubicBezTo>
                    <a:pt x="116619" y="103680"/>
                    <a:pt x="115774" y="101760"/>
                    <a:pt x="115774" y="100800"/>
                  </a:cubicBezTo>
                  <a:cubicBezTo>
                    <a:pt x="114929" y="98880"/>
                    <a:pt x="112394" y="98400"/>
                    <a:pt x="112394" y="96960"/>
                  </a:cubicBezTo>
                  <a:cubicBezTo>
                    <a:pt x="112394" y="95040"/>
                    <a:pt x="112394" y="95040"/>
                    <a:pt x="110704" y="94080"/>
                  </a:cubicBezTo>
                  <a:cubicBezTo>
                    <a:pt x="110704" y="92160"/>
                    <a:pt x="109014" y="91680"/>
                    <a:pt x="111549" y="90240"/>
                  </a:cubicBezTo>
                  <a:cubicBezTo>
                    <a:pt x="113239" y="89280"/>
                    <a:pt x="110704" y="87840"/>
                    <a:pt x="109859" y="86880"/>
                  </a:cubicBezTo>
                  <a:cubicBezTo>
                    <a:pt x="107323" y="84480"/>
                    <a:pt x="109014" y="84480"/>
                    <a:pt x="111549" y="82560"/>
                  </a:cubicBezTo>
                  <a:cubicBezTo>
                    <a:pt x="113239" y="81600"/>
                    <a:pt x="114084" y="80640"/>
                    <a:pt x="110704" y="80160"/>
                  </a:cubicBezTo>
                  <a:cubicBezTo>
                    <a:pt x="109014" y="79680"/>
                    <a:pt x="106478" y="79680"/>
                    <a:pt x="103943" y="79680"/>
                  </a:cubicBezTo>
                  <a:cubicBezTo>
                    <a:pt x="102253" y="79680"/>
                    <a:pt x="99718" y="80160"/>
                    <a:pt x="101408" y="78240"/>
                  </a:cubicBezTo>
                  <a:cubicBezTo>
                    <a:pt x="103098" y="76800"/>
                    <a:pt x="103943" y="77280"/>
                    <a:pt x="103098" y="74400"/>
                  </a:cubicBezTo>
                  <a:cubicBezTo>
                    <a:pt x="103098" y="73920"/>
                    <a:pt x="99718" y="71520"/>
                    <a:pt x="99718" y="71520"/>
                  </a:cubicBezTo>
                  <a:cubicBezTo>
                    <a:pt x="97183" y="71040"/>
                    <a:pt x="93802" y="70080"/>
                    <a:pt x="93802" y="68640"/>
                  </a:cubicBezTo>
                  <a:cubicBezTo>
                    <a:pt x="94647" y="67680"/>
                    <a:pt x="94647" y="65280"/>
                    <a:pt x="94647" y="64320"/>
                  </a:cubicBezTo>
                  <a:cubicBezTo>
                    <a:pt x="94647" y="63840"/>
                    <a:pt x="98028" y="63360"/>
                    <a:pt x="98873" y="62880"/>
                  </a:cubicBezTo>
                  <a:cubicBezTo>
                    <a:pt x="102253" y="60960"/>
                    <a:pt x="99718" y="59520"/>
                    <a:pt x="99718" y="57120"/>
                  </a:cubicBezTo>
                  <a:cubicBezTo>
                    <a:pt x="100563" y="55200"/>
                    <a:pt x="100563" y="56160"/>
                    <a:pt x="100563" y="54240"/>
                  </a:cubicBezTo>
                  <a:cubicBezTo>
                    <a:pt x="99718" y="54240"/>
                    <a:pt x="98028" y="53760"/>
                    <a:pt x="98028" y="53280"/>
                  </a:cubicBezTo>
                  <a:cubicBezTo>
                    <a:pt x="97183" y="53280"/>
                    <a:pt x="96338" y="53280"/>
                    <a:pt x="95492" y="52800"/>
                  </a:cubicBezTo>
                  <a:cubicBezTo>
                    <a:pt x="94647" y="52800"/>
                    <a:pt x="92112" y="53280"/>
                    <a:pt x="90422" y="53280"/>
                  </a:cubicBezTo>
                  <a:cubicBezTo>
                    <a:pt x="89577" y="53280"/>
                    <a:pt x="87887" y="52800"/>
                    <a:pt x="87042" y="52320"/>
                  </a:cubicBezTo>
                  <a:cubicBezTo>
                    <a:pt x="85352" y="52320"/>
                    <a:pt x="84507" y="52320"/>
                    <a:pt x="83661" y="51840"/>
                  </a:cubicBezTo>
                  <a:cubicBezTo>
                    <a:pt x="82816" y="51840"/>
                    <a:pt x="81971" y="51360"/>
                    <a:pt x="81971" y="50880"/>
                  </a:cubicBezTo>
                  <a:cubicBezTo>
                    <a:pt x="81971" y="50880"/>
                    <a:pt x="81971" y="50880"/>
                    <a:pt x="81126" y="50880"/>
                  </a:cubicBezTo>
                  <a:cubicBezTo>
                    <a:pt x="76901" y="47520"/>
                    <a:pt x="76901" y="47520"/>
                    <a:pt x="76901" y="47520"/>
                  </a:cubicBezTo>
                  <a:cubicBezTo>
                    <a:pt x="75211" y="47040"/>
                    <a:pt x="76056" y="46560"/>
                    <a:pt x="76056" y="45600"/>
                  </a:cubicBezTo>
                  <a:cubicBezTo>
                    <a:pt x="76056" y="45120"/>
                    <a:pt x="74366" y="45120"/>
                    <a:pt x="74366" y="44160"/>
                  </a:cubicBezTo>
                  <a:cubicBezTo>
                    <a:pt x="74366" y="43200"/>
                    <a:pt x="75211" y="43200"/>
                    <a:pt x="74366" y="43200"/>
                  </a:cubicBezTo>
                  <a:cubicBezTo>
                    <a:pt x="73521" y="43200"/>
                    <a:pt x="76056" y="42240"/>
                    <a:pt x="76901" y="41760"/>
                  </a:cubicBezTo>
                  <a:cubicBezTo>
                    <a:pt x="77746" y="41280"/>
                    <a:pt x="78591" y="41280"/>
                    <a:pt x="78591" y="40320"/>
                  </a:cubicBezTo>
                  <a:cubicBezTo>
                    <a:pt x="78591" y="39360"/>
                    <a:pt x="78591" y="38880"/>
                    <a:pt x="79436" y="39360"/>
                  </a:cubicBezTo>
                  <a:cubicBezTo>
                    <a:pt x="80281" y="39360"/>
                    <a:pt x="81126" y="39840"/>
                    <a:pt x="81971" y="39840"/>
                  </a:cubicBezTo>
                  <a:cubicBezTo>
                    <a:pt x="82816" y="39840"/>
                    <a:pt x="82816" y="39840"/>
                    <a:pt x="82816" y="39840"/>
                  </a:cubicBezTo>
                  <a:cubicBezTo>
                    <a:pt x="83661" y="40320"/>
                    <a:pt x="85352" y="37920"/>
                    <a:pt x="86197" y="37440"/>
                  </a:cubicBezTo>
                  <a:cubicBezTo>
                    <a:pt x="86197" y="36480"/>
                    <a:pt x="86197" y="35040"/>
                    <a:pt x="87042" y="34080"/>
                  </a:cubicBezTo>
                  <a:cubicBezTo>
                    <a:pt x="87042" y="33600"/>
                    <a:pt x="87042" y="33600"/>
                    <a:pt x="87042" y="33600"/>
                  </a:cubicBezTo>
                  <a:cubicBezTo>
                    <a:pt x="87042" y="32640"/>
                    <a:pt x="87887" y="32640"/>
                    <a:pt x="89577" y="32640"/>
                  </a:cubicBezTo>
                  <a:cubicBezTo>
                    <a:pt x="90422" y="32160"/>
                    <a:pt x="90422" y="33120"/>
                    <a:pt x="92112" y="33120"/>
                  </a:cubicBezTo>
                  <a:cubicBezTo>
                    <a:pt x="92957" y="33120"/>
                    <a:pt x="91267" y="32640"/>
                    <a:pt x="92957" y="32160"/>
                  </a:cubicBezTo>
                  <a:cubicBezTo>
                    <a:pt x="94647" y="32160"/>
                    <a:pt x="96338" y="32160"/>
                    <a:pt x="98028" y="32160"/>
                  </a:cubicBezTo>
                  <a:cubicBezTo>
                    <a:pt x="101408" y="32160"/>
                    <a:pt x="101408" y="32160"/>
                    <a:pt x="101408" y="32160"/>
                  </a:cubicBezTo>
                  <a:cubicBezTo>
                    <a:pt x="102253" y="32160"/>
                    <a:pt x="103098" y="32160"/>
                    <a:pt x="103943" y="31680"/>
                  </a:cubicBezTo>
                  <a:cubicBezTo>
                    <a:pt x="103943" y="31200"/>
                    <a:pt x="105633" y="30720"/>
                    <a:pt x="105633" y="30240"/>
                  </a:cubicBezTo>
                  <a:cubicBezTo>
                    <a:pt x="107323" y="29760"/>
                    <a:pt x="107323" y="29280"/>
                    <a:pt x="107323" y="28320"/>
                  </a:cubicBezTo>
                  <a:cubicBezTo>
                    <a:pt x="107323" y="28320"/>
                    <a:pt x="105633" y="27840"/>
                    <a:pt x="104788" y="27840"/>
                  </a:cubicBezTo>
                  <a:cubicBezTo>
                    <a:pt x="103943" y="27360"/>
                    <a:pt x="103098" y="27360"/>
                    <a:pt x="101408" y="27360"/>
                  </a:cubicBezTo>
                  <a:cubicBezTo>
                    <a:pt x="100563" y="27360"/>
                    <a:pt x="99718" y="26400"/>
                    <a:pt x="98873" y="26400"/>
                  </a:cubicBezTo>
                  <a:cubicBezTo>
                    <a:pt x="98873" y="25920"/>
                    <a:pt x="100563" y="24960"/>
                    <a:pt x="100563" y="24480"/>
                  </a:cubicBezTo>
                  <a:cubicBezTo>
                    <a:pt x="100563" y="24000"/>
                    <a:pt x="98873" y="23520"/>
                    <a:pt x="98028" y="23520"/>
                  </a:cubicBezTo>
                  <a:cubicBezTo>
                    <a:pt x="97183" y="23520"/>
                    <a:pt x="96338" y="24000"/>
                    <a:pt x="95492" y="24480"/>
                  </a:cubicBezTo>
                  <a:cubicBezTo>
                    <a:pt x="93802" y="24480"/>
                    <a:pt x="92957" y="23520"/>
                    <a:pt x="91267" y="23520"/>
                  </a:cubicBezTo>
                  <a:cubicBezTo>
                    <a:pt x="87887" y="23520"/>
                    <a:pt x="87887" y="24000"/>
                    <a:pt x="87042" y="22560"/>
                  </a:cubicBezTo>
                  <a:cubicBezTo>
                    <a:pt x="87042" y="22080"/>
                    <a:pt x="87042" y="22080"/>
                    <a:pt x="87042" y="22080"/>
                  </a:cubicBezTo>
                  <a:cubicBezTo>
                    <a:pt x="86197" y="21120"/>
                    <a:pt x="86197" y="21120"/>
                    <a:pt x="84507" y="21120"/>
                  </a:cubicBezTo>
                  <a:cubicBezTo>
                    <a:pt x="84507" y="20640"/>
                    <a:pt x="84507" y="20640"/>
                    <a:pt x="83661" y="20640"/>
                  </a:cubicBezTo>
                  <a:cubicBezTo>
                    <a:pt x="82816" y="20160"/>
                    <a:pt x="81971" y="19680"/>
                    <a:pt x="81971" y="19200"/>
                  </a:cubicBezTo>
                  <a:cubicBezTo>
                    <a:pt x="80281" y="17760"/>
                    <a:pt x="76901" y="17760"/>
                    <a:pt x="74366" y="16800"/>
                  </a:cubicBezTo>
                  <a:cubicBezTo>
                    <a:pt x="72676" y="15840"/>
                    <a:pt x="72676" y="14880"/>
                    <a:pt x="72676" y="13440"/>
                  </a:cubicBezTo>
                  <a:cubicBezTo>
                    <a:pt x="72676" y="12960"/>
                    <a:pt x="73521" y="12480"/>
                    <a:pt x="74366" y="12000"/>
                  </a:cubicBezTo>
                  <a:cubicBezTo>
                    <a:pt x="75211" y="11040"/>
                    <a:pt x="75211" y="11040"/>
                    <a:pt x="75211" y="10080"/>
                  </a:cubicBezTo>
                  <a:cubicBezTo>
                    <a:pt x="75211" y="9120"/>
                    <a:pt x="75211" y="9120"/>
                    <a:pt x="75211" y="9120"/>
                  </a:cubicBezTo>
                  <a:cubicBezTo>
                    <a:pt x="76056" y="8640"/>
                    <a:pt x="77746" y="8160"/>
                    <a:pt x="77746" y="7680"/>
                  </a:cubicBezTo>
                  <a:cubicBezTo>
                    <a:pt x="78591" y="7200"/>
                    <a:pt x="79436" y="6720"/>
                    <a:pt x="81126" y="6240"/>
                  </a:cubicBezTo>
                  <a:cubicBezTo>
                    <a:pt x="81971" y="5760"/>
                    <a:pt x="81971" y="5280"/>
                    <a:pt x="82816" y="4800"/>
                  </a:cubicBezTo>
                  <a:cubicBezTo>
                    <a:pt x="82816" y="4320"/>
                    <a:pt x="83661" y="3840"/>
                    <a:pt x="84507" y="3360"/>
                  </a:cubicBezTo>
                  <a:cubicBezTo>
                    <a:pt x="85352" y="3360"/>
                    <a:pt x="86197" y="3840"/>
                    <a:pt x="87042" y="3360"/>
                  </a:cubicBezTo>
                  <a:cubicBezTo>
                    <a:pt x="88732" y="2880"/>
                    <a:pt x="86197" y="1920"/>
                    <a:pt x="85352" y="1920"/>
                  </a:cubicBezTo>
                  <a:cubicBezTo>
                    <a:pt x="84507" y="1920"/>
                    <a:pt x="83661" y="1920"/>
                    <a:pt x="82816" y="1440"/>
                  </a:cubicBezTo>
                  <a:cubicBezTo>
                    <a:pt x="81971" y="1440"/>
                    <a:pt x="80281" y="960"/>
                    <a:pt x="79436" y="480"/>
                  </a:cubicBezTo>
                  <a:cubicBezTo>
                    <a:pt x="80281" y="480"/>
                    <a:pt x="80281" y="480"/>
                    <a:pt x="80281" y="480"/>
                  </a:cubicBezTo>
                  <a:cubicBezTo>
                    <a:pt x="79436" y="0"/>
                    <a:pt x="79436" y="0"/>
                    <a:pt x="79436" y="0"/>
                  </a:cubicBezTo>
                  <a:cubicBezTo>
                    <a:pt x="79436" y="0"/>
                    <a:pt x="79436" y="0"/>
                    <a:pt x="79436" y="0"/>
                  </a:cubicBezTo>
                  <a:cubicBezTo>
                    <a:pt x="79436" y="480"/>
                    <a:pt x="79436" y="480"/>
                    <a:pt x="79436" y="480"/>
                  </a:cubicBezTo>
                  <a:cubicBezTo>
                    <a:pt x="78591" y="960"/>
                    <a:pt x="77746" y="1920"/>
                    <a:pt x="77746" y="2400"/>
                  </a:cubicBezTo>
                  <a:cubicBezTo>
                    <a:pt x="77746" y="3840"/>
                    <a:pt x="76056" y="4800"/>
                    <a:pt x="74366" y="5760"/>
                  </a:cubicBezTo>
                  <a:cubicBezTo>
                    <a:pt x="73521" y="6240"/>
                    <a:pt x="73521" y="6720"/>
                    <a:pt x="72676" y="7200"/>
                  </a:cubicBezTo>
                  <a:cubicBezTo>
                    <a:pt x="72676" y="7680"/>
                    <a:pt x="71830" y="8160"/>
                    <a:pt x="71830" y="8640"/>
                  </a:cubicBezTo>
                  <a:cubicBezTo>
                    <a:pt x="70985" y="9120"/>
                    <a:pt x="70985" y="9120"/>
                    <a:pt x="68450" y="9120"/>
                  </a:cubicBezTo>
                  <a:cubicBezTo>
                    <a:pt x="67605" y="9120"/>
                    <a:pt x="67605" y="9120"/>
                    <a:pt x="66760" y="9120"/>
                  </a:cubicBezTo>
                  <a:cubicBezTo>
                    <a:pt x="65915" y="9120"/>
                    <a:pt x="65915" y="10080"/>
                    <a:pt x="65915" y="11040"/>
                  </a:cubicBezTo>
                  <a:cubicBezTo>
                    <a:pt x="65915" y="11040"/>
                    <a:pt x="65915" y="11040"/>
                    <a:pt x="65915" y="11040"/>
                  </a:cubicBezTo>
                  <a:cubicBezTo>
                    <a:pt x="65915" y="11040"/>
                    <a:pt x="65915" y="11040"/>
                    <a:pt x="65915" y="11040"/>
                  </a:cubicBezTo>
                  <a:cubicBezTo>
                    <a:pt x="65070" y="11520"/>
                    <a:pt x="66760" y="12960"/>
                    <a:pt x="67605" y="13440"/>
                  </a:cubicBezTo>
                  <a:cubicBezTo>
                    <a:pt x="67605" y="13440"/>
                    <a:pt x="68450" y="13440"/>
                    <a:pt x="68450" y="13440"/>
                  </a:cubicBezTo>
                  <a:cubicBezTo>
                    <a:pt x="69295" y="13440"/>
                    <a:pt x="69295" y="13920"/>
                    <a:pt x="70140" y="14400"/>
                  </a:cubicBezTo>
                  <a:cubicBezTo>
                    <a:pt x="70140" y="14880"/>
                    <a:pt x="70140" y="14880"/>
                    <a:pt x="70140" y="14880"/>
                  </a:cubicBezTo>
                  <a:cubicBezTo>
                    <a:pt x="70140" y="14880"/>
                    <a:pt x="70985" y="14880"/>
                    <a:pt x="70985" y="15840"/>
                  </a:cubicBezTo>
                  <a:cubicBezTo>
                    <a:pt x="70985" y="16320"/>
                    <a:pt x="71830" y="16320"/>
                    <a:pt x="72676" y="16800"/>
                  </a:cubicBezTo>
                  <a:cubicBezTo>
                    <a:pt x="73521" y="16800"/>
                    <a:pt x="73521" y="17280"/>
                    <a:pt x="74366" y="17760"/>
                  </a:cubicBezTo>
                  <a:cubicBezTo>
                    <a:pt x="74366" y="17760"/>
                    <a:pt x="75211" y="18240"/>
                    <a:pt x="75211" y="18240"/>
                  </a:cubicBezTo>
                  <a:cubicBezTo>
                    <a:pt x="76056" y="18240"/>
                    <a:pt x="76901" y="18720"/>
                    <a:pt x="76901" y="18720"/>
                  </a:cubicBezTo>
                  <a:cubicBezTo>
                    <a:pt x="77746" y="19200"/>
                    <a:pt x="77746" y="20160"/>
                    <a:pt x="76901" y="20640"/>
                  </a:cubicBezTo>
                  <a:cubicBezTo>
                    <a:pt x="76901" y="21120"/>
                    <a:pt x="76901" y="22080"/>
                    <a:pt x="76056" y="22080"/>
                  </a:cubicBezTo>
                  <a:cubicBezTo>
                    <a:pt x="76056" y="22560"/>
                    <a:pt x="75211" y="22080"/>
                    <a:pt x="73521" y="22080"/>
                  </a:cubicBezTo>
                  <a:cubicBezTo>
                    <a:pt x="73521" y="22080"/>
                    <a:pt x="72676" y="22080"/>
                    <a:pt x="71830" y="22080"/>
                  </a:cubicBezTo>
                  <a:cubicBezTo>
                    <a:pt x="70140" y="22560"/>
                    <a:pt x="68450" y="23040"/>
                    <a:pt x="68450" y="23520"/>
                  </a:cubicBezTo>
                  <a:cubicBezTo>
                    <a:pt x="68450" y="24480"/>
                    <a:pt x="67605" y="25440"/>
                    <a:pt x="66760" y="25920"/>
                  </a:cubicBezTo>
                  <a:cubicBezTo>
                    <a:pt x="66760" y="26400"/>
                    <a:pt x="66760" y="27360"/>
                    <a:pt x="67605" y="27840"/>
                  </a:cubicBezTo>
                  <a:cubicBezTo>
                    <a:pt x="67605" y="28800"/>
                    <a:pt x="68450" y="29280"/>
                    <a:pt x="68450" y="29760"/>
                  </a:cubicBezTo>
                  <a:cubicBezTo>
                    <a:pt x="68450" y="29760"/>
                    <a:pt x="68450" y="30240"/>
                    <a:pt x="67605" y="30720"/>
                  </a:cubicBezTo>
                  <a:cubicBezTo>
                    <a:pt x="67605" y="30720"/>
                    <a:pt x="67605" y="31200"/>
                    <a:pt x="67605" y="31680"/>
                  </a:cubicBezTo>
                  <a:cubicBezTo>
                    <a:pt x="67605" y="32160"/>
                    <a:pt x="67605" y="32160"/>
                    <a:pt x="67605" y="32160"/>
                  </a:cubicBezTo>
                  <a:cubicBezTo>
                    <a:pt x="67605" y="32640"/>
                    <a:pt x="67605" y="32640"/>
                    <a:pt x="68450" y="32640"/>
                  </a:cubicBezTo>
                  <a:cubicBezTo>
                    <a:pt x="69295" y="32640"/>
                    <a:pt x="69295" y="32640"/>
                    <a:pt x="69295" y="32640"/>
                  </a:cubicBezTo>
                  <a:cubicBezTo>
                    <a:pt x="69295" y="32640"/>
                    <a:pt x="69295" y="32640"/>
                    <a:pt x="69295" y="32640"/>
                  </a:cubicBezTo>
                  <a:cubicBezTo>
                    <a:pt x="69295" y="32640"/>
                    <a:pt x="69295" y="32640"/>
                    <a:pt x="69295" y="32640"/>
                  </a:cubicBezTo>
                  <a:cubicBezTo>
                    <a:pt x="69295" y="33120"/>
                    <a:pt x="69295" y="33120"/>
                    <a:pt x="69295" y="33600"/>
                  </a:cubicBezTo>
                  <a:cubicBezTo>
                    <a:pt x="70140" y="33600"/>
                    <a:pt x="70985" y="33600"/>
                    <a:pt x="70985" y="33600"/>
                  </a:cubicBezTo>
                  <a:cubicBezTo>
                    <a:pt x="71830" y="34080"/>
                    <a:pt x="71830" y="34080"/>
                    <a:pt x="71830" y="34560"/>
                  </a:cubicBezTo>
                  <a:cubicBezTo>
                    <a:pt x="71830" y="36960"/>
                    <a:pt x="71830" y="36960"/>
                    <a:pt x="71830" y="36960"/>
                  </a:cubicBezTo>
                  <a:cubicBezTo>
                    <a:pt x="71830" y="37440"/>
                    <a:pt x="71830" y="37920"/>
                    <a:pt x="72676" y="37920"/>
                  </a:cubicBezTo>
                  <a:cubicBezTo>
                    <a:pt x="72676" y="37920"/>
                    <a:pt x="72676" y="38400"/>
                    <a:pt x="72676" y="38880"/>
                  </a:cubicBezTo>
                  <a:cubicBezTo>
                    <a:pt x="72676" y="41280"/>
                    <a:pt x="72676" y="41280"/>
                    <a:pt x="72676" y="41280"/>
                  </a:cubicBezTo>
                  <a:cubicBezTo>
                    <a:pt x="72676" y="42240"/>
                    <a:pt x="72676" y="42720"/>
                    <a:pt x="73521" y="43200"/>
                  </a:cubicBezTo>
                  <a:cubicBezTo>
                    <a:pt x="74366" y="44160"/>
                    <a:pt x="71830" y="45600"/>
                    <a:pt x="70985" y="45600"/>
                  </a:cubicBezTo>
                  <a:cubicBezTo>
                    <a:pt x="70140" y="46080"/>
                    <a:pt x="69295" y="47040"/>
                    <a:pt x="69295" y="47520"/>
                  </a:cubicBezTo>
                  <a:cubicBezTo>
                    <a:pt x="68450" y="48000"/>
                    <a:pt x="68450" y="48480"/>
                    <a:pt x="68450" y="48480"/>
                  </a:cubicBezTo>
                  <a:cubicBezTo>
                    <a:pt x="68450" y="48480"/>
                    <a:pt x="68450" y="48960"/>
                    <a:pt x="68450" y="49440"/>
                  </a:cubicBezTo>
                  <a:cubicBezTo>
                    <a:pt x="68450" y="49920"/>
                    <a:pt x="68450" y="50400"/>
                    <a:pt x="67605" y="50880"/>
                  </a:cubicBezTo>
                  <a:cubicBezTo>
                    <a:pt x="67605" y="50880"/>
                    <a:pt x="67605" y="51360"/>
                    <a:pt x="66760" y="51360"/>
                  </a:cubicBezTo>
                  <a:cubicBezTo>
                    <a:pt x="66760" y="51360"/>
                    <a:pt x="66760" y="51360"/>
                    <a:pt x="66760" y="51360"/>
                  </a:cubicBezTo>
                  <a:cubicBezTo>
                    <a:pt x="65915" y="51840"/>
                    <a:pt x="65070" y="53760"/>
                    <a:pt x="65070" y="53760"/>
                  </a:cubicBezTo>
                  <a:cubicBezTo>
                    <a:pt x="65070" y="53760"/>
                    <a:pt x="65915" y="54240"/>
                    <a:pt x="65915" y="54240"/>
                  </a:cubicBezTo>
                  <a:cubicBezTo>
                    <a:pt x="65915" y="54720"/>
                    <a:pt x="66760" y="55200"/>
                    <a:pt x="65915" y="55200"/>
                  </a:cubicBezTo>
                  <a:cubicBezTo>
                    <a:pt x="65915" y="55200"/>
                    <a:pt x="65070" y="55200"/>
                    <a:pt x="64225" y="54720"/>
                  </a:cubicBezTo>
                  <a:cubicBezTo>
                    <a:pt x="63380" y="54720"/>
                    <a:pt x="63380" y="54720"/>
                    <a:pt x="63380" y="54720"/>
                  </a:cubicBezTo>
                  <a:cubicBezTo>
                    <a:pt x="63380" y="55200"/>
                    <a:pt x="62535" y="56160"/>
                    <a:pt x="62535" y="56640"/>
                  </a:cubicBezTo>
                  <a:cubicBezTo>
                    <a:pt x="62535" y="57600"/>
                    <a:pt x="60845" y="57600"/>
                    <a:pt x="60845" y="58080"/>
                  </a:cubicBezTo>
                  <a:cubicBezTo>
                    <a:pt x="60000" y="58080"/>
                    <a:pt x="60000" y="58080"/>
                    <a:pt x="59154" y="58560"/>
                  </a:cubicBezTo>
                  <a:cubicBezTo>
                    <a:pt x="59154" y="59040"/>
                    <a:pt x="58309" y="59520"/>
                    <a:pt x="57464" y="59520"/>
                  </a:cubicBezTo>
                  <a:cubicBezTo>
                    <a:pt x="56619" y="59520"/>
                    <a:pt x="55774" y="59040"/>
                    <a:pt x="55774" y="58080"/>
                  </a:cubicBezTo>
                  <a:cubicBezTo>
                    <a:pt x="55774" y="58080"/>
                    <a:pt x="55774" y="57600"/>
                    <a:pt x="55774" y="57600"/>
                  </a:cubicBezTo>
                  <a:cubicBezTo>
                    <a:pt x="55774" y="57600"/>
                    <a:pt x="54929" y="58560"/>
                    <a:pt x="54084" y="58560"/>
                  </a:cubicBezTo>
                  <a:cubicBezTo>
                    <a:pt x="54084" y="59040"/>
                    <a:pt x="54084" y="59040"/>
                    <a:pt x="54084" y="59040"/>
                  </a:cubicBezTo>
                  <a:cubicBezTo>
                    <a:pt x="53239" y="59520"/>
                    <a:pt x="52394" y="59520"/>
                    <a:pt x="52394" y="59520"/>
                  </a:cubicBezTo>
                  <a:cubicBezTo>
                    <a:pt x="51549" y="59520"/>
                    <a:pt x="51549" y="59520"/>
                    <a:pt x="51549" y="59520"/>
                  </a:cubicBezTo>
                  <a:cubicBezTo>
                    <a:pt x="51549" y="59520"/>
                    <a:pt x="51549" y="59520"/>
                    <a:pt x="51549" y="60480"/>
                  </a:cubicBezTo>
                  <a:cubicBezTo>
                    <a:pt x="51549" y="61440"/>
                    <a:pt x="51549" y="61440"/>
                    <a:pt x="51549" y="61920"/>
                  </a:cubicBezTo>
                  <a:cubicBezTo>
                    <a:pt x="51549" y="61920"/>
                    <a:pt x="51549" y="61920"/>
                    <a:pt x="51549" y="61920"/>
                  </a:cubicBezTo>
                  <a:cubicBezTo>
                    <a:pt x="51549" y="61920"/>
                    <a:pt x="51549" y="62400"/>
                    <a:pt x="52394" y="62880"/>
                  </a:cubicBezTo>
                  <a:cubicBezTo>
                    <a:pt x="52394" y="63360"/>
                    <a:pt x="52394" y="63840"/>
                    <a:pt x="51549" y="63840"/>
                  </a:cubicBezTo>
                  <a:cubicBezTo>
                    <a:pt x="50704" y="64320"/>
                    <a:pt x="48169" y="62880"/>
                    <a:pt x="48169" y="62880"/>
                  </a:cubicBezTo>
                  <a:cubicBezTo>
                    <a:pt x="48169" y="62880"/>
                    <a:pt x="48169" y="62880"/>
                    <a:pt x="48169" y="62880"/>
                  </a:cubicBezTo>
                  <a:cubicBezTo>
                    <a:pt x="48169" y="62880"/>
                    <a:pt x="47323" y="63360"/>
                    <a:pt x="45633" y="64800"/>
                  </a:cubicBezTo>
                  <a:cubicBezTo>
                    <a:pt x="45633" y="64800"/>
                    <a:pt x="45633" y="64800"/>
                    <a:pt x="45633" y="64800"/>
                  </a:cubicBezTo>
                  <a:cubicBezTo>
                    <a:pt x="44788" y="65760"/>
                    <a:pt x="43098" y="65760"/>
                    <a:pt x="42253" y="65280"/>
                  </a:cubicBezTo>
                  <a:cubicBezTo>
                    <a:pt x="41408" y="65280"/>
                    <a:pt x="41408" y="65280"/>
                    <a:pt x="40563" y="65280"/>
                  </a:cubicBezTo>
                  <a:cubicBezTo>
                    <a:pt x="39718" y="65280"/>
                    <a:pt x="38873" y="65760"/>
                    <a:pt x="38028" y="66240"/>
                  </a:cubicBezTo>
                  <a:cubicBezTo>
                    <a:pt x="38028" y="66240"/>
                    <a:pt x="38028" y="66240"/>
                    <a:pt x="38028" y="66240"/>
                  </a:cubicBezTo>
                  <a:cubicBezTo>
                    <a:pt x="38028" y="66240"/>
                    <a:pt x="38028" y="66240"/>
                    <a:pt x="38028" y="66240"/>
                  </a:cubicBezTo>
                  <a:cubicBezTo>
                    <a:pt x="37183" y="66240"/>
                    <a:pt x="37183" y="66240"/>
                    <a:pt x="37183" y="66240"/>
                  </a:cubicBezTo>
                  <a:cubicBezTo>
                    <a:pt x="37183" y="66240"/>
                    <a:pt x="37183" y="67200"/>
                    <a:pt x="37183" y="68160"/>
                  </a:cubicBezTo>
                  <a:cubicBezTo>
                    <a:pt x="37183" y="68160"/>
                    <a:pt x="37183" y="68640"/>
                    <a:pt x="36338" y="68640"/>
                  </a:cubicBezTo>
                  <a:cubicBezTo>
                    <a:pt x="36338" y="69120"/>
                    <a:pt x="36338" y="69120"/>
                    <a:pt x="36338" y="69120"/>
                  </a:cubicBezTo>
                  <a:cubicBezTo>
                    <a:pt x="35492" y="69120"/>
                    <a:pt x="34647" y="68640"/>
                    <a:pt x="32112" y="68160"/>
                  </a:cubicBezTo>
                  <a:cubicBezTo>
                    <a:pt x="31267" y="68160"/>
                    <a:pt x="31267" y="68160"/>
                    <a:pt x="31267" y="68160"/>
                  </a:cubicBezTo>
                  <a:cubicBezTo>
                    <a:pt x="31267" y="68160"/>
                    <a:pt x="31267" y="68160"/>
                    <a:pt x="31267" y="68160"/>
                  </a:cubicBezTo>
                  <a:cubicBezTo>
                    <a:pt x="30422" y="68160"/>
                    <a:pt x="29577" y="67680"/>
                    <a:pt x="27887" y="67680"/>
                  </a:cubicBezTo>
                  <a:cubicBezTo>
                    <a:pt x="27042" y="67680"/>
                    <a:pt x="24507" y="68160"/>
                    <a:pt x="23661" y="68640"/>
                  </a:cubicBezTo>
                  <a:cubicBezTo>
                    <a:pt x="22816" y="69120"/>
                    <a:pt x="22816" y="69120"/>
                    <a:pt x="21971" y="68640"/>
                  </a:cubicBezTo>
                  <a:cubicBezTo>
                    <a:pt x="21971" y="69120"/>
                    <a:pt x="21971" y="69120"/>
                    <a:pt x="21971" y="69120"/>
                  </a:cubicBezTo>
                  <a:cubicBezTo>
                    <a:pt x="21126" y="69600"/>
                    <a:pt x="20281" y="70080"/>
                    <a:pt x="19436" y="70080"/>
                  </a:cubicBezTo>
                  <a:cubicBezTo>
                    <a:pt x="19436" y="70560"/>
                    <a:pt x="19436" y="70560"/>
                    <a:pt x="19436" y="70560"/>
                  </a:cubicBezTo>
                  <a:cubicBezTo>
                    <a:pt x="19436" y="70560"/>
                    <a:pt x="19436" y="70560"/>
                    <a:pt x="20281" y="71040"/>
                  </a:cubicBezTo>
                  <a:cubicBezTo>
                    <a:pt x="20281" y="71520"/>
                    <a:pt x="20281" y="71520"/>
                    <a:pt x="20281" y="71520"/>
                  </a:cubicBezTo>
                  <a:cubicBezTo>
                    <a:pt x="20281" y="72000"/>
                    <a:pt x="19436" y="72960"/>
                    <a:pt x="18591" y="73920"/>
                  </a:cubicBezTo>
                  <a:cubicBezTo>
                    <a:pt x="17746" y="73920"/>
                    <a:pt x="17746" y="73920"/>
                    <a:pt x="17746" y="73920"/>
                  </a:cubicBezTo>
                  <a:cubicBezTo>
                    <a:pt x="16901" y="74400"/>
                    <a:pt x="16056" y="75360"/>
                    <a:pt x="14366" y="75360"/>
                  </a:cubicBezTo>
                  <a:cubicBezTo>
                    <a:pt x="13521" y="75360"/>
                    <a:pt x="12676" y="74880"/>
                    <a:pt x="11830" y="74880"/>
                  </a:cubicBezTo>
                  <a:cubicBezTo>
                    <a:pt x="10985" y="74400"/>
                    <a:pt x="10140" y="74400"/>
                    <a:pt x="10140" y="74400"/>
                  </a:cubicBezTo>
                  <a:cubicBezTo>
                    <a:pt x="9295" y="74400"/>
                    <a:pt x="9295" y="74400"/>
                    <a:pt x="9295" y="74400"/>
                  </a:cubicBezTo>
                  <a:cubicBezTo>
                    <a:pt x="9295" y="74400"/>
                    <a:pt x="9295" y="74400"/>
                    <a:pt x="9295" y="74400"/>
                  </a:cubicBezTo>
                  <a:cubicBezTo>
                    <a:pt x="9295" y="74400"/>
                    <a:pt x="9295" y="74400"/>
                    <a:pt x="9295" y="74400"/>
                  </a:cubicBezTo>
                  <a:cubicBezTo>
                    <a:pt x="7605" y="73920"/>
                    <a:pt x="5915" y="74400"/>
                    <a:pt x="5915" y="74880"/>
                  </a:cubicBezTo>
                  <a:cubicBezTo>
                    <a:pt x="5070" y="75360"/>
                    <a:pt x="4225" y="75840"/>
                    <a:pt x="3380" y="75840"/>
                  </a:cubicBezTo>
                  <a:cubicBezTo>
                    <a:pt x="2535" y="76320"/>
                    <a:pt x="1690" y="76320"/>
                    <a:pt x="1690" y="77280"/>
                  </a:cubicBezTo>
                  <a:cubicBezTo>
                    <a:pt x="845" y="77280"/>
                    <a:pt x="845" y="77760"/>
                    <a:pt x="845" y="77760"/>
                  </a:cubicBezTo>
                  <a:cubicBezTo>
                    <a:pt x="0" y="78240"/>
                    <a:pt x="0" y="78240"/>
                    <a:pt x="0" y="79200"/>
                  </a:cubicBezTo>
                  <a:cubicBezTo>
                    <a:pt x="0" y="79680"/>
                    <a:pt x="0" y="79680"/>
                    <a:pt x="0" y="80160"/>
                  </a:cubicBezTo>
                  <a:cubicBezTo>
                    <a:pt x="0" y="80160"/>
                    <a:pt x="0" y="80640"/>
                    <a:pt x="0" y="81120"/>
                  </a:cubicBezTo>
                  <a:cubicBezTo>
                    <a:pt x="0" y="81600"/>
                    <a:pt x="0" y="81600"/>
                    <a:pt x="0" y="81600"/>
                  </a:cubicBezTo>
                  <a:cubicBezTo>
                    <a:pt x="845" y="81600"/>
                    <a:pt x="1690" y="81120"/>
                    <a:pt x="2535" y="81120"/>
                  </a:cubicBezTo>
                  <a:cubicBezTo>
                    <a:pt x="3380" y="80640"/>
                    <a:pt x="4225" y="81120"/>
                    <a:pt x="4225" y="81120"/>
                  </a:cubicBezTo>
                  <a:cubicBezTo>
                    <a:pt x="5070" y="81120"/>
                    <a:pt x="5915" y="82080"/>
                    <a:pt x="5915" y="82560"/>
                  </a:cubicBezTo>
                  <a:cubicBezTo>
                    <a:pt x="5915" y="83040"/>
                    <a:pt x="5915" y="83040"/>
                    <a:pt x="7605" y="83040"/>
                  </a:cubicBezTo>
                  <a:cubicBezTo>
                    <a:pt x="8450" y="83040"/>
                    <a:pt x="9295" y="83520"/>
                    <a:pt x="10140" y="84000"/>
                  </a:cubicBezTo>
                  <a:cubicBezTo>
                    <a:pt x="10985" y="84480"/>
                    <a:pt x="10985" y="84480"/>
                    <a:pt x="10985" y="84480"/>
                  </a:cubicBezTo>
                  <a:cubicBezTo>
                    <a:pt x="10985" y="84480"/>
                    <a:pt x="11830" y="84480"/>
                    <a:pt x="12676" y="84960"/>
                  </a:cubicBezTo>
                  <a:cubicBezTo>
                    <a:pt x="13521" y="84960"/>
                    <a:pt x="14366" y="84960"/>
                    <a:pt x="15211" y="85440"/>
                  </a:cubicBezTo>
                  <a:cubicBezTo>
                    <a:pt x="16056" y="85440"/>
                    <a:pt x="16901" y="85440"/>
                    <a:pt x="18591" y="85440"/>
                  </a:cubicBezTo>
                  <a:cubicBezTo>
                    <a:pt x="18591" y="85440"/>
                    <a:pt x="19436" y="85440"/>
                    <a:pt x="19436" y="85440"/>
                  </a:cubicBezTo>
                  <a:cubicBezTo>
                    <a:pt x="20281" y="85440"/>
                    <a:pt x="21126" y="85440"/>
                    <a:pt x="21971" y="84960"/>
                  </a:cubicBezTo>
                  <a:cubicBezTo>
                    <a:pt x="21971" y="84960"/>
                    <a:pt x="22816" y="84960"/>
                    <a:pt x="23661" y="84960"/>
                  </a:cubicBezTo>
                  <a:cubicBezTo>
                    <a:pt x="24507" y="84960"/>
                    <a:pt x="24507" y="84960"/>
                    <a:pt x="24507" y="84960"/>
                  </a:cubicBezTo>
                  <a:cubicBezTo>
                    <a:pt x="25352" y="84960"/>
                    <a:pt x="25352" y="84960"/>
                    <a:pt x="25352" y="84960"/>
                  </a:cubicBezTo>
                  <a:cubicBezTo>
                    <a:pt x="25352" y="84960"/>
                    <a:pt x="25352" y="84960"/>
                    <a:pt x="25352" y="84960"/>
                  </a:cubicBezTo>
                  <a:cubicBezTo>
                    <a:pt x="27042" y="85440"/>
                    <a:pt x="27042" y="85440"/>
                    <a:pt x="27042" y="85440"/>
                  </a:cubicBezTo>
                  <a:cubicBezTo>
                    <a:pt x="27042" y="85920"/>
                    <a:pt x="27042" y="86400"/>
                    <a:pt x="27042" y="86880"/>
                  </a:cubicBezTo>
                  <a:cubicBezTo>
                    <a:pt x="27042" y="86880"/>
                    <a:pt x="27042" y="87360"/>
                    <a:pt x="27042" y="87360"/>
                  </a:cubicBezTo>
                  <a:cubicBezTo>
                    <a:pt x="27887" y="88320"/>
                    <a:pt x="27042" y="89280"/>
                    <a:pt x="26197" y="89760"/>
                  </a:cubicBezTo>
                  <a:cubicBezTo>
                    <a:pt x="25352" y="89760"/>
                    <a:pt x="25352" y="89760"/>
                    <a:pt x="25352" y="90240"/>
                  </a:cubicBezTo>
                  <a:cubicBezTo>
                    <a:pt x="25352" y="90240"/>
                    <a:pt x="27042" y="90720"/>
                    <a:pt x="28732" y="90720"/>
                  </a:cubicBezTo>
                  <a:cubicBezTo>
                    <a:pt x="29577" y="90720"/>
                    <a:pt x="30422" y="90720"/>
                    <a:pt x="30422" y="91200"/>
                  </a:cubicBezTo>
                  <a:cubicBezTo>
                    <a:pt x="31267" y="91680"/>
                    <a:pt x="31267" y="91680"/>
                    <a:pt x="31267" y="91680"/>
                  </a:cubicBezTo>
                  <a:cubicBezTo>
                    <a:pt x="31267" y="91680"/>
                    <a:pt x="32112" y="91680"/>
                    <a:pt x="32957" y="91680"/>
                  </a:cubicBezTo>
                  <a:cubicBezTo>
                    <a:pt x="33802" y="91680"/>
                    <a:pt x="34647" y="91680"/>
                    <a:pt x="34647" y="91680"/>
                  </a:cubicBezTo>
                  <a:cubicBezTo>
                    <a:pt x="34647" y="91680"/>
                    <a:pt x="35492" y="92160"/>
                    <a:pt x="35492" y="92160"/>
                  </a:cubicBezTo>
                  <a:cubicBezTo>
                    <a:pt x="35492" y="92640"/>
                    <a:pt x="34647" y="93120"/>
                    <a:pt x="34647" y="93600"/>
                  </a:cubicBezTo>
                  <a:cubicBezTo>
                    <a:pt x="33802" y="93600"/>
                    <a:pt x="33802" y="94080"/>
                    <a:pt x="33802" y="94080"/>
                  </a:cubicBezTo>
                  <a:cubicBezTo>
                    <a:pt x="32957" y="95040"/>
                    <a:pt x="33802" y="95040"/>
                    <a:pt x="34647" y="95520"/>
                  </a:cubicBezTo>
                  <a:cubicBezTo>
                    <a:pt x="35492" y="95520"/>
                    <a:pt x="35492" y="95520"/>
                    <a:pt x="35492" y="95520"/>
                  </a:cubicBezTo>
                  <a:cubicBezTo>
                    <a:pt x="36338" y="96000"/>
                    <a:pt x="37183" y="96480"/>
                    <a:pt x="36338" y="97440"/>
                  </a:cubicBezTo>
                  <a:cubicBezTo>
                    <a:pt x="36338" y="97920"/>
                    <a:pt x="36338" y="97920"/>
                    <a:pt x="35492" y="98400"/>
                  </a:cubicBezTo>
                  <a:cubicBezTo>
                    <a:pt x="35492" y="98400"/>
                    <a:pt x="34647" y="98880"/>
                    <a:pt x="34647" y="99360"/>
                  </a:cubicBezTo>
                  <a:cubicBezTo>
                    <a:pt x="34647" y="99360"/>
                    <a:pt x="35492" y="99360"/>
                    <a:pt x="35492" y="99360"/>
                  </a:cubicBezTo>
                  <a:cubicBezTo>
                    <a:pt x="36338" y="99360"/>
                    <a:pt x="38028" y="99360"/>
                    <a:pt x="38028" y="99840"/>
                  </a:cubicBezTo>
                  <a:cubicBezTo>
                    <a:pt x="38873" y="99840"/>
                    <a:pt x="39718" y="100800"/>
                    <a:pt x="38873" y="101280"/>
                  </a:cubicBezTo>
                  <a:cubicBezTo>
                    <a:pt x="38028" y="101760"/>
                    <a:pt x="38028" y="101760"/>
                    <a:pt x="38028" y="102240"/>
                  </a:cubicBezTo>
                  <a:cubicBezTo>
                    <a:pt x="38028" y="102240"/>
                    <a:pt x="38873" y="102720"/>
                    <a:pt x="38873" y="102720"/>
                  </a:cubicBezTo>
                  <a:cubicBezTo>
                    <a:pt x="39718" y="102720"/>
                    <a:pt x="40563" y="103200"/>
                    <a:pt x="40563" y="103680"/>
                  </a:cubicBezTo>
                  <a:cubicBezTo>
                    <a:pt x="41408" y="104160"/>
                    <a:pt x="41408" y="104160"/>
                    <a:pt x="41408" y="104640"/>
                  </a:cubicBezTo>
                  <a:cubicBezTo>
                    <a:pt x="42253" y="105120"/>
                    <a:pt x="41408" y="105600"/>
                    <a:pt x="40563" y="106080"/>
                  </a:cubicBezTo>
                  <a:cubicBezTo>
                    <a:pt x="39718" y="106560"/>
                    <a:pt x="39718" y="106560"/>
                    <a:pt x="39718" y="106560"/>
                  </a:cubicBezTo>
                  <a:cubicBezTo>
                    <a:pt x="39718" y="107040"/>
                    <a:pt x="39718" y="107040"/>
                    <a:pt x="39718" y="107520"/>
                  </a:cubicBezTo>
                  <a:cubicBezTo>
                    <a:pt x="39718" y="108000"/>
                    <a:pt x="38873" y="108000"/>
                    <a:pt x="38028" y="108000"/>
                  </a:cubicBezTo>
                  <a:cubicBezTo>
                    <a:pt x="37183" y="108000"/>
                    <a:pt x="37183" y="108000"/>
                    <a:pt x="37183" y="108000"/>
                  </a:cubicBezTo>
                  <a:cubicBezTo>
                    <a:pt x="36338" y="108000"/>
                    <a:pt x="35492" y="108000"/>
                    <a:pt x="35492" y="108480"/>
                  </a:cubicBezTo>
                  <a:cubicBezTo>
                    <a:pt x="35492" y="108960"/>
                    <a:pt x="35492" y="108960"/>
                    <a:pt x="35492" y="108960"/>
                  </a:cubicBezTo>
                  <a:cubicBezTo>
                    <a:pt x="36338" y="108960"/>
                    <a:pt x="36338" y="109440"/>
                    <a:pt x="36338" y="109440"/>
                  </a:cubicBezTo>
                  <a:cubicBezTo>
                    <a:pt x="36338" y="109920"/>
                    <a:pt x="37183" y="110400"/>
                    <a:pt x="37183" y="110880"/>
                  </a:cubicBezTo>
                  <a:cubicBezTo>
                    <a:pt x="38028" y="111360"/>
                    <a:pt x="38028" y="111360"/>
                    <a:pt x="38028" y="111360"/>
                  </a:cubicBezTo>
                  <a:cubicBezTo>
                    <a:pt x="38028" y="111360"/>
                    <a:pt x="39718" y="111360"/>
                    <a:pt x="40563" y="111360"/>
                  </a:cubicBezTo>
                  <a:cubicBezTo>
                    <a:pt x="41408" y="111360"/>
                    <a:pt x="41408" y="111360"/>
                    <a:pt x="41408" y="111360"/>
                  </a:cubicBezTo>
                  <a:cubicBezTo>
                    <a:pt x="41408" y="111360"/>
                    <a:pt x="42253" y="111360"/>
                    <a:pt x="42253" y="111360"/>
                  </a:cubicBezTo>
                  <a:cubicBezTo>
                    <a:pt x="43943" y="111360"/>
                    <a:pt x="44788" y="110880"/>
                    <a:pt x="44788" y="111840"/>
                  </a:cubicBezTo>
                  <a:cubicBezTo>
                    <a:pt x="44788" y="112320"/>
                    <a:pt x="45633" y="112320"/>
                    <a:pt x="46478" y="112800"/>
                  </a:cubicBezTo>
                  <a:cubicBezTo>
                    <a:pt x="47323" y="112800"/>
                    <a:pt x="47323" y="112800"/>
                    <a:pt x="47323" y="112800"/>
                  </a:cubicBezTo>
                  <a:cubicBezTo>
                    <a:pt x="48169" y="112800"/>
                    <a:pt x="49859" y="114720"/>
                    <a:pt x="49859" y="114720"/>
                  </a:cubicBezTo>
                  <a:cubicBezTo>
                    <a:pt x="49859" y="116160"/>
                    <a:pt x="49859" y="116160"/>
                    <a:pt x="52394" y="116160"/>
                  </a:cubicBezTo>
                  <a:cubicBezTo>
                    <a:pt x="52394" y="116160"/>
                    <a:pt x="52394" y="115680"/>
                    <a:pt x="52394" y="115680"/>
                  </a:cubicBezTo>
                  <a:cubicBezTo>
                    <a:pt x="53239" y="115200"/>
                    <a:pt x="53239" y="114720"/>
                    <a:pt x="54929" y="114720"/>
                  </a:cubicBezTo>
                  <a:cubicBezTo>
                    <a:pt x="55774" y="114720"/>
                    <a:pt x="55774" y="114720"/>
                    <a:pt x="55774" y="114720"/>
                  </a:cubicBezTo>
                  <a:cubicBezTo>
                    <a:pt x="56619" y="114720"/>
                    <a:pt x="57464" y="114720"/>
                    <a:pt x="58309" y="114720"/>
                  </a:cubicBezTo>
                  <a:cubicBezTo>
                    <a:pt x="58309" y="115200"/>
                    <a:pt x="58309" y="115200"/>
                    <a:pt x="58309" y="115680"/>
                  </a:cubicBezTo>
                  <a:cubicBezTo>
                    <a:pt x="58309" y="115680"/>
                    <a:pt x="60000" y="116160"/>
                    <a:pt x="60000" y="116160"/>
                  </a:cubicBezTo>
                  <a:cubicBezTo>
                    <a:pt x="60845" y="116640"/>
                    <a:pt x="60845" y="116640"/>
                    <a:pt x="60845" y="116640"/>
                  </a:cubicBezTo>
                  <a:cubicBezTo>
                    <a:pt x="60845" y="116640"/>
                    <a:pt x="60845" y="116640"/>
                    <a:pt x="60845" y="116640"/>
                  </a:cubicBezTo>
                  <a:cubicBezTo>
                    <a:pt x="61690" y="117120"/>
                    <a:pt x="61690" y="117120"/>
                    <a:pt x="63380" y="117600"/>
                  </a:cubicBezTo>
                  <a:cubicBezTo>
                    <a:pt x="63380" y="117600"/>
                    <a:pt x="64225" y="117600"/>
                    <a:pt x="64225" y="117600"/>
                  </a:cubicBezTo>
                  <a:cubicBezTo>
                    <a:pt x="65070" y="118080"/>
                    <a:pt x="65915" y="118560"/>
                    <a:pt x="66760" y="118560"/>
                  </a:cubicBezTo>
                  <a:cubicBezTo>
                    <a:pt x="67605" y="118560"/>
                    <a:pt x="68450" y="118080"/>
                    <a:pt x="69295" y="117600"/>
                  </a:cubicBezTo>
                  <a:cubicBezTo>
                    <a:pt x="69295" y="117600"/>
                    <a:pt x="70140" y="117120"/>
                    <a:pt x="70140" y="117120"/>
                  </a:cubicBezTo>
                  <a:cubicBezTo>
                    <a:pt x="70985" y="117120"/>
                    <a:pt x="71830" y="117120"/>
                    <a:pt x="72676" y="117120"/>
                  </a:cubicBezTo>
                  <a:cubicBezTo>
                    <a:pt x="73521" y="117600"/>
                    <a:pt x="75211" y="119040"/>
                    <a:pt x="75211" y="119520"/>
                  </a:cubicBezTo>
                  <a:cubicBezTo>
                    <a:pt x="75211" y="119520"/>
                    <a:pt x="75211" y="119520"/>
                    <a:pt x="75211" y="119520"/>
                  </a:cubicBezTo>
                  <a:cubicBezTo>
                    <a:pt x="76056" y="120000"/>
                    <a:pt x="76056" y="120000"/>
                    <a:pt x="76056" y="120000"/>
                  </a:cubicBezTo>
                  <a:cubicBezTo>
                    <a:pt x="76901" y="119520"/>
                    <a:pt x="77746" y="119040"/>
                    <a:pt x="78591" y="118560"/>
                  </a:cubicBezTo>
                  <a:cubicBezTo>
                    <a:pt x="80281" y="118080"/>
                    <a:pt x="81126" y="117120"/>
                    <a:pt x="81971" y="116160"/>
                  </a:cubicBezTo>
                  <a:cubicBezTo>
                    <a:pt x="81126" y="116160"/>
                    <a:pt x="81126" y="116160"/>
                    <a:pt x="81126" y="116160"/>
                  </a:cubicBezTo>
                  <a:cubicBezTo>
                    <a:pt x="81126" y="115680"/>
                    <a:pt x="81126" y="115680"/>
                    <a:pt x="81126" y="115680"/>
                  </a:cubicBezTo>
                  <a:cubicBezTo>
                    <a:pt x="81126" y="115200"/>
                    <a:pt x="82816" y="113280"/>
                    <a:pt x="83661" y="113280"/>
                  </a:cubicBezTo>
                  <a:cubicBezTo>
                    <a:pt x="85352" y="112320"/>
                    <a:pt x="86197" y="111840"/>
                    <a:pt x="87042" y="111360"/>
                  </a:cubicBezTo>
                  <a:cubicBezTo>
                    <a:pt x="88732" y="110400"/>
                    <a:pt x="84507" y="108960"/>
                    <a:pt x="87042" y="108960"/>
                  </a:cubicBezTo>
                  <a:cubicBezTo>
                    <a:pt x="89577" y="109440"/>
                    <a:pt x="87887" y="115200"/>
                    <a:pt x="87887" y="116160"/>
                  </a:cubicBezTo>
                  <a:cubicBezTo>
                    <a:pt x="87887" y="119520"/>
                    <a:pt x="98873" y="116160"/>
                    <a:pt x="100563" y="116160"/>
                  </a:cubicBezTo>
                  <a:cubicBezTo>
                    <a:pt x="101408" y="115680"/>
                    <a:pt x="101408" y="114720"/>
                    <a:pt x="102253" y="114720"/>
                  </a:cubicBezTo>
                  <a:cubicBezTo>
                    <a:pt x="102253" y="114720"/>
                    <a:pt x="103098" y="114720"/>
                    <a:pt x="103098" y="114240"/>
                  </a:cubicBezTo>
                  <a:cubicBezTo>
                    <a:pt x="104788" y="113760"/>
                    <a:pt x="103943" y="112320"/>
                    <a:pt x="105633" y="112320"/>
                  </a:cubicBezTo>
                  <a:cubicBezTo>
                    <a:pt x="108169" y="112320"/>
                    <a:pt x="108169" y="110400"/>
                    <a:pt x="109014" y="112800"/>
                  </a:cubicBezTo>
                  <a:cubicBezTo>
                    <a:pt x="109859" y="113760"/>
                    <a:pt x="113239" y="114720"/>
                    <a:pt x="114084" y="114240"/>
                  </a:cubicBezTo>
                  <a:cubicBezTo>
                    <a:pt x="114929" y="113760"/>
                    <a:pt x="117464" y="114240"/>
                    <a:pt x="118309" y="114240"/>
                  </a:cubicBezTo>
                  <a:cubicBezTo>
                    <a:pt x="118309" y="114240"/>
                    <a:pt x="118309" y="112320"/>
                    <a:pt x="116619" y="111840"/>
                  </a:cubicBezTo>
                  <a:cubicBezTo>
                    <a:pt x="115774" y="111360"/>
                    <a:pt x="120000" y="109440"/>
                    <a:pt x="120000" y="108960"/>
                  </a:cubicBezTo>
                  <a:cubicBezTo>
                    <a:pt x="120000" y="107040"/>
                    <a:pt x="117464" y="106080"/>
                    <a:pt x="116619" y="10512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353"/>
            <p:cNvSpPr/>
            <p:nvPr/>
          </p:nvSpPr>
          <p:spPr>
            <a:xfrm>
              <a:off x="5464177" y="2590807"/>
              <a:ext cx="282600" cy="18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400" y="48000"/>
                  </a:moveTo>
                  <a:cubicBezTo>
                    <a:pt x="118400" y="45600"/>
                    <a:pt x="118400" y="45600"/>
                    <a:pt x="118400" y="45600"/>
                  </a:cubicBezTo>
                  <a:cubicBezTo>
                    <a:pt x="118400" y="43200"/>
                    <a:pt x="118400" y="43200"/>
                    <a:pt x="116800" y="38400"/>
                  </a:cubicBezTo>
                  <a:cubicBezTo>
                    <a:pt x="116800" y="38400"/>
                    <a:pt x="116800" y="33600"/>
                    <a:pt x="116800" y="31200"/>
                  </a:cubicBezTo>
                  <a:cubicBezTo>
                    <a:pt x="116800" y="28800"/>
                    <a:pt x="116800" y="26400"/>
                    <a:pt x="115200" y="26400"/>
                  </a:cubicBezTo>
                  <a:cubicBezTo>
                    <a:pt x="116800" y="26400"/>
                    <a:pt x="116800" y="26400"/>
                    <a:pt x="116800" y="26400"/>
                  </a:cubicBezTo>
                  <a:cubicBezTo>
                    <a:pt x="116800" y="26400"/>
                    <a:pt x="116800" y="26400"/>
                    <a:pt x="116800" y="26400"/>
                  </a:cubicBezTo>
                  <a:cubicBezTo>
                    <a:pt x="115200" y="26400"/>
                    <a:pt x="115200" y="26400"/>
                    <a:pt x="115200" y="26400"/>
                  </a:cubicBezTo>
                  <a:cubicBezTo>
                    <a:pt x="116800" y="24000"/>
                    <a:pt x="116800" y="24000"/>
                    <a:pt x="116800" y="24000"/>
                  </a:cubicBezTo>
                  <a:cubicBezTo>
                    <a:pt x="113600" y="24000"/>
                    <a:pt x="112000" y="24000"/>
                    <a:pt x="110400" y="26400"/>
                  </a:cubicBezTo>
                  <a:cubicBezTo>
                    <a:pt x="108800" y="28800"/>
                    <a:pt x="102400" y="16800"/>
                    <a:pt x="97600" y="16800"/>
                  </a:cubicBezTo>
                  <a:cubicBezTo>
                    <a:pt x="92800" y="14400"/>
                    <a:pt x="91200" y="0"/>
                    <a:pt x="80000" y="16800"/>
                  </a:cubicBezTo>
                  <a:cubicBezTo>
                    <a:pt x="73600" y="26400"/>
                    <a:pt x="67200" y="7200"/>
                    <a:pt x="62400" y="4800"/>
                  </a:cubicBezTo>
                  <a:cubicBezTo>
                    <a:pt x="60800" y="2400"/>
                    <a:pt x="57600" y="2400"/>
                    <a:pt x="56000" y="0"/>
                  </a:cubicBezTo>
                  <a:cubicBezTo>
                    <a:pt x="54400" y="0"/>
                    <a:pt x="54400" y="2400"/>
                    <a:pt x="54400" y="2400"/>
                  </a:cubicBezTo>
                  <a:cubicBezTo>
                    <a:pt x="52800" y="2400"/>
                    <a:pt x="52800" y="2400"/>
                    <a:pt x="52800" y="2400"/>
                  </a:cubicBezTo>
                  <a:cubicBezTo>
                    <a:pt x="52800" y="2400"/>
                    <a:pt x="52800" y="2400"/>
                    <a:pt x="52800" y="2400"/>
                  </a:cubicBezTo>
                  <a:cubicBezTo>
                    <a:pt x="51200" y="4800"/>
                    <a:pt x="49600" y="4800"/>
                    <a:pt x="49600" y="4800"/>
                  </a:cubicBezTo>
                  <a:cubicBezTo>
                    <a:pt x="48000" y="9600"/>
                    <a:pt x="46400" y="9600"/>
                    <a:pt x="44800" y="7200"/>
                  </a:cubicBezTo>
                  <a:cubicBezTo>
                    <a:pt x="44800" y="7200"/>
                    <a:pt x="43200" y="7200"/>
                    <a:pt x="43200" y="7200"/>
                  </a:cubicBezTo>
                  <a:cubicBezTo>
                    <a:pt x="35200" y="7200"/>
                    <a:pt x="35200" y="7200"/>
                    <a:pt x="35200" y="7200"/>
                  </a:cubicBezTo>
                  <a:cubicBezTo>
                    <a:pt x="32000" y="7200"/>
                    <a:pt x="28800" y="7200"/>
                    <a:pt x="27200" y="12000"/>
                  </a:cubicBezTo>
                  <a:cubicBezTo>
                    <a:pt x="27200" y="12000"/>
                    <a:pt x="27200" y="14400"/>
                    <a:pt x="27200" y="14400"/>
                  </a:cubicBezTo>
                  <a:cubicBezTo>
                    <a:pt x="25600" y="16800"/>
                    <a:pt x="25600" y="19200"/>
                    <a:pt x="24000" y="21600"/>
                  </a:cubicBezTo>
                  <a:cubicBezTo>
                    <a:pt x="24000" y="21600"/>
                    <a:pt x="24000" y="21600"/>
                    <a:pt x="22400" y="21600"/>
                  </a:cubicBezTo>
                  <a:cubicBezTo>
                    <a:pt x="22400" y="21600"/>
                    <a:pt x="20800" y="21600"/>
                    <a:pt x="20800" y="19200"/>
                  </a:cubicBezTo>
                  <a:cubicBezTo>
                    <a:pt x="19200" y="19200"/>
                    <a:pt x="17600" y="19200"/>
                    <a:pt x="16000" y="16800"/>
                  </a:cubicBezTo>
                  <a:cubicBezTo>
                    <a:pt x="12800" y="14400"/>
                    <a:pt x="1600" y="9600"/>
                    <a:pt x="0" y="9600"/>
                  </a:cubicBezTo>
                  <a:cubicBezTo>
                    <a:pt x="0" y="9600"/>
                    <a:pt x="0" y="9600"/>
                    <a:pt x="0" y="9600"/>
                  </a:cubicBezTo>
                  <a:cubicBezTo>
                    <a:pt x="0" y="9600"/>
                    <a:pt x="0" y="9600"/>
                    <a:pt x="0" y="9600"/>
                  </a:cubicBezTo>
                  <a:cubicBezTo>
                    <a:pt x="3200" y="19200"/>
                    <a:pt x="4800" y="26400"/>
                    <a:pt x="4800" y="33600"/>
                  </a:cubicBezTo>
                  <a:cubicBezTo>
                    <a:pt x="6400" y="33600"/>
                    <a:pt x="6400" y="33600"/>
                    <a:pt x="6400" y="33600"/>
                  </a:cubicBezTo>
                  <a:cubicBezTo>
                    <a:pt x="6400" y="36000"/>
                    <a:pt x="8000" y="36000"/>
                    <a:pt x="8000" y="36000"/>
                  </a:cubicBezTo>
                  <a:cubicBezTo>
                    <a:pt x="9600" y="38400"/>
                    <a:pt x="9600" y="38400"/>
                    <a:pt x="9600" y="38400"/>
                  </a:cubicBezTo>
                  <a:cubicBezTo>
                    <a:pt x="11200" y="38400"/>
                    <a:pt x="11200" y="38400"/>
                    <a:pt x="11200" y="38400"/>
                  </a:cubicBezTo>
                  <a:cubicBezTo>
                    <a:pt x="12800" y="38400"/>
                    <a:pt x="14400" y="38400"/>
                    <a:pt x="14400" y="40800"/>
                  </a:cubicBezTo>
                  <a:cubicBezTo>
                    <a:pt x="14400" y="43200"/>
                    <a:pt x="16000" y="43200"/>
                    <a:pt x="16000" y="45600"/>
                  </a:cubicBezTo>
                  <a:cubicBezTo>
                    <a:pt x="17600" y="45600"/>
                    <a:pt x="17600" y="45600"/>
                    <a:pt x="17600" y="45600"/>
                  </a:cubicBezTo>
                  <a:cubicBezTo>
                    <a:pt x="19200" y="48000"/>
                    <a:pt x="17600" y="60000"/>
                    <a:pt x="17600" y="60000"/>
                  </a:cubicBezTo>
                  <a:cubicBezTo>
                    <a:pt x="17600" y="60000"/>
                    <a:pt x="17600" y="60000"/>
                    <a:pt x="17600" y="60000"/>
                  </a:cubicBezTo>
                  <a:cubicBezTo>
                    <a:pt x="17600" y="62400"/>
                    <a:pt x="17600" y="62400"/>
                    <a:pt x="17600" y="62400"/>
                  </a:cubicBezTo>
                  <a:cubicBezTo>
                    <a:pt x="19200" y="62400"/>
                    <a:pt x="19200" y="62400"/>
                    <a:pt x="19200" y="62400"/>
                  </a:cubicBezTo>
                  <a:cubicBezTo>
                    <a:pt x="19200" y="60000"/>
                    <a:pt x="20800" y="57600"/>
                    <a:pt x="22400" y="57600"/>
                  </a:cubicBezTo>
                  <a:cubicBezTo>
                    <a:pt x="25600" y="64800"/>
                    <a:pt x="25600" y="64800"/>
                    <a:pt x="25600" y="64800"/>
                  </a:cubicBezTo>
                  <a:cubicBezTo>
                    <a:pt x="25600" y="64800"/>
                    <a:pt x="28800" y="67200"/>
                    <a:pt x="30400" y="67200"/>
                  </a:cubicBezTo>
                  <a:cubicBezTo>
                    <a:pt x="32000" y="69600"/>
                    <a:pt x="33600" y="69600"/>
                    <a:pt x="35200" y="69600"/>
                  </a:cubicBezTo>
                  <a:cubicBezTo>
                    <a:pt x="36800" y="69600"/>
                    <a:pt x="36800" y="69600"/>
                    <a:pt x="36800" y="69600"/>
                  </a:cubicBezTo>
                  <a:cubicBezTo>
                    <a:pt x="41600" y="72000"/>
                    <a:pt x="40000" y="79200"/>
                    <a:pt x="40000" y="86400"/>
                  </a:cubicBezTo>
                  <a:cubicBezTo>
                    <a:pt x="40000" y="96000"/>
                    <a:pt x="43200" y="98400"/>
                    <a:pt x="48000" y="103200"/>
                  </a:cubicBezTo>
                  <a:cubicBezTo>
                    <a:pt x="54400" y="110400"/>
                    <a:pt x="57600" y="105600"/>
                    <a:pt x="51200" y="98400"/>
                  </a:cubicBezTo>
                  <a:cubicBezTo>
                    <a:pt x="48000" y="96000"/>
                    <a:pt x="43200" y="86400"/>
                    <a:pt x="49600" y="86400"/>
                  </a:cubicBezTo>
                  <a:cubicBezTo>
                    <a:pt x="51200" y="86400"/>
                    <a:pt x="54400" y="88800"/>
                    <a:pt x="56000" y="86400"/>
                  </a:cubicBezTo>
                  <a:cubicBezTo>
                    <a:pt x="56000" y="84000"/>
                    <a:pt x="64000" y="88800"/>
                    <a:pt x="65600" y="88800"/>
                  </a:cubicBezTo>
                  <a:cubicBezTo>
                    <a:pt x="70400" y="88800"/>
                    <a:pt x="59200" y="74400"/>
                    <a:pt x="57600" y="72000"/>
                  </a:cubicBezTo>
                  <a:cubicBezTo>
                    <a:pt x="56000" y="67200"/>
                    <a:pt x="67200" y="69600"/>
                    <a:pt x="68800" y="69600"/>
                  </a:cubicBezTo>
                  <a:cubicBezTo>
                    <a:pt x="70400" y="72000"/>
                    <a:pt x="72000" y="79200"/>
                    <a:pt x="72000" y="84000"/>
                  </a:cubicBezTo>
                  <a:cubicBezTo>
                    <a:pt x="72000" y="91200"/>
                    <a:pt x="80000" y="100800"/>
                    <a:pt x="83200" y="103200"/>
                  </a:cubicBezTo>
                  <a:cubicBezTo>
                    <a:pt x="84800" y="108000"/>
                    <a:pt x="86400" y="98400"/>
                    <a:pt x="88000" y="110400"/>
                  </a:cubicBezTo>
                  <a:cubicBezTo>
                    <a:pt x="88000" y="115200"/>
                    <a:pt x="100800" y="117600"/>
                    <a:pt x="105600" y="117600"/>
                  </a:cubicBezTo>
                  <a:cubicBezTo>
                    <a:pt x="105600" y="120000"/>
                    <a:pt x="110400" y="108000"/>
                    <a:pt x="110400" y="108000"/>
                  </a:cubicBezTo>
                  <a:cubicBezTo>
                    <a:pt x="112000" y="105600"/>
                    <a:pt x="107200" y="100800"/>
                    <a:pt x="107200" y="96000"/>
                  </a:cubicBezTo>
                  <a:cubicBezTo>
                    <a:pt x="105600" y="93600"/>
                    <a:pt x="107200" y="91200"/>
                    <a:pt x="110400" y="91200"/>
                  </a:cubicBezTo>
                  <a:cubicBezTo>
                    <a:pt x="108800" y="88800"/>
                    <a:pt x="108800" y="86400"/>
                    <a:pt x="108800" y="84000"/>
                  </a:cubicBezTo>
                  <a:cubicBezTo>
                    <a:pt x="108800" y="84000"/>
                    <a:pt x="108800" y="84000"/>
                    <a:pt x="108800" y="84000"/>
                  </a:cubicBezTo>
                  <a:cubicBezTo>
                    <a:pt x="108800" y="81600"/>
                    <a:pt x="108800" y="79200"/>
                    <a:pt x="108800" y="74400"/>
                  </a:cubicBezTo>
                  <a:cubicBezTo>
                    <a:pt x="110400" y="72000"/>
                    <a:pt x="110400" y="69600"/>
                    <a:pt x="113600" y="64800"/>
                  </a:cubicBezTo>
                  <a:cubicBezTo>
                    <a:pt x="115200" y="62400"/>
                    <a:pt x="115200" y="62400"/>
                    <a:pt x="115200" y="62400"/>
                  </a:cubicBezTo>
                  <a:cubicBezTo>
                    <a:pt x="116800" y="62400"/>
                    <a:pt x="118400" y="60000"/>
                    <a:pt x="118400" y="57600"/>
                  </a:cubicBezTo>
                  <a:cubicBezTo>
                    <a:pt x="120000" y="52800"/>
                    <a:pt x="120000" y="50400"/>
                    <a:pt x="118400" y="48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353"/>
            <p:cNvSpPr/>
            <p:nvPr/>
          </p:nvSpPr>
          <p:spPr>
            <a:xfrm>
              <a:off x="3635377" y="1993901"/>
              <a:ext cx="1292100" cy="123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604" y="106463"/>
                  </a:moveTo>
                  <a:cubicBezTo>
                    <a:pt x="103953" y="106097"/>
                    <a:pt x="103255" y="104634"/>
                    <a:pt x="102906" y="104268"/>
                  </a:cubicBezTo>
                  <a:cubicBezTo>
                    <a:pt x="101860" y="103536"/>
                    <a:pt x="101511" y="103170"/>
                    <a:pt x="101162" y="102073"/>
                  </a:cubicBezTo>
                  <a:cubicBezTo>
                    <a:pt x="100465" y="101341"/>
                    <a:pt x="100465" y="100243"/>
                    <a:pt x="100465" y="99512"/>
                  </a:cubicBezTo>
                  <a:cubicBezTo>
                    <a:pt x="100465" y="99146"/>
                    <a:pt x="100465" y="99146"/>
                    <a:pt x="100465" y="98780"/>
                  </a:cubicBezTo>
                  <a:cubicBezTo>
                    <a:pt x="100465" y="98414"/>
                    <a:pt x="100465" y="98414"/>
                    <a:pt x="100465" y="98048"/>
                  </a:cubicBezTo>
                  <a:cubicBezTo>
                    <a:pt x="100465" y="97317"/>
                    <a:pt x="100465" y="96585"/>
                    <a:pt x="100813" y="95853"/>
                  </a:cubicBezTo>
                  <a:cubicBezTo>
                    <a:pt x="100813" y="95121"/>
                    <a:pt x="101162" y="95121"/>
                    <a:pt x="101511" y="95121"/>
                  </a:cubicBezTo>
                  <a:cubicBezTo>
                    <a:pt x="101511" y="94756"/>
                    <a:pt x="101860" y="94756"/>
                    <a:pt x="101860" y="94390"/>
                  </a:cubicBezTo>
                  <a:cubicBezTo>
                    <a:pt x="101860" y="94390"/>
                    <a:pt x="101860" y="94390"/>
                    <a:pt x="101860" y="94390"/>
                  </a:cubicBezTo>
                  <a:cubicBezTo>
                    <a:pt x="101860" y="93292"/>
                    <a:pt x="103255" y="92560"/>
                    <a:pt x="103953" y="92560"/>
                  </a:cubicBezTo>
                  <a:cubicBezTo>
                    <a:pt x="103953" y="92560"/>
                    <a:pt x="104302" y="92195"/>
                    <a:pt x="104302" y="91097"/>
                  </a:cubicBezTo>
                  <a:cubicBezTo>
                    <a:pt x="104302" y="90731"/>
                    <a:pt x="104302" y="90731"/>
                    <a:pt x="104302" y="90731"/>
                  </a:cubicBezTo>
                  <a:cubicBezTo>
                    <a:pt x="104651" y="90365"/>
                    <a:pt x="104651" y="90000"/>
                    <a:pt x="104651" y="89634"/>
                  </a:cubicBezTo>
                  <a:cubicBezTo>
                    <a:pt x="104651" y="89268"/>
                    <a:pt x="104651" y="89268"/>
                    <a:pt x="105000" y="89268"/>
                  </a:cubicBezTo>
                  <a:cubicBezTo>
                    <a:pt x="105000" y="88902"/>
                    <a:pt x="105348" y="89268"/>
                    <a:pt x="105697" y="89268"/>
                  </a:cubicBezTo>
                  <a:cubicBezTo>
                    <a:pt x="105697" y="89268"/>
                    <a:pt x="106046" y="89634"/>
                    <a:pt x="106046" y="89634"/>
                  </a:cubicBezTo>
                  <a:cubicBezTo>
                    <a:pt x="106395" y="89634"/>
                    <a:pt x="106744" y="89634"/>
                    <a:pt x="106744" y="89634"/>
                  </a:cubicBezTo>
                  <a:cubicBezTo>
                    <a:pt x="107093" y="89634"/>
                    <a:pt x="107441" y="89268"/>
                    <a:pt x="107441" y="88902"/>
                  </a:cubicBezTo>
                  <a:cubicBezTo>
                    <a:pt x="107441" y="88536"/>
                    <a:pt x="107441" y="88170"/>
                    <a:pt x="107790" y="88170"/>
                  </a:cubicBezTo>
                  <a:cubicBezTo>
                    <a:pt x="108139" y="87804"/>
                    <a:pt x="108139" y="87439"/>
                    <a:pt x="108488" y="87073"/>
                  </a:cubicBezTo>
                  <a:cubicBezTo>
                    <a:pt x="108837" y="86707"/>
                    <a:pt x="108837" y="85975"/>
                    <a:pt x="109186" y="85609"/>
                  </a:cubicBezTo>
                  <a:cubicBezTo>
                    <a:pt x="111279" y="83780"/>
                    <a:pt x="111279" y="83780"/>
                    <a:pt x="111279" y="83780"/>
                  </a:cubicBezTo>
                  <a:cubicBezTo>
                    <a:pt x="111279" y="83414"/>
                    <a:pt x="111627" y="83414"/>
                    <a:pt x="111976" y="83780"/>
                  </a:cubicBezTo>
                  <a:cubicBezTo>
                    <a:pt x="112325" y="83780"/>
                    <a:pt x="113023" y="83780"/>
                    <a:pt x="113023" y="84146"/>
                  </a:cubicBezTo>
                  <a:cubicBezTo>
                    <a:pt x="113372" y="84146"/>
                    <a:pt x="113372" y="84146"/>
                    <a:pt x="113372" y="84146"/>
                  </a:cubicBezTo>
                  <a:cubicBezTo>
                    <a:pt x="113720" y="83780"/>
                    <a:pt x="114418" y="83414"/>
                    <a:pt x="115465" y="83780"/>
                  </a:cubicBezTo>
                  <a:cubicBezTo>
                    <a:pt x="115465" y="83780"/>
                    <a:pt x="115813" y="83780"/>
                    <a:pt x="116511" y="83780"/>
                  </a:cubicBezTo>
                  <a:cubicBezTo>
                    <a:pt x="117209" y="83780"/>
                    <a:pt x="117558" y="83780"/>
                    <a:pt x="118255" y="84146"/>
                  </a:cubicBezTo>
                  <a:cubicBezTo>
                    <a:pt x="118953" y="84146"/>
                    <a:pt x="119302" y="84146"/>
                    <a:pt x="119651" y="83780"/>
                  </a:cubicBezTo>
                  <a:cubicBezTo>
                    <a:pt x="120000" y="83780"/>
                    <a:pt x="120000" y="83414"/>
                    <a:pt x="120000" y="83048"/>
                  </a:cubicBezTo>
                  <a:cubicBezTo>
                    <a:pt x="120000" y="82682"/>
                    <a:pt x="119651" y="82317"/>
                    <a:pt x="118953" y="82317"/>
                  </a:cubicBezTo>
                  <a:cubicBezTo>
                    <a:pt x="118604" y="82317"/>
                    <a:pt x="118255" y="82317"/>
                    <a:pt x="118255" y="82317"/>
                  </a:cubicBezTo>
                  <a:cubicBezTo>
                    <a:pt x="117906" y="81951"/>
                    <a:pt x="117558" y="81951"/>
                    <a:pt x="117209" y="81585"/>
                  </a:cubicBezTo>
                  <a:cubicBezTo>
                    <a:pt x="117209" y="81585"/>
                    <a:pt x="117209" y="81585"/>
                    <a:pt x="116860" y="81219"/>
                  </a:cubicBezTo>
                  <a:cubicBezTo>
                    <a:pt x="116511" y="81219"/>
                    <a:pt x="116162" y="80853"/>
                    <a:pt x="115813" y="80487"/>
                  </a:cubicBezTo>
                  <a:cubicBezTo>
                    <a:pt x="115465" y="80121"/>
                    <a:pt x="114767" y="79756"/>
                    <a:pt x="114069" y="79390"/>
                  </a:cubicBezTo>
                  <a:cubicBezTo>
                    <a:pt x="114069" y="79390"/>
                    <a:pt x="113720" y="79024"/>
                    <a:pt x="113372" y="79024"/>
                  </a:cubicBezTo>
                  <a:cubicBezTo>
                    <a:pt x="112325" y="78658"/>
                    <a:pt x="111627" y="78658"/>
                    <a:pt x="111279" y="77926"/>
                  </a:cubicBezTo>
                  <a:cubicBezTo>
                    <a:pt x="110930" y="77195"/>
                    <a:pt x="110581" y="76829"/>
                    <a:pt x="110232" y="76463"/>
                  </a:cubicBezTo>
                  <a:cubicBezTo>
                    <a:pt x="110232" y="76463"/>
                    <a:pt x="110232" y="76463"/>
                    <a:pt x="109883" y="76097"/>
                  </a:cubicBezTo>
                  <a:cubicBezTo>
                    <a:pt x="109534" y="75731"/>
                    <a:pt x="109186" y="75365"/>
                    <a:pt x="109186" y="75000"/>
                  </a:cubicBezTo>
                  <a:cubicBezTo>
                    <a:pt x="109534" y="75000"/>
                    <a:pt x="109883" y="74634"/>
                    <a:pt x="110581" y="74634"/>
                  </a:cubicBezTo>
                  <a:cubicBezTo>
                    <a:pt x="111627" y="74634"/>
                    <a:pt x="111976" y="73536"/>
                    <a:pt x="111976" y="72073"/>
                  </a:cubicBezTo>
                  <a:cubicBezTo>
                    <a:pt x="111976" y="71707"/>
                    <a:pt x="111627" y="71707"/>
                    <a:pt x="110930" y="71341"/>
                  </a:cubicBezTo>
                  <a:cubicBezTo>
                    <a:pt x="110581" y="71341"/>
                    <a:pt x="110232" y="71341"/>
                    <a:pt x="109883" y="70975"/>
                  </a:cubicBezTo>
                  <a:cubicBezTo>
                    <a:pt x="109534" y="70975"/>
                    <a:pt x="109534" y="70975"/>
                    <a:pt x="109534" y="70975"/>
                  </a:cubicBezTo>
                  <a:cubicBezTo>
                    <a:pt x="109534" y="70975"/>
                    <a:pt x="109534" y="70975"/>
                    <a:pt x="109534" y="70975"/>
                  </a:cubicBezTo>
                  <a:cubicBezTo>
                    <a:pt x="109534" y="70975"/>
                    <a:pt x="109534" y="70975"/>
                    <a:pt x="109534" y="70975"/>
                  </a:cubicBezTo>
                  <a:cubicBezTo>
                    <a:pt x="109534" y="70975"/>
                    <a:pt x="109534" y="70975"/>
                    <a:pt x="109534" y="70975"/>
                  </a:cubicBezTo>
                  <a:cubicBezTo>
                    <a:pt x="108488" y="69878"/>
                    <a:pt x="108488" y="69512"/>
                    <a:pt x="108488" y="69146"/>
                  </a:cubicBezTo>
                  <a:cubicBezTo>
                    <a:pt x="108488" y="68780"/>
                    <a:pt x="108837" y="68780"/>
                    <a:pt x="109186" y="68780"/>
                  </a:cubicBezTo>
                  <a:cubicBezTo>
                    <a:pt x="109534" y="68414"/>
                    <a:pt x="109883" y="68414"/>
                    <a:pt x="109883" y="68414"/>
                  </a:cubicBezTo>
                  <a:cubicBezTo>
                    <a:pt x="110232" y="68048"/>
                    <a:pt x="110232" y="68048"/>
                    <a:pt x="110581" y="67682"/>
                  </a:cubicBezTo>
                  <a:cubicBezTo>
                    <a:pt x="110930" y="67317"/>
                    <a:pt x="111279" y="66585"/>
                    <a:pt x="111627" y="66585"/>
                  </a:cubicBezTo>
                  <a:cubicBezTo>
                    <a:pt x="112325" y="66585"/>
                    <a:pt x="112674" y="66951"/>
                    <a:pt x="112674" y="66951"/>
                  </a:cubicBezTo>
                  <a:cubicBezTo>
                    <a:pt x="113023" y="67317"/>
                    <a:pt x="113023" y="67317"/>
                    <a:pt x="113372" y="67317"/>
                  </a:cubicBezTo>
                  <a:cubicBezTo>
                    <a:pt x="113720" y="67317"/>
                    <a:pt x="114418" y="66951"/>
                    <a:pt x="114767" y="66219"/>
                  </a:cubicBezTo>
                  <a:cubicBezTo>
                    <a:pt x="114767" y="66219"/>
                    <a:pt x="114418" y="65853"/>
                    <a:pt x="114418" y="65487"/>
                  </a:cubicBezTo>
                  <a:cubicBezTo>
                    <a:pt x="113720" y="65121"/>
                    <a:pt x="113720" y="64756"/>
                    <a:pt x="113720" y="64756"/>
                  </a:cubicBezTo>
                  <a:cubicBezTo>
                    <a:pt x="113720" y="64390"/>
                    <a:pt x="113720" y="64390"/>
                    <a:pt x="113023" y="64024"/>
                  </a:cubicBezTo>
                  <a:cubicBezTo>
                    <a:pt x="112674" y="64024"/>
                    <a:pt x="112674" y="63658"/>
                    <a:pt x="112325" y="62560"/>
                  </a:cubicBezTo>
                  <a:cubicBezTo>
                    <a:pt x="112325" y="62195"/>
                    <a:pt x="112325" y="61829"/>
                    <a:pt x="112325" y="61829"/>
                  </a:cubicBezTo>
                  <a:cubicBezTo>
                    <a:pt x="111976" y="61829"/>
                    <a:pt x="111627" y="61829"/>
                    <a:pt x="111279" y="61829"/>
                  </a:cubicBezTo>
                  <a:cubicBezTo>
                    <a:pt x="110581" y="61829"/>
                    <a:pt x="110232" y="61463"/>
                    <a:pt x="109883" y="61463"/>
                  </a:cubicBezTo>
                  <a:cubicBezTo>
                    <a:pt x="109883" y="61463"/>
                    <a:pt x="109883" y="61463"/>
                    <a:pt x="109883" y="61463"/>
                  </a:cubicBezTo>
                  <a:cubicBezTo>
                    <a:pt x="109883" y="61463"/>
                    <a:pt x="109883" y="61463"/>
                    <a:pt x="109883" y="61463"/>
                  </a:cubicBezTo>
                  <a:cubicBezTo>
                    <a:pt x="109186" y="61463"/>
                    <a:pt x="108488" y="59634"/>
                    <a:pt x="108488" y="59634"/>
                  </a:cubicBezTo>
                  <a:cubicBezTo>
                    <a:pt x="108139" y="59268"/>
                    <a:pt x="108139" y="59268"/>
                    <a:pt x="108139" y="59268"/>
                  </a:cubicBezTo>
                  <a:cubicBezTo>
                    <a:pt x="107790" y="58536"/>
                    <a:pt x="107790" y="58170"/>
                    <a:pt x="107790" y="57073"/>
                  </a:cubicBezTo>
                  <a:cubicBezTo>
                    <a:pt x="107790" y="57073"/>
                    <a:pt x="107790" y="56707"/>
                    <a:pt x="107790" y="56341"/>
                  </a:cubicBezTo>
                  <a:cubicBezTo>
                    <a:pt x="107790" y="55975"/>
                    <a:pt x="107790" y="55609"/>
                    <a:pt x="107441" y="54878"/>
                  </a:cubicBezTo>
                  <a:cubicBezTo>
                    <a:pt x="107093" y="54512"/>
                    <a:pt x="106744" y="54146"/>
                    <a:pt x="106395" y="53414"/>
                  </a:cubicBezTo>
                  <a:cubicBezTo>
                    <a:pt x="106395" y="53414"/>
                    <a:pt x="106395" y="53414"/>
                    <a:pt x="106395" y="53414"/>
                  </a:cubicBezTo>
                  <a:cubicBezTo>
                    <a:pt x="106395" y="53414"/>
                    <a:pt x="106395" y="53414"/>
                    <a:pt x="106395" y="53414"/>
                  </a:cubicBezTo>
                  <a:cubicBezTo>
                    <a:pt x="106046" y="53414"/>
                    <a:pt x="105697" y="53048"/>
                    <a:pt x="105697" y="52682"/>
                  </a:cubicBezTo>
                  <a:cubicBezTo>
                    <a:pt x="105697" y="53414"/>
                    <a:pt x="105697" y="54146"/>
                    <a:pt x="105697" y="54512"/>
                  </a:cubicBezTo>
                  <a:cubicBezTo>
                    <a:pt x="104651" y="54146"/>
                    <a:pt x="104651" y="54878"/>
                    <a:pt x="103255" y="54146"/>
                  </a:cubicBezTo>
                  <a:cubicBezTo>
                    <a:pt x="101860" y="53048"/>
                    <a:pt x="99418" y="54146"/>
                    <a:pt x="99418" y="55975"/>
                  </a:cubicBezTo>
                  <a:cubicBezTo>
                    <a:pt x="99418" y="57439"/>
                    <a:pt x="97325" y="54878"/>
                    <a:pt x="96976" y="54878"/>
                  </a:cubicBezTo>
                  <a:cubicBezTo>
                    <a:pt x="94534" y="54512"/>
                    <a:pt x="95581" y="54878"/>
                    <a:pt x="93139" y="55243"/>
                  </a:cubicBezTo>
                  <a:cubicBezTo>
                    <a:pt x="90000" y="55609"/>
                    <a:pt x="89302" y="53414"/>
                    <a:pt x="89302" y="50487"/>
                  </a:cubicBezTo>
                  <a:cubicBezTo>
                    <a:pt x="89302" y="49756"/>
                    <a:pt x="85465" y="50853"/>
                    <a:pt x="84069" y="50121"/>
                  </a:cubicBezTo>
                  <a:cubicBezTo>
                    <a:pt x="83720" y="49756"/>
                    <a:pt x="82325" y="48658"/>
                    <a:pt x="81976" y="48658"/>
                  </a:cubicBezTo>
                  <a:cubicBezTo>
                    <a:pt x="80581" y="47926"/>
                    <a:pt x="79534" y="46829"/>
                    <a:pt x="78139" y="46829"/>
                  </a:cubicBezTo>
                  <a:cubicBezTo>
                    <a:pt x="75697" y="46097"/>
                    <a:pt x="76395" y="48658"/>
                    <a:pt x="73255" y="46463"/>
                  </a:cubicBezTo>
                  <a:cubicBezTo>
                    <a:pt x="72906" y="46097"/>
                    <a:pt x="72209" y="45731"/>
                    <a:pt x="71860" y="45365"/>
                  </a:cubicBezTo>
                  <a:cubicBezTo>
                    <a:pt x="70116" y="44268"/>
                    <a:pt x="69069" y="41707"/>
                    <a:pt x="67325" y="42804"/>
                  </a:cubicBezTo>
                  <a:cubicBezTo>
                    <a:pt x="66976" y="42804"/>
                    <a:pt x="65581" y="40243"/>
                    <a:pt x="65232" y="39878"/>
                  </a:cubicBezTo>
                  <a:cubicBezTo>
                    <a:pt x="65232" y="39878"/>
                    <a:pt x="65232" y="39512"/>
                    <a:pt x="65232" y="39146"/>
                  </a:cubicBezTo>
                  <a:cubicBezTo>
                    <a:pt x="64883" y="38048"/>
                    <a:pt x="62790" y="37317"/>
                    <a:pt x="62093" y="37317"/>
                  </a:cubicBezTo>
                  <a:cubicBezTo>
                    <a:pt x="59651" y="37317"/>
                    <a:pt x="54767" y="35487"/>
                    <a:pt x="54418" y="32926"/>
                  </a:cubicBezTo>
                  <a:cubicBezTo>
                    <a:pt x="54069" y="30000"/>
                    <a:pt x="53372" y="32926"/>
                    <a:pt x="53372" y="34024"/>
                  </a:cubicBezTo>
                  <a:cubicBezTo>
                    <a:pt x="53372" y="34756"/>
                    <a:pt x="51627" y="32926"/>
                    <a:pt x="49883" y="31829"/>
                  </a:cubicBezTo>
                  <a:cubicBezTo>
                    <a:pt x="48837" y="31463"/>
                    <a:pt x="48139" y="30731"/>
                    <a:pt x="47441" y="30365"/>
                  </a:cubicBezTo>
                  <a:cubicBezTo>
                    <a:pt x="47093" y="30000"/>
                    <a:pt x="46744" y="30000"/>
                    <a:pt x="46395" y="29634"/>
                  </a:cubicBezTo>
                  <a:cubicBezTo>
                    <a:pt x="46395" y="30000"/>
                    <a:pt x="46395" y="30000"/>
                    <a:pt x="46395" y="30000"/>
                  </a:cubicBezTo>
                  <a:cubicBezTo>
                    <a:pt x="46046" y="30000"/>
                    <a:pt x="46046" y="30000"/>
                    <a:pt x="46046" y="30000"/>
                  </a:cubicBezTo>
                  <a:cubicBezTo>
                    <a:pt x="45348" y="30000"/>
                    <a:pt x="45348" y="30000"/>
                    <a:pt x="45348" y="30365"/>
                  </a:cubicBezTo>
                  <a:cubicBezTo>
                    <a:pt x="45348" y="30731"/>
                    <a:pt x="45348" y="30731"/>
                    <a:pt x="45348" y="31097"/>
                  </a:cubicBezTo>
                  <a:cubicBezTo>
                    <a:pt x="45348" y="31097"/>
                    <a:pt x="45348" y="31097"/>
                    <a:pt x="45348" y="31463"/>
                  </a:cubicBezTo>
                  <a:cubicBezTo>
                    <a:pt x="45348" y="31463"/>
                    <a:pt x="45348" y="31463"/>
                    <a:pt x="45000" y="31463"/>
                  </a:cubicBezTo>
                  <a:cubicBezTo>
                    <a:pt x="45000" y="31463"/>
                    <a:pt x="44651" y="31463"/>
                    <a:pt x="44302" y="31463"/>
                  </a:cubicBezTo>
                  <a:cubicBezTo>
                    <a:pt x="44302" y="31097"/>
                    <a:pt x="42906" y="30731"/>
                    <a:pt x="42906" y="30365"/>
                  </a:cubicBezTo>
                  <a:cubicBezTo>
                    <a:pt x="42906" y="30000"/>
                    <a:pt x="42906" y="30000"/>
                    <a:pt x="42906" y="30000"/>
                  </a:cubicBezTo>
                  <a:cubicBezTo>
                    <a:pt x="42906" y="29634"/>
                    <a:pt x="42906" y="28902"/>
                    <a:pt x="42558" y="28902"/>
                  </a:cubicBezTo>
                  <a:cubicBezTo>
                    <a:pt x="42558" y="28536"/>
                    <a:pt x="41860" y="28536"/>
                    <a:pt x="41860" y="28902"/>
                  </a:cubicBezTo>
                  <a:cubicBezTo>
                    <a:pt x="41511" y="28902"/>
                    <a:pt x="41511" y="29268"/>
                    <a:pt x="41511" y="29268"/>
                  </a:cubicBezTo>
                  <a:cubicBezTo>
                    <a:pt x="41511" y="29634"/>
                    <a:pt x="41511" y="29634"/>
                    <a:pt x="41162" y="29634"/>
                  </a:cubicBezTo>
                  <a:cubicBezTo>
                    <a:pt x="41162" y="30000"/>
                    <a:pt x="41162" y="30000"/>
                    <a:pt x="40813" y="30000"/>
                  </a:cubicBezTo>
                  <a:cubicBezTo>
                    <a:pt x="40813" y="30000"/>
                    <a:pt x="40465" y="30000"/>
                    <a:pt x="40465" y="30000"/>
                  </a:cubicBezTo>
                  <a:cubicBezTo>
                    <a:pt x="40116" y="30000"/>
                    <a:pt x="39767" y="30000"/>
                    <a:pt x="39767" y="29634"/>
                  </a:cubicBezTo>
                  <a:cubicBezTo>
                    <a:pt x="39767" y="29634"/>
                    <a:pt x="39767" y="29634"/>
                    <a:pt x="39418" y="30000"/>
                  </a:cubicBezTo>
                  <a:cubicBezTo>
                    <a:pt x="39069" y="30000"/>
                    <a:pt x="38720" y="29634"/>
                    <a:pt x="38372" y="29634"/>
                  </a:cubicBezTo>
                  <a:cubicBezTo>
                    <a:pt x="38023" y="29634"/>
                    <a:pt x="37674" y="29268"/>
                    <a:pt x="37325" y="29268"/>
                  </a:cubicBezTo>
                  <a:cubicBezTo>
                    <a:pt x="36976" y="29268"/>
                    <a:pt x="36976" y="29268"/>
                    <a:pt x="36976" y="29268"/>
                  </a:cubicBezTo>
                  <a:cubicBezTo>
                    <a:pt x="36627" y="29268"/>
                    <a:pt x="36279" y="28902"/>
                    <a:pt x="36279" y="28536"/>
                  </a:cubicBezTo>
                  <a:cubicBezTo>
                    <a:pt x="36279" y="28170"/>
                    <a:pt x="36279" y="28170"/>
                    <a:pt x="36279" y="28170"/>
                  </a:cubicBezTo>
                  <a:cubicBezTo>
                    <a:pt x="36279" y="27804"/>
                    <a:pt x="36279" y="27073"/>
                    <a:pt x="35930" y="27073"/>
                  </a:cubicBezTo>
                  <a:cubicBezTo>
                    <a:pt x="35581" y="26707"/>
                    <a:pt x="35581" y="26707"/>
                    <a:pt x="35581" y="27073"/>
                  </a:cubicBezTo>
                  <a:cubicBezTo>
                    <a:pt x="35581" y="27073"/>
                    <a:pt x="35232" y="27439"/>
                    <a:pt x="34883" y="27439"/>
                  </a:cubicBezTo>
                  <a:cubicBezTo>
                    <a:pt x="34534" y="27439"/>
                    <a:pt x="34534" y="27439"/>
                    <a:pt x="34534" y="27439"/>
                  </a:cubicBezTo>
                  <a:cubicBezTo>
                    <a:pt x="34186" y="27439"/>
                    <a:pt x="34186" y="27439"/>
                    <a:pt x="34186" y="27439"/>
                  </a:cubicBezTo>
                  <a:cubicBezTo>
                    <a:pt x="34186" y="27804"/>
                    <a:pt x="34186" y="27804"/>
                    <a:pt x="33837" y="27439"/>
                  </a:cubicBezTo>
                  <a:cubicBezTo>
                    <a:pt x="33488" y="27439"/>
                    <a:pt x="33488" y="27439"/>
                    <a:pt x="33488" y="27439"/>
                  </a:cubicBezTo>
                  <a:cubicBezTo>
                    <a:pt x="33488" y="27073"/>
                    <a:pt x="33139" y="27073"/>
                    <a:pt x="32790" y="26341"/>
                  </a:cubicBezTo>
                  <a:cubicBezTo>
                    <a:pt x="32790" y="26341"/>
                    <a:pt x="32790" y="26341"/>
                    <a:pt x="32790" y="26341"/>
                  </a:cubicBezTo>
                  <a:cubicBezTo>
                    <a:pt x="32441" y="26341"/>
                    <a:pt x="32093" y="26707"/>
                    <a:pt x="31744" y="26341"/>
                  </a:cubicBezTo>
                  <a:cubicBezTo>
                    <a:pt x="31744" y="26341"/>
                    <a:pt x="31744" y="25975"/>
                    <a:pt x="31744" y="25609"/>
                  </a:cubicBezTo>
                  <a:cubicBezTo>
                    <a:pt x="32093" y="25609"/>
                    <a:pt x="32093" y="25609"/>
                    <a:pt x="32093" y="25609"/>
                  </a:cubicBezTo>
                  <a:cubicBezTo>
                    <a:pt x="31744" y="25609"/>
                    <a:pt x="31744" y="25609"/>
                    <a:pt x="31744" y="25609"/>
                  </a:cubicBezTo>
                  <a:cubicBezTo>
                    <a:pt x="31744" y="25609"/>
                    <a:pt x="31395" y="25609"/>
                    <a:pt x="31046" y="24878"/>
                  </a:cubicBezTo>
                  <a:cubicBezTo>
                    <a:pt x="31046" y="24878"/>
                    <a:pt x="31046" y="24878"/>
                    <a:pt x="31046" y="24878"/>
                  </a:cubicBezTo>
                  <a:cubicBezTo>
                    <a:pt x="31046" y="24512"/>
                    <a:pt x="31046" y="24512"/>
                    <a:pt x="31046" y="24512"/>
                  </a:cubicBezTo>
                  <a:cubicBezTo>
                    <a:pt x="31046" y="24146"/>
                    <a:pt x="31046" y="24146"/>
                    <a:pt x="31046" y="24146"/>
                  </a:cubicBezTo>
                  <a:cubicBezTo>
                    <a:pt x="31046" y="23780"/>
                    <a:pt x="31046" y="23780"/>
                    <a:pt x="31046" y="23780"/>
                  </a:cubicBezTo>
                  <a:cubicBezTo>
                    <a:pt x="31046" y="23780"/>
                    <a:pt x="30697" y="23780"/>
                    <a:pt x="30697" y="23780"/>
                  </a:cubicBezTo>
                  <a:cubicBezTo>
                    <a:pt x="30348" y="24146"/>
                    <a:pt x="30000" y="24512"/>
                    <a:pt x="29651" y="23780"/>
                  </a:cubicBezTo>
                  <a:cubicBezTo>
                    <a:pt x="29302" y="23780"/>
                    <a:pt x="29302" y="23414"/>
                    <a:pt x="29302" y="23414"/>
                  </a:cubicBezTo>
                  <a:cubicBezTo>
                    <a:pt x="28953" y="23780"/>
                    <a:pt x="28953" y="23780"/>
                    <a:pt x="28953" y="23780"/>
                  </a:cubicBezTo>
                  <a:cubicBezTo>
                    <a:pt x="28953" y="23780"/>
                    <a:pt x="28604" y="24146"/>
                    <a:pt x="28255" y="24146"/>
                  </a:cubicBezTo>
                  <a:cubicBezTo>
                    <a:pt x="27906" y="24146"/>
                    <a:pt x="27906" y="24146"/>
                    <a:pt x="27906" y="24146"/>
                  </a:cubicBezTo>
                  <a:cubicBezTo>
                    <a:pt x="27558" y="24146"/>
                    <a:pt x="27209" y="23780"/>
                    <a:pt x="27209" y="23780"/>
                  </a:cubicBezTo>
                  <a:cubicBezTo>
                    <a:pt x="27209" y="23414"/>
                    <a:pt x="27209" y="23414"/>
                    <a:pt x="27209" y="23048"/>
                  </a:cubicBezTo>
                  <a:cubicBezTo>
                    <a:pt x="27209" y="23048"/>
                    <a:pt x="27209" y="23048"/>
                    <a:pt x="27209" y="23048"/>
                  </a:cubicBezTo>
                  <a:cubicBezTo>
                    <a:pt x="27209" y="22682"/>
                    <a:pt x="27558" y="21951"/>
                    <a:pt x="27558" y="21585"/>
                  </a:cubicBezTo>
                  <a:cubicBezTo>
                    <a:pt x="26511" y="21585"/>
                    <a:pt x="26511" y="21585"/>
                    <a:pt x="26162" y="21219"/>
                  </a:cubicBezTo>
                  <a:cubicBezTo>
                    <a:pt x="26162" y="20853"/>
                    <a:pt x="26162" y="20853"/>
                    <a:pt x="26162" y="20853"/>
                  </a:cubicBezTo>
                  <a:cubicBezTo>
                    <a:pt x="26162" y="20853"/>
                    <a:pt x="26511" y="20487"/>
                    <a:pt x="26162" y="20487"/>
                  </a:cubicBezTo>
                  <a:cubicBezTo>
                    <a:pt x="26162" y="20487"/>
                    <a:pt x="26162" y="20487"/>
                    <a:pt x="26162" y="20487"/>
                  </a:cubicBezTo>
                  <a:cubicBezTo>
                    <a:pt x="26162" y="20121"/>
                    <a:pt x="26162" y="19390"/>
                    <a:pt x="26511" y="19024"/>
                  </a:cubicBezTo>
                  <a:cubicBezTo>
                    <a:pt x="26511" y="18658"/>
                    <a:pt x="26511" y="18658"/>
                    <a:pt x="26860" y="18658"/>
                  </a:cubicBezTo>
                  <a:cubicBezTo>
                    <a:pt x="26860" y="18658"/>
                    <a:pt x="26860" y="18658"/>
                    <a:pt x="26860" y="18658"/>
                  </a:cubicBezTo>
                  <a:cubicBezTo>
                    <a:pt x="27906" y="18658"/>
                    <a:pt x="28255" y="18292"/>
                    <a:pt x="28255" y="18292"/>
                  </a:cubicBezTo>
                  <a:cubicBezTo>
                    <a:pt x="27906" y="17926"/>
                    <a:pt x="27906" y="17926"/>
                    <a:pt x="27906" y="17926"/>
                  </a:cubicBezTo>
                  <a:cubicBezTo>
                    <a:pt x="27906" y="17926"/>
                    <a:pt x="27558" y="17926"/>
                    <a:pt x="27209" y="18292"/>
                  </a:cubicBezTo>
                  <a:cubicBezTo>
                    <a:pt x="27209" y="18292"/>
                    <a:pt x="26860" y="18292"/>
                    <a:pt x="26511" y="18292"/>
                  </a:cubicBezTo>
                  <a:cubicBezTo>
                    <a:pt x="26511" y="18292"/>
                    <a:pt x="26511" y="18292"/>
                    <a:pt x="26511" y="17926"/>
                  </a:cubicBezTo>
                  <a:cubicBezTo>
                    <a:pt x="26511" y="17926"/>
                    <a:pt x="26162" y="17560"/>
                    <a:pt x="26162" y="17560"/>
                  </a:cubicBezTo>
                  <a:cubicBezTo>
                    <a:pt x="26162" y="17195"/>
                    <a:pt x="26162" y="17195"/>
                    <a:pt x="26162" y="16463"/>
                  </a:cubicBezTo>
                  <a:cubicBezTo>
                    <a:pt x="26162" y="16097"/>
                    <a:pt x="25813" y="15731"/>
                    <a:pt x="25813" y="15731"/>
                  </a:cubicBezTo>
                  <a:cubicBezTo>
                    <a:pt x="25813" y="15731"/>
                    <a:pt x="25813" y="15731"/>
                    <a:pt x="25465" y="16097"/>
                  </a:cubicBezTo>
                  <a:cubicBezTo>
                    <a:pt x="25465" y="16463"/>
                    <a:pt x="25116" y="16463"/>
                    <a:pt x="25116" y="16463"/>
                  </a:cubicBezTo>
                  <a:cubicBezTo>
                    <a:pt x="25116" y="16463"/>
                    <a:pt x="24767" y="16463"/>
                    <a:pt x="24767" y="16463"/>
                  </a:cubicBezTo>
                  <a:cubicBezTo>
                    <a:pt x="24767" y="16097"/>
                    <a:pt x="24418" y="16097"/>
                    <a:pt x="24418" y="16097"/>
                  </a:cubicBezTo>
                  <a:cubicBezTo>
                    <a:pt x="24069" y="16463"/>
                    <a:pt x="24069" y="16097"/>
                    <a:pt x="23720" y="16097"/>
                  </a:cubicBezTo>
                  <a:cubicBezTo>
                    <a:pt x="23720" y="15731"/>
                    <a:pt x="23720" y="15731"/>
                    <a:pt x="23720" y="15731"/>
                  </a:cubicBezTo>
                  <a:cubicBezTo>
                    <a:pt x="23372" y="15731"/>
                    <a:pt x="23372" y="15731"/>
                    <a:pt x="23372" y="15731"/>
                  </a:cubicBezTo>
                  <a:cubicBezTo>
                    <a:pt x="22674" y="16097"/>
                    <a:pt x="22325" y="16097"/>
                    <a:pt x="21976" y="15731"/>
                  </a:cubicBezTo>
                  <a:cubicBezTo>
                    <a:pt x="21627" y="15365"/>
                    <a:pt x="20930" y="14634"/>
                    <a:pt x="21627" y="13902"/>
                  </a:cubicBezTo>
                  <a:cubicBezTo>
                    <a:pt x="21627" y="13902"/>
                    <a:pt x="21627" y="12804"/>
                    <a:pt x="21627" y="12804"/>
                  </a:cubicBezTo>
                  <a:cubicBezTo>
                    <a:pt x="20930" y="12804"/>
                    <a:pt x="20930" y="12073"/>
                    <a:pt x="20930" y="12073"/>
                  </a:cubicBezTo>
                  <a:cubicBezTo>
                    <a:pt x="20930" y="11707"/>
                    <a:pt x="20930" y="11707"/>
                    <a:pt x="20930" y="11707"/>
                  </a:cubicBezTo>
                  <a:cubicBezTo>
                    <a:pt x="20930" y="11707"/>
                    <a:pt x="20930" y="11707"/>
                    <a:pt x="20930" y="11707"/>
                  </a:cubicBezTo>
                  <a:cubicBezTo>
                    <a:pt x="20581" y="11707"/>
                    <a:pt x="20581" y="11341"/>
                    <a:pt x="20232" y="11341"/>
                  </a:cubicBezTo>
                  <a:cubicBezTo>
                    <a:pt x="20232" y="10975"/>
                    <a:pt x="20232" y="10975"/>
                    <a:pt x="19883" y="10975"/>
                  </a:cubicBezTo>
                  <a:cubicBezTo>
                    <a:pt x="19883" y="10975"/>
                    <a:pt x="18488" y="11341"/>
                    <a:pt x="18488" y="10975"/>
                  </a:cubicBezTo>
                  <a:cubicBezTo>
                    <a:pt x="18139" y="10975"/>
                    <a:pt x="18139" y="10609"/>
                    <a:pt x="18488" y="10609"/>
                  </a:cubicBezTo>
                  <a:cubicBezTo>
                    <a:pt x="18837" y="10243"/>
                    <a:pt x="18837" y="10243"/>
                    <a:pt x="18837" y="10243"/>
                  </a:cubicBezTo>
                  <a:cubicBezTo>
                    <a:pt x="18488" y="9878"/>
                    <a:pt x="18488" y="9878"/>
                    <a:pt x="18488" y="9878"/>
                  </a:cubicBezTo>
                  <a:cubicBezTo>
                    <a:pt x="18488" y="9878"/>
                    <a:pt x="18139" y="9878"/>
                    <a:pt x="18139" y="9512"/>
                  </a:cubicBezTo>
                  <a:cubicBezTo>
                    <a:pt x="18139" y="8780"/>
                    <a:pt x="17790" y="8780"/>
                    <a:pt x="17790" y="8780"/>
                  </a:cubicBezTo>
                  <a:cubicBezTo>
                    <a:pt x="17790" y="8780"/>
                    <a:pt x="17790" y="8780"/>
                    <a:pt x="17441" y="9146"/>
                  </a:cubicBezTo>
                  <a:cubicBezTo>
                    <a:pt x="17093" y="9146"/>
                    <a:pt x="17093" y="9512"/>
                    <a:pt x="17093" y="10243"/>
                  </a:cubicBezTo>
                  <a:cubicBezTo>
                    <a:pt x="17093" y="10243"/>
                    <a:pt x="17093" y="10243"/>
                    <a:pt x="17093" y="10243"/>
                  </a:cubicBezTo>
                  <a:cubicBezTo>
                    <a:pt x="17093" y="10243"/>
                    <a:pt x="17441" y="10609"/>
                    <a:pt x="17441" y="10609"/>
                  </a:cubicBezTo>
                  <a:cubicBezTo>
                    <a:pt x="17441" y="12073"/>
                    <a:pt x="17441" y="12439"/>
                    <a:pt x="17093" y="12439"/>
                  </a:cubicBezTo>
                  <a:cubicBezTo>
                    <a:pt x="17093" y="12804"/>
                    <a:pt x="17093" y="12804"/>
                    <a:pt x="17093" y="12804"/>
                  </a:cubicBezTo>
                  <a:cubicBezTo>
                    <a:pt x="16744" y="12804"/>
                    <a:pt x="16744" y="12804"/>
                    <a:pt x="16395" y="13170"/>
                  </a:cubicBezTo>
                  <a:cubicBezTo>
                    <a:pt x="16395" y="13170"/>
                    <a:pt x="16395" y="13170"/>
                    <a:pt x="16395" y="13170"/>
                  </a:cubicBezTo>
                  <a:cubicBezTo>
                    <a:pt x="16395" y="13536"/>
                    <a:pt x="16395" y="13536"/>
                    <a:pt x="16395" y="13536"/>
                  </a:cubicBezTo>
                  <a:cubicBezTo>
                    <a:pt x="16395" y="13536"/>
                    <a:pt x="16744" y="13902"/>
                    <a:pt x="16395" y="13902"/>
                  </a:cubicBezTo>
                  <a:cubicBezTo>
                    <a:pt x="16395" y="13902"/>
                    <a:pt x="16395" y="14268"/>
                    <a:pt x="16395" y="14268"/>
                  </a:cubicBezTo>
                  <a:cubicBezTo>
                    <a:pt x="16395" y="14634"/>
                    <a:pt x="16395" y="15000"/>
                    <a:pt x="16046" y="15000"/>
                  </a:cubicBezTo>
                  <a:cubicBezTo>
                    <a:pt x="15348" y="15365"/>
                    <a:pt x="15348" y="15365"/>
                    <a:pt x="15000" y="15000"/>
                  </a:cubicBezTo>
                  <a:cubicBezTo>
                    <a:pt x="15000" y="15000"/>
                    <a:pt x="15000" y="15000"/>
                    <a:pt x="14651" y="14634"/>
                  </a:cubicBezTo>
                  <a:cubicBezTo>
                    <a:pt x="13953" y="14634"/>
                    <a:pt x="13953" y="14268"/>
                    <a:pt x="13953" y="14268"/>
                  </a:cubicBezTo>
                  <a:cubicBezTo>
                    <a:pt x="13953" y="13902"/>
                    <a:pt x="13953" y="13902"/>
                    <a:pt x="13953" y="13536"/>
                  </a:cubicBezTo>
                  <a:cubicBezTo>
                    <a:pt x="13604" y="13536"/>
                    <a:pt x="13604" y="13536"/>
                    <a:pt x="13604" y="13536"/>
                  </a:cubicBezTo>
                  <a:cubicBezTo>
                    <a:pt x="13604" y="13536"/>
                    <a:pt x="13604" y="13536"/>
                    <a:pt x="13604" y="13536"/>
                  </a:cubicBezTo>
                  <a:cubicBezTo>
                    <a:pt x="13604" y="13170"/>
                    <a:pt x="13604" y="13170"/>
                    <a:pt x="13604" y="13170"/>
                  </a:cubicBezTo>
                  <a:cubicBezTo>
                    <a:pt x="13604" y="13170"/>
                    <a:pt x="13604" y="13170"/>
                    <a:pt x="13604" y="13170"/>
                  </a:cubicBezTo>
                  <a:cubicBezTo>
                    <a:pt x="13604" y="12804"/>
                    <a:pt x="13604" y="12804"/>
                    <a:pt x="13604" y="12804"/>
                  </a:cubicBezTo>
                  <a:cubicBezTo>
                    <a:pt x="13604" y="12804"/>
                    <a:pt x="13255" y="12439"/>
                    <a:pt x="12906" y="12439"/>
                  </a:cubicBezTo>
                  <a:cubicBezTo>
                    <a:pt x="12558" y="12804"/>
                    <a:pt x="12209" y="12804"/>
                    <a:pt x="12209" y="12804"/>
                  </a:cubicBezTo>
                  <a:cubicBezTo>
                    <a:pt x="11860" y="13170"/>
                    <a:pt x="11860" y="13170"/>
                    <a:pt x="11860" y="13170"/>
                  </a:cubicBezTo>
                  <a:cubicBezTo>
                    <a:pt x="11860" y="13170"/>
                    <a:pt x="11511" y="13536"/>
                    <a:pt x="11511" y="13536"/>
                  </a:cubicBezTo>
                  <a:cubicBezTo>
                    <a:pt x="11162" y="13536"/>
                    <a:pt x="11162" y="13536"/>
                    <a:pt x="10813" y="13536"/>
                  </a:cubicBezTo>
                  <a:cubicBezTo>
                    <a:pt x="10465" y="13536"/>
                    <a:pt x="10465" y="13536"/>
                    <a:pt x="10465" y="13536"/>
                  </a:cubicBezTo>
                  <a:cubicBezTo>
                    <a:pt x="10465" y="13536"/>
                    <a:pt x="10465" y="13170"/>
                    <a:pt x="10465" y="12804"/>
                  </a:cubicBezTo>
                  <a:cubicBezTo>
                    <a:pt x="10465" y="12439"/>
                    <a:pt x="10465" y="12439"/>
                    <a:pt x="10465" y="12073"/>
                  </a:cubicBezTo>
                  <a:cubicBezTo>
                    <a:pt x="10465" y="11707"/>
                    <a:pt x="10465" y="11341"/>
                    <a:pt x="10465" y="10975"/>
                  </a:cubicBezTo>
                  <a:cubicBezTo>
                    <a:pt x="10465" y="10243"/>
                    <a:pt x="10465" y="9878"/>
                    <a:pt x="10813" y="9512"/>
                  </a:cubicBezTo>
                  <a:cubicBezTo>
                    <a:pt x="10813" y="9146"/>
                    <a:pt x="10813" y="9146"/>
                    <a:pt x="10813" y="9146"/>
                  </a:cubicBezTo>
                  <a:cubicBezTo>
                    <a:pt x="10813" y="9146"/>
                    <a:pt x="10813" y="8780"/>
                    <a:pt x="10465" y="8414"/>
                  </a:cubicBezTo>
                  <a:cubicBezTo>
                    <a:pt x="10465" y="8414"/>
                    <a:pt x="10465" y="8048"/>
                    <a:pt x="10465" y="8048"/>
                  </a:cubicBezTo>
                  <a:cubicBezTo>
                    <a:pt x="10465" y="7317"/>
                    <a:pt x="10465" y="7317"/>
                    <a:pt x="10813" y="6951"/>
                  </a:cubicBezTo>
                  <a:cubicBezTo>
                    <a:pt x="10813" y="6951"/>
                    <a:pt x="10813" y="6585"/>
                    <a:pt x="10813" y="6219"/>
                  </a:cubicBezTo>
                  <a:cubicBezTo>
                    <a:pt x="10813" y="5487"/>
                    <a:pt x="11162" y="5121"/>
                    <a:pt x="11511" y="5121"/>
                  </a:cubicBezTo>
                  <a:cubicBezTo>
                    <a:pt x="11511" y="4756"/>
                    <a:pt x="11511" y="4756"/>
                    <a:pt x="11511" y="4756"/>
                  </a:cubicBezTo>
                  <a:cubicBezTo>
                    <a:pt x="11860" y="4756"/>
                    <a:pt x="11860" y="4756"/>
                    <a:pt x="11860" y="4390"/>
                  </a:cubicBezTo>
                  <a:cubicBezTo>
                    <a:pt x="11860" y="4024"/>
                    <a:pt x="11860" y="4024"/>
                    <a:pt x="12209" y="3658"/>
                  </a:cubicBezTo>
                  <a:cubicBezTo>
                    <a:pt x="12209" y="3292"/>
                    <a:pt x="12209" y="3292"/>
                    <a:pt x="12209" y="3292"/>
                  </a:cubicBezTo>
                  <a:cubicBezTo>
                    <a:pt x="12209" y="3292"/>
                    <a:pt x="11860" y="2926"/>
                    <a:pt x="11860" y="2926"/>
                  </a:cubicBezTo>
                  <a:cubicBezTo>
                    <a:pt x="11511" y="2560"/>
                    <a:pt x="11511" y="2560"/>
                    <a:pt x="11511" y="2560"/>
                  </a:cubicBezTo>
                  <a:cubicBezTo>
                    <a:pt x="10813" y="2560"/>
                    <a:pt x="10465" y="2560"/>
                    <a:pt x="10116" y="2195"/>
                  </a:cubicBezTo>
                  <a:cubicBezTo>
                    <a:pt x="10116" y="2195"/>
                    <a:pt x="9767" y="1829"/>
                    <a:pt x="9767" y="1829"/>
                  </a:cubicBezTo>
                  <a:cubicBezTo>
                    <a:pt x="9418" y="1829"/>
                    <a:pt x="9069" y="1829"/>
                    <a:pt x="9069" y="1829"/>
                  </a:cubicBezTo>
                  <a:cubicBezTo>
                    <a:pt x="8720" y="1463"/>
                    <a:pt x="8720" y="1463"/>
                    <a:pt x="8720" y="1463"/>
                  </a:cubicBezTo>
                  <a:cubicBezTo>
                    <a:pt x="8372" y="1097"/>
                    <a:pt x="8372" y="1097"/>
                    <a:pt x="7674" y="1097"/>
                  </a:cubicBezTo>
                  <a:cubicBezTo>
                    <a:pt x="7325" y="1097"/>
                    <a:pt x="7325" y="1097"/>
                    <a:pt x="6976" y="731"/>
                  </a:cubicBezTo>
                  <a:cubicBezTo>
                    <a:pt x="6976" y="731"/>
                    <a:pt x="6976" y="365"/>
                    <a:pt x="6976" y="0"/>
                  </a:cubicBezTo>
                  <a:cubicBezTo>
                    <a:pt x="6976" y="365"/>
                    <a:pt x="6627" y="365"/>
                    <a:pt x="6627" y="365"/>
                  </a:cubicBezTo>
                  <a:cubicBezTo>
                    <a:pt x="6279" y="365"/>
                    <a:pt x="6279" y="731"/>
                    <a:pt x="6279" y="731"/>
                  </a:cubicBezTo>
                  <a:cubicBezTo>
                    <a:pt x="5930" y="1097"/>
                    <a:pt x="5930" y="1097"/>
                    <a:pt x="5581" y="1463"/>
                  </a:cubicBezTo>
                  <a:cubicBezTo>
                    <a:pt x="5232" y="1463"/>
                    <a:pt x="4883" y="1829"/>
                    <a:pt x="4534" y="2195"/>
                  </a:cubicBezTo>
                  <a:cubicBezTo>
                    <a:pt x="4534" y="2560"/>
                    <a:pt x="4186" y="2560"/>
                    <a:pt x="4186" y="2926"/>
                  </a:cubicBezTo>
                  <a:cubicBezTo>
                    <a:pt x="3837" y="2926"/>
                    <a:pt x="3837" y="3292"/>
                    <a:pt x="3488" y="3292"/>
                  </a:cubicBezTo>
                  <a:cubicBezTo>
                    <a:pt x="3139" y="3658"/>
                    <a:pt x="2441" y="4024"/>
                    <a:pt x="2441" y="4756"/>
                  </a:cubicBezTo>
                  <a:cubicBezTo>
                    <a:pt x="2441" y="4756"/>
                    <a:pt x="2441" y="4756"/>
                    <a:pt x="2441" y="5121"/>
                  </a:cubicBezTo>
                  <a:cubicBezTo>
                    <a:pt x="2441" y="5487"/>
                    <a:pt x="2441" y="5853"/>
                    <a:pt x="2441" y="6219"/>
                  </a:cubicBezTo>
                  <a:cubicBezTo>
                    <a:pt x="2093" y="6585"/>
                    <a:pt x="2093" y="6951"/>
                    <a:pt x="1744" y="6951"/>
                  </a:cubicBezTo>
                  <a:cubicBezTo>
                    <a:pt x="1744" y="7317"/>
                    <a:pt x="1395" y="7682"/>
                    <a:pt x="1395" y="8048"/>
                  </a:cubicBezTo>
                  <a:cubicBezTo>
                    <a:pt x="1395" y="8780"/>
                    <a:pt x="1046" y="9146"/>
                    <a:pt x="697" y="9146"/>
                  </a:cubicBezTo>
                  <a:cubicBezTo>
                    <a:pt x="697" y="9512"/>
                    <a:pt x="348" y="9512"/>
                    <a:pt x="348" y="9878"/>
                  </a:cubicBezTo>
                  <a:cubicBezTo>
                    <a:pt x="348" y="10609"/>
                    <a:pt x="348" y="11707"/>
                    <a:pt x="348" y="12804"/>
                  </a:cubicBezTo>
                  <a:cubicBezTo>
                    <a:pt x="0" y="13170"/>
                    <a:pt x="0" y="14268"/>
                    <a:pt x="0" y="14634"/>
                  </a:cubicBezTo>
                  <a:cubicBezTo>
                    <a:pt x="348" y="15000"/>
                    <a:pt x="348" y="15000"/>
                    <a:pt x="348" y="15000"/>
                  </a:cubicBezTo>
                  <a:cubicBezTo>
                    <a:pt x="697" y="15365"/>
                    <a:pt x="1046" y="15731"/>
                    <a:pt x="1046" y="16463"/>
                  </a:cubicBezTo>
                  <a:cubicBezTo>
                    <a:pt x="1046" y="16463"/>
                    <a:pt x="1046" y="16829"/>
                    <a:pt x="697" y="16829"/>
                  </a:cubicBezTo>
                  <a:cubicBezTo>
                    <a:pt x="697" y="17560"/>
                    <a:pt x="697" y="17926"/>
                    <a:pt x="1046" y="18292"/>
                  </a:cubicBezTo>
                  <a:cubicBezTo>
                    <a:pt x="1046" y="18292"/>
                    <a:pt x="1046" y="18658"/>
                    <a:pt x="1046" y="18658"/>
                  </a:cubicBezTo>
                  <a:cubicBezTo>
                    <a:pt x="1395" y="19024"/>
                    <a:pt x="1395" y="19390"/>
                    <a:pt x="1744" y="20121"/>
                  </a:cubicBezTo>
                  <a:cubicBezTo>
                    <a:pt x="1744" y="20487"/>
                    <a:pt x="1744" y="21219"/>
                    <a:pt x="1395" y="21951"/>
                  </a:cubicBezTo>
                  <a:cubicBezTo>
                    <a:pt x="1395" y="22317"/>
                    <a:pt x="1395" y="22682"/>
                    <a:pt x="1395" y="22682"/>
                  </a:cubicBezTo>
                  <a:cubicBezTo>
                    <a:pt x="1744" y="23048"/>
                    <a:pt x="2093" y="23780"/>
                    <a:pt x="2093" y="24512"/>
                  </a:cubicBezTo>
                  <a:cubicBezTo>
                    <a:pt x="1744" y="24878"/>
                    <a:pt x="1744" y="24878"/>
                    <a:pt x="1744" y="24878"/>
                  </a:cubicBezTo>
                  <a:cubicBezTo>
                    <a:pt x="1744" y="25243"/>
                    <a:pt x="1744" y="25975"/>
                    <a:pt x="1744" y="26341"/>
                  </a:cubicBezTo>
                  <a:cubicBezTo>
                    <a:pt x="1744" y="26707"/>
                    <a:pt x="2093" y="26707"/>
                    <a:pt x="2441" y="27073"/>
                  </a:cubicBezTo>
                  <a:cubicBezTo>
                    <a:pt x="2790" y="27439"/>
                    <a:pt x="3139" y="27804"/>
                    <a:pt x="3139" y="28170"/>
                  </a:cubicBezTo>
                  <a:cubicBezTo>
                    <a:pt x="3139" y="28170"/>
                    <a:pt x="3139" y="28536"/>
                    <a:pt x="3139" y="28536"/>
                  </a:cubicBezTo>
                  <a:cubicBezTo>
                    <a:pt x="3139" y="28902"/>
                    <a:pt x="3139" y="28902"/>
                    <a:pt x="3139" y="29268"/>
                  </a:cubicBezTo>
                  <a:cubicBezTo>
                    <a:pt x="3139" y="29268"/>
                    <a:pt x="3488" y="29634"/>
                    <a:pt x="3488" y="29634"/>
                  </a:cubicBezTo>
                  <a:cubicBezTo>
                    <a:pt x="3488" y="30000"/>
                    <a:pt x="3837" y="30000"/>
                    <a:pt x="3837" y="30365"/>
                  </a:cubicBezTo>
                  <a:cubicBezTo>
                    <a:pt x="3837" y="31097"/>
                    <a:pt x="3837" y="31097"/>
                    <a:pt x="3837" y="31097"/>
                  </a:cubicBezTo>
                  <a:cubicBezTo>
                    <a:pt x="4186" y="31097"/>
                    <a:pt x="4186" y="31463"/>
                    <a:pt x="4534" y="31829"/>
                  </a:cubicBezTo>
                  <a:cubicBezTo>
                    <a:pt x="4534" y="31829"/>
                    <a:pt x="4534" y="31829"/>
                    <a:pt x="4534" y="31829"/>
                  </a:cubicBezTo>
                  <a:cubicBezTo>
                    <a:pt x="4534" y="32195"/>
                    <a:pt x="4883" y="32926"/>
                    <a:pt x="5232" y="32926"/>
                  </a:cubicBezTo>
                  <a:cubicBezTo>
                    <a:pt x="5232" y="32926"/>
                    <a:pt x="5232" y="32926"/>
                    <a:pt x="5232" y="32926"/>
                  </a:cubicBezTo>
                  <a:cubicBezTo>
                    <a:pt x="5930" y="33292"/>
                    <a:pt x="6279" y="33658"/>
                    <a:pt x="6279" y="34390"/>
                  </a:cubicBezTo>
                  <a:cubicBezTo>
                    <a:pt x="6279" y="34390"/>
                    <a:pt x="6279" y="34390"/>
                    <a:pt x="6279" y="34756"/>
                  </a:cubicBezTo>
                  <a:cubicBezTo>
                    <a:pt x="6279" y="35121"/>
                    <a:pt x="5930" y="35487"/>
                    <a:pt x="6279" y="35853"/>
                  </a:cubicBezTo>
                  <a:cubicBezTo>
                    <a:pt x="6279" y="35853"/>
                    <a:pt x="6279" y="36219"/>
                    <a:pt x="6627" y="36219"/>
                  </a:cubicBezTo>
                  <a:cubicBezTo>
                    <a:pt x="6627" y="36585"/>
                    <a:pt x="6976" y="36585"/>
                    <a:pt x="6976" y="36951"/>
                  </a:cubicBezTo>
                  <a:cubicBezTo>
                    <a:pt x="6976" y="37682"/>
                    <a:pt x="6627" y="37682"/>
                    <a:pt x="6627" y="38048"/>
                  </a:cubicBezTo>
                  <a:cubicBezTo>
                    <a:pt x="6627" y="38048"/>
                    <a:pt x="6627" y="38048"/>
                    <a:pt x="6627" y="38414"/>
                  </a:cubicBezTo>
                  <a:cubicBezTo>
                    <a:pt x="6627" y="38780"/>
                    <a:pt x="6279" y="39146"/>
                    <a:pt x="6279" y="39512"/>
                  </a:cubicBezTo>
                  <a:cubicBezTo>
                    <a:pt x="6279" y="39878"/>
                    <a:pt x="6279" y="39878"/>
                    <a:pt x="6279" y="39878"/>
                  </a:cubicBezTo>
                  <a:cubicBezTo>
                    <a:pt x="6279" y="40609"/>
                    <a:pt x="6279" y="40975"/>
                    <a:pt x="6627" y="41341"/>
                  </a:cubicBezTo>
                  <a:cubicBezTo>
                    <a:pt x="6627" y="41341"/>
                    <a:pt x="6627" y="41341"/>
                    <a:pt x="6627" y="41341"/>
                  </a:cubicBezTo>
                  <a:cubicBezTo>
                    <a:pt x="6627" y="41707"/>
                    <a:pt x="6627" y="41707"/>
                    <a:pt x="6627" y="41707"/>
                  </a:cubicBezTo>
                  <a:cubicBezTo>
                    <a:pt x="6976" y="42073"/>
                    <a:pt x="7325" y="42439"/>
                    <a:pt x="6976" y="42804"/>
                  </a:cubicBezTo>
                  <a:cubicBezTo>
                    <a:pt x="6976" y="43170"/>
                    <a:pt x="6976" y="43170"/>
                    <a:pt x="6976" y="43170"/>
                  </a:cubicBezTo>
                  <a:cubicBezTo>
                    <a:pt x="6976" y="43536"/>
                    <a:pt x="6976" y="44268"/>
                    <a:pt x="6279" y="44268"/>
                  </a:cubicBezTo>
                  <a:cubicBezTo>
                    <a:pt x="5232" y="44268"/>
                    <a:pt x="4883" y="44634"/>
                    <a:pt x="4883" y="45365"/>
                  </a:cubicBezTo>
                  <a:cubicBezTo>
                    <a:pt x="4883" y="45731"/>
                    <a:pt x="4883" y="45731"/>
                    <a:pt x="4883" y="46097"/>
                  </a:cubicBezTo>
                  <a:cubicBezTo>
                    <a:pt x="4534" y="46097"/>
                    <a:pt x="4534" y="46097"/>
                    <a:pt x="4186" y="46097"/>
                  </a:cubicBezTo>
                  <a:cubicBezTo>
                    <a:pt x="4186" y="46097"/>
                    <a:pt x="3837" y="46097"/>
                    <a:pt x="3837" y="46097"/>
                  </a:cubicBezTo>
                  <a:cubicBezTo>
                    <a:pt x="3837" y="46097"/>
                    <a:pt x="3837" y="46463"/>
                    <a:pt x="3837" y="46829"/>
                  </a:cubicBezTo>
                  <a:cubicBezTo>
                    <a:pt x="3837" y="47195"/>
                    <a:pt x="3837" y="47195"/>
                    <a:pt x="3837" y="47195"/>
                  </a:cubicBezTo>
                  <a:cubicBezTo>
                    <a:pt x="4186" y="47560"/>
                    <a:pt x="4534" y="47560"/>
                    <a:pt x="4534" y="47926"/>
                  </a:cubicBezTo>
                  <a:cubicBezTo>
                    <a:pt x="4534" y="47926"/>
                    <a:pt x="4534" y="47926"/>
                    <a:pt x="4534" y="47926"/>
                  </a:cubicBezTo>
                  <a:cubicBezTo>
                    <a:pt x="4534" y="48292"/>
                    <a:pt x="4534" y="48292"/>
                    <a:pt x="4534" y="48292"/>
                  </a:cubicBezTo>
                  <a:cubicBezTo>
                    <a:pt x="4534" y="48292"/>
                    <a:pt x="4534" y="48292"/>
                    <a:pt x="4534" y="48292"/>
                  </a:cubicBezTo>
                  <a:cubicBezTo>
                    <a:pt x="4534" y="48658"/>
                    <a:pt x="4534" y="48658"/>
                    <a:pt x="4534" y="48658"/>
                  </a:cubicBezTo>
                  <a:cubicBezTo>
                    <a:pt x="4186" y="48658"/>
                    <a:pt x="4534" y="49024"/>
                    <a:pt x="4534" y="49024"/>
                  </a:cubicBezTo>
                  <a:cubicBezTo>
                    <a:pt x="4534" y="49390"/>
                    <a:pt x="4883" y="49756"/>
                    <a:pt x="4534" y="49756"/>
                  </a:cubicBezTo>
                  <a:cubicBezTo>
                    <a:pt x="4186" y="50121"/>
                    <a:pt x="4186" y="50487"/>
                    <a:pt x="4186" y="50853"/>
                  </a:cubicBezTo>
                  <a:cubicBezTo>
                    <a:pt x="4534" y="50853"/>
                    <a:pt x="4534" y="51219"/>
                    <a:pt x="4534" y="51219"/>
                  </a:cubicBezTo>
                  <a:cubicBezTo>
                    <a:pt x="4534" y="52317"/>
                    <a:pt x="4534" y="52682"/>
                    <a:pt x="4534" y="53048"/>
                  </a:cubicBezTo>
                  <a:cubicBezTo>
                    <a:pt x="4534" y="53048"/>
                    <a:pt x="4883" y="53414"/>
                    <a:pt x="4883" y="53414"/>
                  </a:cubicBezTo>
                  <a:cubicBezTo>
                    <a:pt x="4883" y="53780"/>
                    <a:pt x="5232" y="54146"/>
                    <a:pt x="5232" y="54146"/>
                  </a:cubicBezTo>
                  <a:cubicBezTo>
                    <a:pt x="5232" y="53780"/>
                    <a:pt x="5930" y="53414"/>
                    <a:pt x="6279" y="53414"/>
                  </a:cubicBezTo>
                  <a:cubicBezTo>
                    <a:pt x="6279" y="53048"/>
                    <a:pt x="6627" y="53414"/>
                    <a:pt x="6627" y="53414"/>
                  </a:cubicBezTo>
                  <a:cubicBezTo>
                    <a:pt x="6627" y="53414"/>
                    <a:pt x="6627" y="53414"/>
                    <a:pt x="6627" y="53414"/>
                  </a:cubicBezTo>
                  <a:cubicBezTo>
                    <a:pt x="6627" y="53414"/>
                    <a:pt x="6976" y="53780"/>
                    <a:pt x="6976" y="53780"/>
                  </a:cubicBezTo>
                  <a:cubicBezTo>
                    <a:pt x="6976" y="53780"/>
                    <a:pt x="6976" y="53780"/>
                    <a:pt x="6976" y="53780"/>
                  </a:cubicBezTo>
                  <a:cubicBezTo>
                    <a:pt x="6976" y="54146"/>
                    <a:pt x="7674" y="54146"/>
                    <a:pt x="7674" y="54146"/>
                  </a:cubicBezTo>
                  <a:cubicBezTo>
                    <a:pt x="8372" y="54512"/>
                    <a:pt x="8372" y="54512"/>
                    <a:pt x="8372" y="54512"/>
                  </a:cubicBezTo>
                  <a:cubicBezTo>
                    <a:pt x="8372" y="54878"/>
                    <a:pt x="8372" y="54878"/>
                    <a:pt x="8372" y="54878"/>
                  </a:cubicBezTo>
                  <a:cubicBezTo>
                    <a:pt x="8720" y="55243"/>
                    <a:pt x="9069" y="55609"/>
                    <a:pt x="9069" y="55975"/>
                  </a:cubicBezTo>
                  <a:cubicBezTo>
                    <a:pt x="9069" y="56341"/>
                    <a:pt x="9069" y="56341"/>
                    <a:pt x="9418" y="56707"/>
                  </a:cubicBezTo>
                  <a:cubicBezTo>
                    <a:pt x="9418" y="56707"/>
                    <a:pt x="9418" y="57073"/>
                    <a:pt x="9418" y="57439"/>
                  </a:cubicBezTo>
                  <a:cubicBezTo>
                    <a:pt x="9418" y="58170"/>
                    <a:pt x="9418" y="58170"/>
                    <a:pt x="9069" y="58536"/>
                  </a:cubicBezTo>
                  <a:cubicBezTo>
                    <a:pt x="9069" y="58536"/>
                    <a:pt x="8720" y="58902"/>
                    <a:pt x="8720" y="58902"/>
                  </a:cubicBezTo>
                  <a:cubicBezTo>
                    <a:pt x="8372" y="59268"/>
                    <a:pt x="8023" y="59634"/>
                    <a:pt x="7674" y="59634"/>
                  </a:cubicBezTo>
                  <a:cubicBezTo>
                    <a:pt x="7674" y="59634"/>
                    <a:pt x="7325" y="59634"/>
                    <a:pt x="7325" y="59634"/>
                  </a:cubicBezTo>
                  <a:cubicBezTo>
                    <a:pt x="7674" y="60000"/>
                    <a:pt x="7674" y="60000"/>
                    <a:pt x="7674" y="60000"/>
                  </a:cubicBezTo>
                  <a:cubicBezTo>
                    <a:pt x="7674" y="60000"/>
                    <a:pt x="8023" y="60000"/>
                    <a:pt x="8023" y="60365"/>
                  </a:cubicBezTo>
                  <a:cubicBezTo>
                    <a:pt x="8372" y="60365"/>
                    <a:pt x="8372" y="60731"/>
                    <a:pt x="8372" y="60731"/>
                  </a:cubicBezTo>
                  <a:cubicBezTo>
                    <a:pt x="8372" y="61097"/>
                    <a:pt x="8372" y="61463"/>
                    <a:pt x="8720" y="61463"/>
                  </a:cubicBezTo>
                  <a:cubicBezTo>
                    <a:pt x="8720" y="61463"/>
                    <a:pt x="8720" y="61463"/>
                    <a:pt x="8720" y="61463"/>
                  </a:cubicBezTo>
                  <a:cubicBezTo>
                    <a:pt x="9069" y="61097"/>
                    <a:pt x="9069" y="61097"/>
                    <a:pt x="9767" y="61097"/>
                  </a:cubicBezTo>
                  <a:cubicBezTo>
                    <a:pt x="10116" y="61463"/>
                    <a:pt x="10465" y="61463"/>
                    <a:pt x="10465" y="61829"/>
                  </a:cubicBezTo>
                  <a:cubicBezTo>
                    <a:pt x="10465" y="62195"/>
                    <a:pt x="10116" y="62560"/>
                    <a:pt x="10116" y="62560"/>
                  </a:cubicBezTo>
                  <a:cubicBezTo>
                    <a:pt x="9767" y="62560"/>
                    <a:pt x="9767" y="62926"/>
                    <a:pt x="9418" y="62926"/>
                  </a:cubicBezTo>
                  <a:cubicBezTo>
                    <a:pt x="9069" y="63292"/>
                    <a:pt x="8720" y="63658"/>
                    <a:pt x="8372" y="63658"/>
                  </a:cubicBezTo>
                  <a:cubicBezTo>
                    <a:pt x="8023" y="63658"/>
                    <a:pt x="8023" y="63658"/>
                    <a:pt x="8023" y="63292"/>
                  </a:cubicBezTo>
                  <a:cubicBezTo>
                    <a:pt x="6976" y="63292"/>
                    <a:pt x="6279" y="63292"/>
                    <a:pt x="6279" y="63658"/>
                  </a:cubicBezTo>
                  <a:cubicBezTo>
                    <a:pt x="6279" y="63658"/>
                    <a:pt x="6279" y="64024"/>
                    <a:pt x="6279" y="64024"/>
                  </a:cubicBezTo>
                  <a:cubicBezTo>
                    <a:pt x="6279" y="64390"/>
                    <a:pt x="6279" y="64756"/>
                    <a:pt x="6279" y="65121"/>
                  </a:cubicBezTo>
                  <a:cubicBezTo>
                    <a:pt x="5930" y="65487"/>
                    <a:pt x="5930" y="65487"/>
                    <a:pt x="5930" y="65853"/>
                  </a:cubicBezTo>
                  <a:cubicBezTo>
                    <a:pt x="5930" y="65487"/>
                    <a:pt x="5930" y="65487"/>
                    <a:pt x="5930" y="65487"/>
                  </a:cubicBezTo>
                  <a:cubicBezTo>
                    <a:pt x="6279" y="65487"/>
                    <a:pt x="6279" y="65487"/>
                    <a:pt x="6279" y="65487"/>
                  </a:cubicBezTo>
                  <a:cubicBezTo>
                    <a:pt x="6627" y="64756"/>
                    <a:pt x="6976" y="64390"/>
                    <a:pt x="7325" y="64390"/>
                  </a:cubicBezTo>
                  <a:cubicBezTo>
                    <a:pt x="7674" y="64390"/>
                    <a:pt x="8023" y="64390"/>
                    <a:pt x="8023" y="64390"/>
                  </a:cubicBezTo>
                  <a:cubicBezTo>
                    <a:pt x="8372" y="64390"/>
                    <a:pt x="8720" y="64390"/>
                    <a:pt x="9069" y="64390"/>
                  </a:cubicBezTo>
                  <a:cubicBezTo>
                    <a:pt x="9418" y="64390"/>
                    <a:pt x="9418" y="64024"/>
                    <a:pt x="9767" y="64024"/>
                  </a:cubicBezTo>
                  <a:cubicBezTo>
                    <a:pt x="9767" y="63658"/>
                    <a:pt x="10116" y="63292"/>
                    <a:pt x="10465" y="63292"/>
                  </a:cubicBezTo>
                  <a:cubicBezTo>
                    <a:pt x="11511" y="62926"/>
                    <a:pt x="11511" y="62926"/>
                    <a:pt x="11860" y="63292"/>
                  </a:cubicBezTo>
                  <a:cubicBezTo>
                    <a:pt x="11860" y="63292"/>
                    <a:pt x="12209" y="63292"/>
                    <a:pt x="12558" y="63658"/>
                  </a:cubicBezTo>
                  <a:cubicBezTo>
                    <a:pt x="12906" y="63658"/>
                    <a:pt x="12906" y="63292"/>
                    <a:pt x="13255" y="63292"/>
                  </a:cubicBezTo>
                  <a:cubicBezTo>
                    <a:pt x="13604" y="63292"/>
                    <a:pt x="13604" y="62926"/>
                    <a:pt x="13953" y="63292"/>
                  </a:cubicBezTo>
                  <a:cubicBezTo>
                    <a:pt x="13953" y="63292"/>
                    <a:pt x="15000" y="63658"/>
                    <a:pt x="15000" y="64024"/>
                  </a:cubicBezTo>
                  <a:cubicBezTo>
                    <a:pt x="15000" y="64390"/>
                    <a:pt x="14651" y="64390"/>
                    <a:pt x="14651" y="64390"/>
                  </a:cubicBezTo>
                  <a:cubicBezTo>
                    <a:pt x="14302" y="64390"/>
                    <a:pt x="14302" y="64756"/>
                    <a:pt x="13953" y="64756"/>
                  </a:cubicBezTo>
                  <a:cubicBezTo>
                    <a:pt x="13953" y="64756"/>
                    <a:pt x="13953" y="65121"/>
                    <a:pt x="14302" y="65487"/>
                  </a:cubicBezTo>
                  <a:cubicBezTo>
                    <a:pt x="14302" y="65487"/>
                    <a:pt x="14302" y="65487"/>
                    <a:pt x="14302" y="65487"/>
                  </a:cubicBezTo>
                  <a:cubicBezTo>
                    <a:pt x="14302" y="65853"/>
                    <a:pt x="14302" y="65853"/>
                    <a:pt x="14302" y="65853"/>
                  </a:cubicBezTo>
                  <a:cubicBezTo>
                    <a:pt x="14302" y="65853"/>
                    <a:pt x="14651" y="65853"/>
                    <a:pt x="14651" y="65853"/>
                  </a:cubicBezTo>
                  <a:cubicBezTo>
                    <a:pt x="15000" y="65853"/>
                    <a:pt x="15000" y="65853"/>
                    <a:pt x="15000" y="65853"/>
                  </a:cubicBezTo>
                  <a:cubicBezTo>
                    <a:pt x="15000" y="65853"/>
                    <a:pt x="15348" y="65853"/>
                    <a:pt x="15697" y="65487"/>
                  </a:cubicBezTo>
                  <a:cubicBezTo>
                    <a:pt x="16395" y="65487"/>
                    <a:pt x="16744" y="65121"/>
                    <a:pt x="16744" y="65121"/>
                  </a:cubicBezTo>
                  <a:cubicBezTo>
                    <a:pt x="17441" y="65121"/>
                    <a:pt x="17790" y="65121"/>
                    <a:pt x="18139" y="64756"/>
                  </a:cubicBezTo>
                  <a:cubicBezTo>
                    <a:pt x="18139" y="64756"/>
                    <a:pt x="18488" y="64756"/>
                    <a:pt x="18837" y="64390"/>
                  </a:cubicBezTo>
                  <a:cubicBezTo>
                    <a:pt x="18837" y="64390"/>
                    <a:pt x="19186" y="64390"/>
                    <a:pt x="19186" y="64024"/>
                  </a:cubicBezTo>
                  <a:cubicBezTo>
                    <a:pt x="19883" y="63658"/>
                    <a:pt x="20581" y="63292"/>
                    <a:pt x="20930" y="63658"/>
                  </a:cubicBezTo>
                  <a:cubicBezTo>
                    <a:pt x="21627" y="64024"/>
                    <a:pt x="21976" y="64024"/>
                    <a:pt x="22325" y="64024"/>
                  </a:cubicBezTo>
                  <a:cubicBezTo>
                    <a:pt x="22674" y="64024"/>
                    <a:pt x="22674" y="64390"/>
                    <a:pt x="23023" y="64390"/>
                  </a:cubicBezTo>
                  <a:cubicBezTo>
                    <a:pt x="23372" y="64756"/>
                    <a:pt x="23372" y="64756"/>
                    <a:pt x="23372" y="64756"/>
                  </a:cubicBezTo>
                  <a:cubicBezTo>
                    <a:pt x="23372" y="64756"/>
                    <a:pt x="23372" y="64756"/>
                    <a:pt x="23372" y="64756"/>
                  </a:cubicBezTo>
                  <a:cubicBezTo>
                    <a:pt x="23720" y="64390"/>
                    <a:pt x="24418" y="64024"/>
                    <a:pt x="25116" y="64390"/>
                  </a:cubicBezTo>
                  <a:cubicBezTo>
                    <a:pt x="25116" y="64390"/>
                    <a:pt x="25465" y="64756"/>
                    <a:pt x="25465" y="64756"/>
                  </a:cubicBezTo>
                  <a:cubicBezTo>
                    <a:pt x="25813" y="64756"/>
                    <a:pt x="25813" y="65121"/>
                    <a:pt x="26162" y="65121"/>
                  </a:cubicBezTo>
                  <a:cubicBezTo>
                    <a:pt x="26162" y="65121"/>
                    <a:pt x="26511" y="65487"/>
                    <a:pt x="26511" y="65487"/>
                  </a:cubicBezTo>
                  <a:cubicBezTo>
                    <a:pt x="26860" y="65487"/>
                    <a:pt x="27209" y="65487"/>
                    <a:pt x="27558" y="65853"/>
                  </a:cubicBezTo>
                  <a:cubicBezTo>
                    <a:pt x="27558" y="65853"/>
                    <a:pt x="27906" y="65853"/>
                    <a:pt x="27906" y="65853"/>
                  </a:cubicBezTo>
                  <a:cubicBezTo>
                    <a:pt x="28255" y="65853"/>
                    <a:pt x="28604" y="66219"/>
                    <a:pt x="28604" y="66219"/>
                  </a:cubicBezTo>
                  <a:cubicBezTo>
                    <a:pt x="28953" y="66219"/>
                    <a:pt x="28953" y="66585"/>
                    <a:pt x="28953" y="66585"/>
                  </a:cubicBezTo>
                  <a:cubicBezTo>
                    <a:pt x="29302" y="66585"/>
                    <a:pt x="29302" y="66951"/>
                    <a:pt x="29651" y="66951"/>
                  </a:cubicBezTo>
                  <a:cubicBezTo>
                    <a:pt x="30000" y="66951"/>
                    <a:pt x="30697" y="67682"/>
                    <a:pt x="30697" y="68414"/>
                  </a:cubicBezTo>
                  <a:cubicBezTo>
                    <a:pt x="30697" y="68780"/>
                    <a:pt x="30697" y="68780"/>
                    <a:pt x="30697" y="69146"/>
                  </a:cubicBezTo>
                  <a:cubicBezTo>
                    <a:pt x="31046" y="69146"/>
                    <a:pt x="31046" y="69512"/>
                    <a:pt x="31046" y="69878"/>
                  </a:cubicBezTo>
                  <a:cubicBezTo>
                    <a:pt x="31046" y="70609"/>
                    <a:pt x="31046" y="70609"/>
                    <a:pt x="31395" y="70609"/>
                  </a:cubicBezTo>
                  <a:cubicBezTo>
                    <a:pt x="31395" y="70975"/>
                    <a:pt x="31744" y="70975"/>
                    <a:pt x="31744" y="70975"/>
                  </a:cubicBezTo>
                  <a:cubicBezTo>
                    <a:pt x="31744" y="70975"/>
                    <a:pt x="32790" y="72073"/>
                    <a:pt x="32093" y="72439"/>
                  </a:cubicBezTo>
                  <a:cubicBezTo>
                    <a:pt x="32093" y="72804"/>
                    <a:pt x="32093" y="73170"/>
                    <a:pt x="32093" y="73536"/>
                  </a:cubicBezTo>
                  <a:cubicBezTo>
                    <a:pt x="32093" y="73902"/>
                    <a:pt x="32093" y="74268"/>
                    <a:pt x="31744" y="74268"/>
                  </a:cubicBezTo>
                  <a:cubicBezTo>
                    <a:pt x="31395" y="74634"/>
                    <a:pt x="31395" y="74634"/>
                    <a:pt x="31395" y="74634"/>
                  </a:cubicBezTo>
                  <a:cubicBezTo>
                    <a:pt x="31046" y="74634"/>
                    <a:pt x="31046" y="74634"/>
                    <a:pt x="30697" y="75000"/>
                  </a:cubicBezTo>
                  <a:cubicBezTo>
                    <a:pt x="30697" y="75365"/>
                    <a:pt x="30348" y="75365"/>
                    <a:pt x="30348" y="75731"/>
                  </a:cubicBezTo>
                  <a:cubicBezTo>
                    <a:pt x="30348" y="76097"/>
                    <a:pt x="30348" y="76463"/>
                    <a:pt x="30000" y="76463"/>
                  </a:cubicBezTo>
                  <a:cubicBezTo>
                    <a:pt x="29651" y="76829"/>
                    <a:pt x="29651" y="76829"/>
                    <a:pt x="29651" y="76829"/>
                  </a:cubicBezTo>
                  <a:cubicBezTo>
                    <a:pt x="29651" y="77195"/>
                    <a:pt x="29651" y="77195"/>
                    <a:pt x="29651" y="77195"/>
                  </a:cubicBezTo>
                  <a:cubicBezTo>
                    <a:pt x="30000" y="77195"/>
                    <a:pt x="30000" y="77560"/>
                    <a:pt x="30000" y="77560"/>
                  </a:cubicBezTo>
                  <a:cubicBezTo>
                    <a:pt x="30348" y="77926"/>
                    <a:pt x="30348" y="79024"/>
                    <a:pt x="30000" y="79390"/>
                  </a:cubicBezTo>
                  <a:cubicBezTo>
                    <a:pt x="29651" y="79756"/>
                    <a:pt x="29651" y="80121"/>
                    <a:pt x="29302" y="80487"/>
                  </a:cubicBezTo>
                  <a:cubicBezTo>
                    <a:pt x="29302" y="80487"/>
                    <a:pt x="29302" y="80853"/>
                    <a:pt x="28953" y="80853"/>
                  </a:cubicBezTo>
                  <a:cubicBezTo>
                    <a:pt x="28953" y="81219"/>
                    <a:pt x="28953" y="81219"/>
                    <a:pt x="28604" y="81219"/>
                  </a:cubicBezTo>
                  <a:cubicBezTo>
                    <a:pt x="28255" y="81585"/>
                    <a:pt x="28255" y="81585"/>
                    <a:pt x="28255" y="81951"/>
                  </a:cubicBezTo>
                  <a:cubicBezTo>
                    <a:pt x="28604" y="82317"/>
                    <a:pt x="28604" y="82682"/>
                    <a:pt x="28604" y="83048"/>
                  </a:cubicBezTo>
                  <a:cubicBezTo>
                    <a:pt x="28255" y="83048"/>
                    <a:pt x="28255" y="83414"/>
                    <a:pt x="27906" y="83414"/>
                  </a:cubicBezTo>
                  <a:cubicBezTo>
                    <a:pt x="27209" y="83414"/>
                    <a:pt x="26860" y="83414"/>
                    <a:pt x="26511" y="83780"/>
                  </a:cubicBezTo>
                  <a:cubicBezTo>
                    <a:pt x="26511" y="84146"/>
                    <a:pt x="26511" y="84146"/>
                    <a:pt x="26511" y="84512"/>
                  </a:cubicBezTo>
                  <a:cubicBezTo>
                    <a:pt x="26511" y="84512"/>
                    <a:pt x="26511" y="84512"/>
                    <a:pt x="26860" y="84512"/>
                  </a:cubicBezTo>
                  <a:cubicBezTo>
                    <a:pt x="27209" y="84878"/>
                    <a:pt x="27209" y="84878"/>
                    <a:pt x="27209" y="85243"/>
                  </a:cubicBezTo>
                  <a:cubicBezTo>
                    <a:pt x="27209" y="85609"/>
                    <a:pt x="27209" y="86341"/>
                    <a:pt x="26511" y="86707"/>
                  </a:cubicBezTo>
                  <a:cubicBezTo>
                    <a:pt x="26162" y="87073"/>
                    <a:pt x="26162" y="87073"/>
                    <a:pt x="25813" y="87073"/>
                  </a:cubicBezTo>
                  <a:cubicBezTo>
                    <a:pt x="25813" y="87439"/>
                    <a:pt x="25465" y="87439"/>
                    <a:pt x="24767" y="87804"/>
                  </a:cubicBezTo>
                  <a:cubicBezTo>
                    <a:pt x="24418" y="87804"/>
                    <a:pt x="24418" y="87804"/>
                    <a:pt x="24418" y="87804"/>
                  </a:cubicBezTo>
                  <a:cubicBezTo>
                    <a:pt x="24069" y="88170"/>
                    <a:pt x="23372" y="88170"/>
                    <a:pt x="23023" y="87804"/>
                  </a:cubicBezTo>
                  <a:cubicBezTo>
                    <a:pt x="22674" y="87804"/>
                    <a:pt x="22674" y="87804"/>
                    <a:pt x="22325" y="87439"/>
                  </a:cubicBezTo>
                  <a:cubicBezTo>
                    <a:pt x="22325" y="87439"/>
                    <a:pt x="21976" y="87439"/>
                    <a:pt x="21976" y="87804"/>
                  </a:cubicBezTo>
                  <a:cubicBezTo>
                    <a:pt x="21627" y="87804"/>
                    <a:pt x="21627" y="88170"/>
                    <a:pt x="21627" y="88170"/>
                  </a:cubicBezTo>
                  <a:cubicBezTo>
                    <a:pt x="21279" y="88536"/>
                    <a:pt x="20930" y="88536"/>
                    <a:pt x="20930" y="88902"/>
                  </a:cubicBezTo>
                  <a:cubicBezTo>
                    <a:pt x="20581" y="89268"/>
                    <a:pt x="20581" y="89268"/>
                    <a:pt x="20581" y="89634"/>
                  </a:cubicBezTo>
                  <a:cubicBezTo>
                    <a:pt x="20232" y="90000"/>
                    <a:pt x="19883" y="90365"/>
                    <a:pt x="19883" y="90365"/>
                  </a:cubicBezTo>
                  <a:cubicBezTo>
                    <a:pt x="19883" y="90731"/>
                    <a:pt x="19883" y="91097"/>
                    <a:pt x="19883" y="91097"/>
                  </a:cubicBezTo>
                  <a:cubicBezTo>
                    <a:pt x="19534" y="91463"/>
                    <a:pt x="19534" y="91829"/>
                    <a:pt x="19534" y="92195"/>
                  </a:cubicBezTo>
                  <a:cubicBezTo>
                    <a:pt x="19534" y="92560"/>
                    <a:pt x="19534" y="92560"/>
                    <a:pt x="19534" y="92560"/>
                  </a:cubicBezTo>
                  <a:cubicBezTo>
                    <a:pt x="19534" y="93292"/>
                    <a:pt x="19534" y="93658"/>
                    <a:pt x="19883" y="94024"/>
                  </a:cubicBezTo>
                  <a:cubicBezTo>
                    <a:pt x="19883" y="94024"/>
                    <a:pt x="20581" y="95121"/>
                    <a:pt x="20581" y="95487"/>
                  </a:cubicBezTo>
                  <a:cubicBezTo>
                    <a:pt x="20581" y="95487"/>
                    <a:pt x="20581" y="95853"/>
                    <a:pt x="20232" y="95853"/>
                  </a:cubicBezTo>
                  <a:cubicBezTo>
                    <a:pt x="20232" y="96219"/>
                    <a:pt x="19883" y="96219"/>
                    <a:pt x="19883" y="96219"/>
                  </a:cubicBezTo>
                  <a:cubicBezTo>
                    <a:pt x="19883" y="96585"/>
                    <a:pt x="19883" y="96585"/>
                    <a:pt x="19883" y="96585"/>
                  </a:cubicBezTo>
                  <a:cubicBezTo>
                    <a:pt x="20232" y="96951"/>
                    <a:pt x="20232" y="97317"/>
                    <a:pt x="19883" y="97682"/>
                  </a:cubicBezTo>
                  <a:cubicBezTo>
                    <a:pt x="19534" y="98414"/>
                    <a:pt x="19186" y="98780"/>
                    <a:pt x="18837" y="99146"/>
                  </a:cubicBezTo>
                  <a:cubicBezTo>
                    <a:pt x="18488" y="99146"/>
                    <a:pt x="18139" y="99878"/>
                    <a:pt x="17790" y="99878"/>
                  </a:cubicBezTo>
                  <a:cubicBezTo>
                    <a:pt x="17790" y="100243"/>
                    <a:pt x="17441" y="100243"/>
                    <a:pt x="17441" y="100243"/>
                  </a:cubicBezTo>
                  <a:cubicBezTo>
                    <a:pt x="17093" y="100243"/>
                    <a:pt x="16744" y="100609"/>
                    <a:pt x="16744" y="100609"/>
                  </a:cubicBezTo>
                  <a:cubicBezTo>
                    <a:pt x="16744" y="100975"/>
                    <a:pt x="16744" y="100975"/>
                    <a:pt x="16744" y="100975"/>
                  </a:cubicBezTo>
                  <a:cubicBezTo>
                    <a:pt x="17093" y="100975"/>
                    <a:pt x="17093" y="100975"/>
                    <a:pt x="17093" y="100975"/>
                  </a:cubicBezTo>
                  <a:cubicBezTo>
                    <a:pt x="17093" y="101341"/>
                    <a:pt x="17441" y="101341"/>
                    <a:pt x="17441" y="102073"/>
                  </a:cubicBezTo>
                  <a:cubicBezTo>
                    <a:pt x="17441" y="102439"/>
                    <a:pt x="17441" y="102439"/>
                    <a:pt x="17441" y="102439"/>
                  </a:cubicBezTo>
                  <a:cubicBezTo>
                    <a:pt x="17441" y="102804"/>
                    <a:pt x="17093" y="103536"/>
                    <a:pt x="17441" y="103536"/>
                  </a:cubicBezTo>
                  <a:cubicBezTo>
                    <a:pt x="17790" y="103536"/>
                    <a:pt x="18488" y="104268"/>
                    <a:pt x="18488" y="104634"/>
                  </a:cubicBezTo>
                  <a:cubicBezTo>
                    <a:pt x="18488" y="105000"/>
                    <a:pt x="18488" y="105000"/>
                    <a:pt x="18488" y="105365"/>
                  </a:cubicBezTo>
                  <a:cubicBezTo>
                    <a:pt x="18139" y="105365"/>
                    <a:pt x="18139" y="105731"/>
                    <a:pt x="18139" y="106463"/>
                  </a:cubicBezTo>
                  <a:cubicBezTo>
                    <a:pt x="18139" y="107195"/>
                    <a:pt x="18139" y="107560"/>
                    <a:pt x="18488" y="107926"/>
                  </a:cubicBezTo>
                  <a:cubicBezTo>
                    <a:pt x="18488" y="107926"/>
                    <a:pt x="18488" y="107926"/>
                    <a:pt x="18837" y="108658"/>
                  </a:cubicBezTo>
                  <a:cubicBezTo>
                    <a:pt x="18837" y="108658"/>
                    <a:pt x="18837" y="109024"/>
                    <a:pt x="18837" y="109024"/>
                  </a:cubicBezTo>
                  <a:cubicBezTo>
                    <a:pt x="18837" y="109024"/>
                    <a:pt x="18837" y="109024"/>
                    <a:pt x="18837" y="109024"/>
                  </a:cubicBezTo>
                  <a:cubicBezTo>
                    <a:pt x="19186" y="109390"/>
                    <a:pt x="19883" y="109390"/>
                    <a:pt x="19883" y="110121"/>
                  </a:cubicBezTo>
                  <a:cubicBezTo>
                    <a:pt x="19883" y="110121"/>
                    <a:pt x="20232" y="111219"/>
                    <a:pt x="20232" y="111585"/>
                  </a:cubicBezTo>
                  <a:cubicBezTo>
                    <a:pt x="19883" y="111951"/>
                    <a:pt x="20232" y="111951"/>
                    <a:pt x="20232" y="111951"/>
                  </a:cubicBezTo>
                  <a:cubicBezTo>
                    <a:pt x="20232" y="111951"/>
                    <a:pt x="20232" y="111951"/>
                    <a:pt x="20581" y="111951"/>
                  </a:cubicBezTo>
                  <a:cubicBezTo>
                    <a:pt x="20581" y="111951"/>
                    <a:pt x="20930" y="111585"/>
                    <a:pt x="20930" y="111585"/>
                  </a:cubicBezTo>
                  <a:cubicBezTo>
                    <a:pt x="20930" y="111219"/>
                    <a:pt x="21279" y="110853"/>
                    <a:pt x="21627" y="110853"/>
                  </a:cubicBezTo>
                  <a:cubicBezTo>
                    <a:pt x="21627" y="110853"/>
                    <a:pt x="21627" y="110487"/>
                    <a:pt x="21976" y="110487"/>
                  </a:cubicBezTo>
                  <a:cubicBezTo>
                    <a:pt x="21976" y="110121"/>
                    <a:pt x="21976" y="109756"/>
                    <a:pt x="22325" y="109756"/>
                  </a:cubicBezTo>
                  <a:cubicBezTo>
                    <a:pt x="23023" y="110121"/>
                    <a:pt x="23023" y="110121"/>
                    <a:pt x="23720" y="110487"/>
                  </a:cubicBezTo>
                  <a:cubicBezTo>
                    <a:pt x="24069" y="110853"/>
                    <a:pt x="24069" y="111219"/>
                    <a:pt x="24069" y="111219"/>
                  </a:cubicBezTo>
                  <a:cubicBezTo>
                    <a:pt x="24069" y="111585"/>
                    <a:pt x="24069" y="111585"/>
                    <a:pt x="24418" y="111951"/>
                  </a:cubicBezTo>
                  <a:cubicBezTo>
                    <a:pt x="24418" y="111951"/>
                    <a:pt x="24418" y="111951"/>
                    <a:pt x="24767" y="112317"/>
                  </a:cubicBezTo>
                  <a:cubicBezTo>
                    <a:pt x="24767" y="112317"/>
                    <a:pt x="25116" y="112682"/>
                    <a:pt x="25465" y="113048"/>
                  </a:cubicBezTo>
                  <a:cubicBezTo>
                    <a:pt x="25465" y="113414"/>
                    <a:pt x="25465" y="113414"/>
                    <a:pt x="25465" y="113414"/>
                  </a:cubicBezTo>
                  <a:cubicBezTo>
                    <a:pt x="25465" y="113414"/>
                    <a:pt x="25465" y="113414"/>
                    <a:pt x="25465" y="113414"/>
                  </a:cubicBezTo>
                  <a:cubicBezTo>
                    <a:pt x="25813" y="113048"/>
                    <a:pt x="25813" y="113048"/>
                    <a:pt x="25813" y="113048"/>
                  </a:cubicBezTo>
                  <a:cubicBezTo>
                    <a:pt x="25813" y="112682"/>
                    <a:pt x="26162" y="112682"/>
                    <a:pt x="26511" y="112682"/>
                  </a:cubicBezTo>
                  <a:cubicBezTo>
                    <a:pt x="26511" y="113048"/>
                    <a:pt x="26860" y="113048"/>
                    <a:pt x="26860" y="113414"/>
                  </a:cubicBezTo>
                  <a:cubicBezTo>
                    <a:pt x="27209" y="113780"/>
                    <a:pt x="27209" y="113780"/>
                    <a:pt x="27209" y="113780"/>
                  </a:cubicBezTo>
                  <a:cubicBezTo>
                    <a:pt x="27209" y="113780"/>
                    <a:pt x="27209" y="113780"/>
                    <a:pt x="27209" y="113780"/>
                  </a:cubicBezTo>
                  <a:cubicBezTo>
                    <a:pt x="27558" y="113780"/>
                    <a:pt x="27558" y="114146"/>
                    <a:pt x="27558" y="114146"/>
                  </a:cubicBezTo>
                  <a:cubicBezTo>
                    <a:pt x="27906" y="114146"/>
                    <a:pt x="27906" y="114146"/>
                    <a:pt x="27906" y="113780"/>
                  </a:cubicBezTo>
                  <a:cubicBezTo>
                    <a:pt x="28255" y="113780"/>
                    <a:pt x="28255" y="113414"/>
                    <a:pt x="28255" y="113048"/>
                  </a:cubicBezTo>
                  <a:cubicBezTo>
                    <a:pt x="28255" y="112682"/>
                    <a:pt x="28604" y="112317"/>
                    <a:pt x="28604" y="112317"/>
                  </a:cubicBezTo>
                  <a:cubicBezTo>
                    <a:pt x="28953" y="111951"/>
                    <a:pt x="28953" y="111951"/>
                    <a:pt x="28953" y="111585"/>
                  </a:cubicBezTo>
                  <a:cubicBezTo>
                    <a:pt x="28953" y="111585"/>
                    <a:pt x="28953" y="111219"/>
                    <a:pt x="29302" y="110853"/>
                  </a:cubicBezTo>
                  <a:cubicBezTo>
                    <a:pt x="29651" y="110487"/>
                    <a:pt x="29651" y="110121"/>
                    <a:pt x="29651" y="109390"/>
                  </a:cubicBezTo>
                  <a:cubicBezTo>
                    <a:pt x="29651" y="109024"/>
                    <a:pt x="29651" y="109024"/>
                    <a:pt x="29651" y="109024"/>
                  </a:cubicBezTo>
                  <a:cubicBezTo>
                    <a:pt x="29302" y="109024"/>
                    <a:pt x="29302" y="109024"/>
                    <a:pt x="29302" y="109024"/>
                  </a:cubicBezTo>
                  <a:cubicBezTo>
                    <a:pt x="29302" y="108658"/>
                    <a:pt x="28953" y="108658"/>
                    <a:pt x="28953" y="108292"/>
                  </a:cubicBezTo>
                  <a:cubicBezTo>
                    <a:pt x="29302" y="107560"/>
                    <a:pt x="29302" y="107560"/>
                    <a:pt x="29302" y="107195"/>
                  </a:cubicBezTo>
                  <a:cubicBezTo>
                    <a:pt x="29302" y="107195"/>
                    <a:pt x="29302" y="106829"/>
                    <a:pt x="29302" y="106829"/>
                  </a:cubicBezTo>
                  <a:cubicBezTo>
                    <a:pt x="29302" y="106463"/>
                    <a:pt x="28953" y="106097"/>
                    <a:pt x="28604" y="105731"/>
                  </a:cubicBezTo>
                  <a:cubicBezTo>
                    <a:pt x="28604" y="105731"/>
                    <a:pt x="28604" y="105731"/>
                    <a:pt x="28604" y="105731"/>
                  </a:cubicBezTo>
                  <a:cubicBezTo>
                    <a:pt x="28255" y="106097"/>
                    <a:pt x="27906" y="106097"/>
                    <a:pt x="27906" y="106097"/>
                  </a:cubicBezTo>
                  <a:cubicBezTo>
                    <a:pt x="27558" y="106097"/>
                    <a:pt x="27209" y="105731"/>
                    <a:pt x="27209" y="105365"/>
                  </a:cubicBezTo>
                  <a:cubicBezTo>
                    <a:pt x="26860" y="105000"/>
                    <a:pt x="26860" y="104634"/>
                    <a:pt x="26860" y="104268"/>
                  </a:cubicBezTo>
                  <a:cubicBezTo>
                    <a:pt x="26511" y="103536"/>
                    <a:pt x="26860" y="103170"/>
                    <a:pt x="26860" y="102804"/>
                  </a:cubicBezTo>
                  <a:cubicBezTo>
                    <a:pt x="26860" y="102804"/>
                    <a:pt x="26860" y="102804"/>
                    <a:pt x="26860" y="102804"/>
                  </a:cubicBezTo>
                  <a:cubicBezTo>
                    <a:pt x="26860" y="102439"/>
                    <a:pt x="26860" y="101707"/>
                    <a:pt x="26511" y="101707"/>
                  </a:cubicBezTo>
                  <a:cubicBezTo>
                    <a:pt x="26511" y="101341"/>
                    <a:pt x="26511" y="101341"/>
                    <a:pt x="26162" y="101341"/>
                  </a:cubicBezTo>
                  <a:cubicBezTo>
                    <a:pt x="25813" y="101341"/>
                    <a:pt x="25465" y="101341"/>
                    <a:pt x="25465" y="100975"/>
                  </a:cubicBezTo>
                  <a:cubicBezTo>
                    <a:pt x="25465" y="100609"/>
                    <a:pt x="25116" y="100243"/>
                    <a:pt x="24767" y="100243"/>
                  </a:cubicBezTo>
                  <a:cubicBezTo>
                    <a:pt x="24418" y="100243"/>
                    <a:pt x="24418" y="100243"/>
                    <a:pt x="24418" y="100243"/>
                  </a:cubicBezTo>
                  <a:cubicBezTo>
                    <a:pt x="24418" y="99878"/>
                    <a:pt x="24418" y="99878"/>
                    <a:pt x="24418" y="99878"/>
                  </a:cubicBezTo>
                  <a:cubicBezTo>
                    <a:pt x="24418" y="99878"/>
                    <a:pt x="24418" y="99878"/>
                    <a:pt x="24418" y="99878"/>
                  </a:cubicBezTo>
                  <a:cubicBezTo>
                    <a:pt x="24767" y="99512"/>
                    <a:pt x="24767" y="99146"/>
                    <a:pt x="24767" y="99146"/>
                  </a:cubicBezTo>
                  <a:cubicBezTo>
                    <a:pt x="24767" y="99146"/>
                    <a:pt x="24767" y="99146"/>
                    <a:pt x="24767" y="98780"/>
                  </a:cubicBezTo>
                  <a:cubicBezTo>
                    <a:pt x="24767" y="98414"/>
                    <a:pt x="25116" y="98048"/>
                    <a:pt x="25116" y="97682"/>
                  </a:cubicBezTo>
                  <a:cubicBezTo>
                    <a:pt x="25465" y="97682"/>
                    <a:pt x="25465" y="97682"/>
                    <a:pt x="25465" y="97682"/>
                  </a:cubicBezTo>
                  <a:cubicBezTo>
                    <a:pt x="25116" y="97317"/>
                    <a:pt x="25116" y="97317"/>
                    <a:pt x="24767" y="96951"/>
                  </a:cubicBezTo>
                  <a:cubicBezTo>
                    <a:pt x="24767" y="96951"/>
                    <a:pt x="24418" y="96951"/>
                    <a:pt x="24418" y="96585"/>
                  </a:cubicBezTo>
                  <a:cubicBezTo>
                    <a:pt x="24069" y="96585"/>
                    <a:pt x="24069" y="96585"/>
                    <a:pt x="24069" y="96219"/>
                  </a:cubicBezTo>
                  <a:cubicBezTo>
                    <a:pt x="24069" y="96219"/>
                    <a:pt x="23720" y="95853"/>
                    <a:pt x="23720" y="95853"/>
                  </a:cubicBezTo>
                  <a:cubicBezTo>
                    <a:pt x="23372" y="95853"/>
                    <a:pt x="23372" y="95853"/>
                    <a:pt x="23023" y="95853"/>
                  </a:cubicBezTo>
                  <a:cubicBezTo>
                    <a:pt x="22674" y="95853"/>
                    <a:pt x="22325" y="95853"/>
                    <a:pt x="22325" y="95121"/>
                  </a:cubicBezTo>
                  <a:cubicBezTo>
                    <a:pt x="22325" y="94390"/>
                    <a:pt x="22325" y="94024"/>
                    <a:pt x="22325" y="94024"/>
                  </a:cubicBezTo>
                  <a:cubicBezTo>
                    <a:pt x="22325" y="93658"/>
                    <a:pt x="23023" y="93292"/>
                    <a:pt x="23720" y="92926"/>
                  </a:cubicBezTo>
                  <a:cubicBezTo>
                    <a:pt x="24069" y="92926"/>
                    <a:pt x="24069" y="92926"/>
                    <a:pt x="24069" y="92926"/>
                  </a:cubicBezTo>
                  <a:cubicBezTo>
                    <a:pt x="24069" y="92560"/>
                    <a:pt x="24069" y="92560"/>
                    <a:pt x="24069" y="92560"/>
                  </a:cubicBezTo>
                  <a:cubicBezTo>
                    <a:pt x="23720" y="92560"/>
                    <a:pt x="23720" y="92195"/>
                    <a:pt x="23720" y="92195"/>
                  </a:cubicBezTo>
                  <a:cubicBezTo>
                    <a:pt x="24069" y="91829"/>
                    <a:pt x="24069" y="91829"/>
                    <a:pt x="24069" y="91829"/>
                  </a:cubicBezTo>
                  <a:cubicBezTo>
                    <a:pt x="24418" y="91829"/>
                    <a:pt x="24418" y="91829"/>
                    <a:pt x="24418" y="91829"/>
                  </a:cubicBezTo>
                  <a:cubicBezTo>
                    <a:pt x="24767" y="91463"/>
                    <a:pt x="24767" y="91463"/>
                    <a:pt x="25465" y="91829"/>
                  </a:cubicBezTo>
                  <a:cubicBezTo>
                    <a:pt x="25465" y="92195"/>
                    <a:pt x="25813" y="92926"/>
                    <a:pt x="25813" y="93292"/>
                  </a:cubicBezTo>
                  <a:cubicBezTo>
                    <a:pt x="25813" y="93292"/>
                    <a:pt x="25813" y="93292"/>
                    <a:pt x="25813" y="93292"/>
                  </a:cubicBezTo>
                  <a:cubicBezTo>
                    <a:pt x="26162" y="92926"/>
                    <a:pt x="26162" y="92926"/>
                    <a:pt x="26162" y="92926"/>
                  </a:cubicBezTo>
                  <a:cubicBezTo>
                    <a:pt x="26511" y="92926"/>
                    <a:pt x="26511" y="93292"/>
                    <a:pt x="26860" y="92926"/>
                  </a:cubicBezTo>
                  <a:cubicBezTo>
                    <a:pt x="26860" y="92926"/>
                    <a:pt x="27558" y="92195"/>
                    <a:pt x="27558" y="91829"/>
                  </a:cubicBezTo>
                  <a:cubicBezTo>
                    <a:pt x="27558" y="91463"/>
                    <a:pt x="27558" y="91463"/>
                    <a:pt x="27558" y="91463"/>
                  </a:cubicBezTo>
                  <a:cubicBezTo>
                    <a:pt x="27209" y="91097"/>
                    <a:pt x="27209" y="91097"/>
                    <a:pt x="27209" y="90731"/>
                  </a:cubicBezTo>
                  <a:cubicBezTo>
                    <a:pt x="27558" y="90731"/>
                    <a:pt x="27558" y="90731"/>
                    <a:pt x="27906" y="90731"/>
                  </a:cubicBezTo>
                  <a:cubicBezTo>
                    <a:pt x="27906" y="90731"/>
                    <a:pt x="27906" y="90365"/>
                    <a:pt x="28255" y="90365"/>
                  </a:cubicBezTo>
                  <a:cubicBezTo>
                    <a:pt x="28255" y="90365"/>
                    <a:pt x="28255" y="90365"/>
                    <a:pt x="28255" y="90365"/>
                  </a:cubicBezTo>
                  <a:cubicBezTo>
                    <a:pt x="27906" y="90000"/>
                    <a:pt x="27906" y="89634"/>
                    <a:pt x="28255" y="89634"/>
                  </a:cubicBezTo>
                  <a:cubicBezTo>
                    <a:pt x="28604" y="89268"/>
                    <a:pt x="29302" y="89268"/>
                    <a:pt x="29302" y="89268"/>
                  </a:cubicBezTo>
                  <a:cubicBezTo>
                    <a:pt x="29651" y="89268"/>
                    <a:pt x="29651" y="89634"/>
                    <a:pt x="29651" y="90000"/>
                  </a:cubicBezTo>
                  <a:cubicBezTo>
                    <a:pt x="29651" y="90000"/>
                    <a:pt x="30000" y="90365"/>
                    <a:pt x="30000" y="90731"/>
                  </a:cubicBezTo>
                  <a:cubicBezTo>
                    <a:pt x="30000" y="91097"/>
                    <a:pt x="30348" y="91463"/>
                    <a:pt x="30000" y="91829"/>
                  </a:cubicBezTo>
                  <a:cubicBezTo>
                    <a:pt x="30000" y="91829"/>
                    <a:pt x="29651" y="91829"/>
                    <a:pt x="29302" y="91829"/>
                  </a:cubicBezTo>
                  <a:cubicBezTo>
                    <a:pt x="28953" y="91829"/>
                    <a:pt x="28953" y="91829"/>
                    <a:pt x="28604" y="92195"/>
                  </a:cubicBezTo>
                  <a:cubicBezTo>
                    <a:pt x="28604" y="92195"/>
                    <a:pt x="28604" y="92195"/>
                    <a:pt x="28604" y="92195"/>
                  </a:cubicBezTo>
                  <a:cubicBezTo>
                    <a:pt x="28604" y="92560"/>
                    <a:pt x="28255" y="93292"/>
                    <a:pt x="28255" y="93292"/>
                  </a:cubicBezTo>
                  <a:cubicBezTo>
                    <a:pt x="28604" y="93292"/>
                    <a:pt x="28604" y="93292"/>
                    <a:pt x="28604" y="93292"/>
                  </a:cubicBezTo>
                  <a:cubicBezTo>
                    <a:pt x="28953" y="93658"/>
                    <a:pt x="28953" y="93658"/>
                    <a:pt x="28953" y="94390"/>
                  </a:cubicBezTo>
                  <a:cubicBezTo>
                    <a:pt x="28953" y="94390"/>
                    <a:pt x="28953" y="94390"/>
                    <a:pt x="28953" y="94390"/>
                  </a:cubicBezTo>
                  <a:cubicBezTo>
                    <a:pt x="28953" y="94390"/>
                    <a:pt x="28953" y="94756"/>
                    <a:pt x="28953" y="94756"/>
                  </a:cubicBezTo>
                  <a:cubicBezTo>
                    <a:pt x="28604" y="95121"/>
                    <a:pt x="28604" y="95853"/>
                    <a:pt x="28604" y="95853"/>
                  </a:cubicBezTo>
                  <a:cubicBezTo>
                    <a:pt x="28953" y="96219"/>
                    <a:pt x="28953" y="95853"/>
                    <a:pt x="28953" y="95853"/>
                  </a:cubicBezTo>
                  <a:cubicBezTo>
                    <a:pt x="28953" y="95487"/>
                    <a:pt x="29302" y="95121"/>
                    <a:pt x="29651" y="95121"/>
                  </a:cubicBezTo>
                  <a:cubicBezTo>
                    <a:pt x="29651" y="95121"/>
                    <a:pt x="30000" y="95121"/>
                    <a:pt x="30348" y="94756"/>
                  </a:cubicBezTo>
                  <a:cubicBezTo>
                    <a:pt x="30348" y="94390"/>
                    <a:pt x="30697" y="94390"/>
                    <a:pt x="30697" y="94390"/>
                  </a:cubicBezTo>
                  <a:cubicBezTo>
                    <a:pt x="31046" y="94390"/>
                    <a:pt x="31046" y="94390"/>
                    <a:pt x="31046" y="94756"/>
                  </a:cubicBezTo>
                  <a:cubicBezTo>
                    <a:pt x="31046" y="94756"/>
                    <a:pt x="31395" y="94756"/>
                    <a:pt x="31395" y="95121"/>
                  </a:cubicBezTo>
                  <a:cubicBezTo>
                    <a:pt x="31744" y="95121"/>
                    <a:pt x="31744" y="95487"/>
                    <a:pt x="31744" y="95853"/>
                  </a:cubicBezTo>
                  <a:cubicBezTo>
                    <a:pt x="31744" y="96585"/>
                    <a:pt x="32093" y="96951"/>
                    <a:pt x="32093" y="96951"/>
                  </a:cubicBezTo>
                  <a:cubicBezTo>
                    <a:pt x="32441" y="96585"/>
                    <a:pt x="32441" y="96585"/>
                    <a:pt x="32441" y="96585"/>
                  </a:cubicBezTo>
                  <a:cubicBezTo>
                    <a:pt x="32790" y="96585"/>
                    <a:pt x="32790" y="96219"/>
                    <a:pt x="33139" y="96585"/>
                  </a:cubicBezTo>
                  <a:cubicBezTo>
                    <a:pt x="33139" y="96585"/>
                    <a:pt x="33139" y="96585"/>
                    <a:pt x="33139" y="96951"/>
                  </a:cubicBezTo>
                  <a:cubicBezTo>
                    <a:pt x="33139" y="97317"/>
                    <a:pt x="33139" y="97317"/>
                    <a:pt x="33139" y="97317"/>
                  </a:cubicBezTo>
                  <a:cubicBezTo>
                    <a:pt x="33488" y="97317"/>
                    <a:pt x="33488" y="97317"/>
                    <a:pt x="33488" y="96951"/>
                  </a:cubicBezTo>
                  <a:cubicBezTo>
                    <a:pt x="33488" y="96951"/>
                    <a:pt x="33837" y="96585"/>
                    <a:pt x="33837" y="96585"/>
                  </a:cubicBezTo>
                  <a:cubicBezTo>
                    <a:pt x="35232" y="96585"/>
                    <a:pt x="35232" y="96585"/>
                    <a:pt x="35232" y="96585"/>
                  </a:cubicBezTo>
                  <a:cubicBezTo>
                    <a:pt x="35232" y="96219"/>
                    <a:pt x="35232" y="96219"/>
                    <a:pt x="35232" y="96219"/>
                  </a:cubicBezTo>
                  <a:cubicBezTo>
                    <a:pt x="35232" y="95853"/>
                    <a:pt x="35232" y="95487"/>
                    <a:pt x="35581" y="95487"/>
                  </a:cubicBezTo>
                  <a:cubicBezTo>
                    <a:pt x="35581" y="95121"/>
                    <a:pt x="35581" y="95121"/>
                    <a:pt x="35930" y="95121"/>
                  </a:cubicBezTo>
                  <a:cubicBezTo>
                    <a:pt x="36279" y="95121"/>
                    <a:pt x="36627" y="95121"/>
                    <a:pt x="36627" y="94756"/>
                  </a:cubicBezTo>
                  <a:cubicBezTo>
                    <a:pt x="36976" y="94756"/>
                    <a:pt x="36976" y="94756"/>
                    <a:pt x="37325" y="94756"/>
                  </a:cubicBezTo>
                  <a:cubicBezTo>
                    <a:pt x="37674" y="94390"/>
                    <a:pt x="37674" y="94390"/>
                    <a:pt x="38023" y="94756"/>
                  </a:cubicBezTo>
                  <a:cubicBezTo>
                    <a:pt x="38372" y="95121"/>
                    <a:pt x="38372" y="95121"/>
                    <a:pt x="38372" y="95121"/>
                  </a:cubicBezTo>
                  <a:cubicBezTo>
                    <a:pt x="38720" y="95121"/>
                    <a:pt x="38720" y="95487"/>
                    <a:pt x="38720" y="95853"/>
                  </a:cubicBezTo>
                  <a:cubicBezTo>
                    <a:pt x="38372" y="96219"/>
                    <a:pt x="38023" y="96219"/>
                    <a:pt x="37674" y="96585"/>
                  </a:cubicBezTo>
                  <a:cubicBezTo>
                    <a:pt x="37325" y="96585"/>
                    <a:pt x="37325" y="96585"/>
                    <a:pt x="37325" y="96585"/>
                  </a:cubicBezTo>
                  <a:cubicBezTo>
                    <a:pt x="37325" y="96951"/>
                    <a:pt x="37325" y="97317"/>
                    <a:pt x="37325" y="97317"/>
                  </a:cubicBezTo>
                  <a:cubicBezTo>
                    <a:pt x="37325" y="97682"/>
                    <a:pt x="37325" y="97682"/>
                    <a:pt x="37325" y="97682"/>
                  </a:cubicBezTo>
                  <a:cubicBezTo>
                    <a:pt x="37674" y="98414"/>
                    <a:pt x="37674" y="98780"/>
                    <a:pt x="37674" y="98780"/>
                  </a:cubicBezTo>
                  <a:cubicBezTo>
                    <a:pt x="37674" y="98780"/>
                    <a:pt x="37674" y="98780"/>
                    <a:pt x="38023" y="98414"/>
                  </a:cubicBezTo>
                  <a:cubicBezTo>
                    <a:pt x="38023" y="98048"/>
                    <a:pt x="38023" y="98048"/>
                    <a:pt x="38023" y="98048"/>
                  </a:cubicBezTo>
                  <a:cubicBezTo>
                    <a:pt x="38023" y="98048"/>
                    <a:pt x="38023" y="98048"/>
                    <a:pt x="38023" y="98048"/>
                  </a:cubicBezTo>
                  <a:cubicBezTo>
                    <a:pt x="38023" y="97682"/>
                    <a:pt x="38023" y="97682"/>
                    <a:pt x="38023" y="97682"/>
                  </a:cubicBezTo>
                  <a:cubicBezTo>
                    <a:pt x="38372" y="97682"/>
                    <a:pt x="38372" y="97682"/>
                    <a:pt x="38372" y="97682"/>
                  </a:cubicBezTo>
                  <a:cubicBezTo>
                    <a:pt x="38372" y="97682"/>
                    <a:pt x="38372" y="97682"/>
                    <a:pt x="38372" y="97682"/>
                  </a:cubicBezTo>
                  <a:cubicBezTo>
                    <a:pt x="38372" y="98048"/>
                    <a:pt x="38372" y="98048"/>
                    <a:pt x="38372" y="98048"/>
                  </a:cubicBezTo>
                  <a:cubicBezTo>
                    <a:pt x="38372" y="98048"/>
                    <a:pt x="38372" y="98048"/>
                    <a:pt x="38372" y="98048"/>
                  </a:cubicBezTo>
                  <a:cubicBezTo>
                    <a:pt x="38720" y="98048"/>
                    <a:pt x="38720" y="98048"/>
                    <a:pt x="39069" y="97682"/>
                  </a:cubicBezTo>
                  <a:cubicBezTo>
                    <a:pt x="39069" y="97682"/>
                    <a:pt x="39418" y="97317"/>
                    <a:pt x="39767" y="97317"/>
                  </a:cubicBezTo>
                  <a:cubicBezTo>
                    <a:pt x="39767" y="97317"/>
                    <a:pt x="39767" y="97317"/>
                    <a:pt x="39767" y="96951"/>
                  </a:cubicBezTo>
                  <a:cubicBezTo>
                    <a:pt x="40116" y="96951"/>
                    <a:pt x="40116" y="96585"/>
                    <a:pt x="40116" y="96585"/>
                  </a:cubicBezTo>
                  <a:cubicBezTo>
                    <a:pt x="40465" y="96585"/>
                    <a:pt x="40465" y="96585"/>
                    <a:pt x="40465" y="96585"/>
                  </a:cubicBezTo>
                  <a:cubicBezTo>
                    <a:pt x="40465" y="96585"/>
                    <a:pt x="40465" y="96585"/>
                    <a:pt x="40465" y="96585"/>
                  </a:cubicBezTo>
                  <a:cubicBezTo>
                    <a:pt x="40813" y="96951"/>
                    <a:pt x="41162" y="97317"/>
                    <a:pt x="41511" y="97317"/>
                  </a:cubicBezTo>
                  <a:cubicBezTo>
                    <a:pt x="42558" y="97317"/>
                    <a:pt x="43255" y="97317"/>
                    <a:pt x="43604" y="97317"/>
                  </a:cubicBezTo>
                  <a:cubicBezTo>
                    <a:pt x="44302" y="97682"/>
                    <a:pt x="44651" y="97682"/>
                    <a:pt x="44651" y="97682"/>
                  </a:cubicBezTo>
                  <a:cubicBezTo>
                    <a:pt x="44651" y="95853"/>
                    <a:pt x="44651" y="95853"/>
                    <a:pt x="44651" y="95853"/>
                  </a:cubicBezTo>
                  <a:cubicBezTo>
                    <a:pt x="44651" y="95487"/>
                    <a:pt x="44651" y="95487"/>
                    <a:pt x="44651" y="95487"/>
                  </a:cubicBezTo>
                  <a:cubicBezTo>
                    <a:pt x="44651" y="95121"/>
                    <a:pt x="44651" y="94756"/>
                    <a:pt x="45000" y="94756"/>
                  </a:cubicBezTo>
                  <a:cubicBezTo>
                    <a:pt x="45000" y="94756"/>
                    <a:pt x="45348" y="94390"/>
                    <a:pt x="45697" y="94390"/>
                  </a:cubicBezTo>
                  <a:cubicBezTo>
                    <a:pt x="46046" y="94390"/>
                    <a:pt x="46395" y="94390"/>
                    <a:pt x="46395" y="94024"/>
                  </a:cubicBezTo>
                  <a:cubicBezTo>
                    <a:pt x="46744" y="94024"/>
                    <a:pt x="46744" y="93658"/>
                    <a:pt x="47093" y="93658"/>
                  </a:cubicBezTo>
                  <a:cubicBezTo>
                    <a:pt x="47093" y="93658"/>
                    <a:pt x="47441" y="93292"/>
                    <a:pt x="47790" y="92926"/>
                  </a:cubicBezTo>
                  <a:cubicBezTo>
                    <a:pt x="48139" y="92560"/>
                    <a:pt x="48139" y="92195"/>
                    <a:pt x="48488" y="92195"/>
                  </a:cubicBezTo>
                  <a:cubicBezTo>
                    <a:pt x="48837" y="92560"/>
                    <a:pt x="48837" y="92560"/>
                    <a:pt x="48837" y="92560"/>
                  </a:cubicBezTo>
                  <a:cubicBezTo>
                    <a:pt x="49186" y="92560"/>
                    <a:pt x="49534" y="92560"/>
                    <a:pt x="49883" y="92560"/>
                  </a:cubicBezTo>
                  <a:cubicBezTo>
                    <a:pt x="49883" y="92560"/>
                    <a:pt x="50581" y="91463"/>
                    <a:pt x="51279" y="91829"/>
                  </a:cubicBezTo>
                  <a:cubicBezTo>
                    <a:pt x="51627" y="91829"/>
                    <a:pt x="51627" y="91829"/>
                    <a:pt x="51627" y="91829"/>
                  </a:cubicBezTo>
                  <a:cubicBezTo>
                    <a:pt x="51627" y="92195"/>
                    <a:pt x="51627" y="92195"/>
                    <a:pt x="51627" y="92195"/>
                  </a:cubicBezTo>
                  <a:cubicBezTo>
                    <a:pt x="51976" y="92195"/>
                    <a:pt x="51976" y="92195"/>
                    <a:pt x="51976" y="92195"/>
                  </a:cubicBezTo>
                  <a:cubicBezTo>
                    <a:pt x="51976" y="92560"/>
                    <a:pt x="52325" y="92560"/>
                    <a:pt x="52325" y="92926"/>
                  </a:cubicBezTo>
                  <a:cubicBezTo>
                    <a:pt x="52325" y="92926"/>
                    <a:pt x="52674" y="93292"/>
                    <a:pt x="52674" y="93658"/>
                  </a:cubicBezTo>
                  <a:cubicBezTo>
                    <a:pt x="52674" y="93658"/>
                    <a:pt x="52674" y="93658"/>
                    <a:pt x="53023" y="94024"/>
                  </a:cubicBezTo>
                  <a:cubicBezTo>
                    <a:pt x="53023" y="94390"/>
                    <a:pt x="53372" y="94756"/>
                    <a:pt x="53372" y="95121"/>
                  </a:cubicBezTo>
                  <a:cubicBezTo>
                    <a:pt x="53372" y="95121"/>
                    <a:pt x="53372" y="95121"/>
                    <a:pt x="53372" y="95487"/>
                  </a:cubicBezTo>
                  <a:cubicBezTo>
                    <a:pt x="53372" y="96219"/>
                    <a:pt x="53372" y="96951"/>
                    <a:pt x="53372" y="96951"/>
                  </a:cubicBezTo>
                  <a:cubicBezTo>
                    <a:pt x="53023" y="96951"/>
                    <a:pt x="53023" y="96951"/>
                    <a:pt x="53023" y="96951"/>
                  </a:cubicBezTo>
                  <a:cubicBezTo>
                    <a:pt x="53023" y="97317"/>
                    <a:pt x="52674" y="97682"/>
                    <a:pt x="52674" y="97682"/>
                  </a:cubicBezTo>
                  <a:cubicBezTo>
                    <a:pt x="52674" y="98048"/>
                    <a:pt x="52674" y="98048"/>
                    <a:pt x="52674" y="98048"/>
                  </a:cubicBezTo>
                  <a:cubicBezTo>
                    <a:pt x="52325" y="98414"/>
                    <a:pt x="52325" y="98780"/>
                    <a:pt x="52674" y="99146"/>
                  </a:cubicBezTo>
                  <a:cubicBezTo>
                    <a:pt x="52674" y="99146"/>
                    <a:pt x="52674" y="99146"/>
                    <a:pt x="52674" y="99146"/>
                  </a:cubicBezTo>
                  <a:cubicBezTo>
                    <a:pt x="53023" y="98780"/>
                    <a:pt x="53023" y="98780"/>
                    <a:pt x="53372" y="98780"/>
                  </a:cubicBezTo>
                  <a:cubicBezTo>
                    <a:pt x="53720" y="98780"/>
                    <a:pt x="53720" y="98414"/>
                    <a:pt x="54418" y="98780"/>
                  </a:cubicBezTo>
                  <a:cubicBezTo>
                    <a:pt x="54418" y="98780"/>
                    <a:pt x="54418" y="98780"/>
                    <a:pt x="54418" y="98780"/>
                  </a:cubicBezTo>
                  <a:cubicBezTo>
                    <a:pt x="54767" y="99146"/>
                    <a:pt x="55465" y="99512"/>
                    <a:pt x="55465" y="99146"/>
                  </a:cubicBezTo>
                  <a:cubicBezTo>
                    <a:pt x="55813" y="99146"/>
                    <a:pt x="55813" y="99146"/>
                    <a:pt x="55813" y="99146"/>
                  </a:cubicBezTo>
                  <a:cubicBezTo>
                    <a:pt x="55813" y="99146"/>
                    <a:pt x="55813" y="99146"/>
                    <a:pt x="55813" y="99146"/>
                  </a:cubicBezTo>
                  <a:cubicBezTo>
                    <a:pt x="55813" y="98048"/>
                    <a:pt x="55813" y="98048"/>
                    <a:pt x="56511" y="97682"/>
                  </a:cubicBezTo>
                  <a:cubicBezTo>
                    <a:pt x="56511" y="97317"/>
                    <a:pt x="56511" y="97317"/>
                    <a:pt x="56511" y="97317"/>
                  </a:cubicBezTo>
                  <a:cubicBezTo>
                    <a:pt x="56860" y="97317"/>
                    <a:pt x="57558" y="96951"/>
                    <a:pt x="57558" y="96951"/>
                  </a:cubicBezTo>
                  <a:cubicBezTo>
                    <a:pt x="57906" y="97317"/>
                    <a:pt x="57906" y="97317"/>
                    <a:pt x="57906" y="97317"/>
                  </a:cubicBezTo>
                  <a:cubicBezTo>
                    <a:pt x="58255" y="98048"/>
                    <a:pt x="58255" y="98048"/>
                    <a:pt x="58604" y="98414"/>
                  </a:cubicBezTo>
                  <a:cubicBezTo>
                    <a:pt x="58953" y="98414"/>
                    <a:pt x="59302" y="98414"/>
                    <a:pt x="59302" y="98414"/>
                  </a:cubicBezTo>
                  <a:cubicBezTo>
                    <a:pt x="59302" y="98048"/>
                    <a:pt x="59302" y="98048"/>
                    <a:pt x="59302" y="98048"/>
                  </a:cubicBezTo>
                  <a:cubicBezTo>
                    <a:pt x="58953" y="97682"/>
                    <a:pt x="58953" y="97317"/>
                    <a:pt x="58953" y="96951"/>
                  </a:cubicBezTo>
                  <a:cubicBezTo>
                    <a:pt x="58953" y="96585"/>
                    <a:pt x="59302" y="96585"/>
                    <a:pt x="59651" y="96585"/>
                  </a:cubicBezTo>
                  <a:cubicBezTo>
                    <a:pt x="60000" y="96585"/>
                    <a:pt x="60000" y="96585"/>
                    <a:pt x="60000" y="96585"/>
                  </a:cubicBezTo>
                  <a:cubicBezTo>
                    <a:pt x="60348" y="96585"/>
                    <a:pt x="60348" y="96585"/>
                    <a:pt x="60697" y="96585"/>
                  </a:cubicBezTo>
                  <a:cubicBezTo>
                    <a:pt x="61046" y="96219"/>
                    <a:pt x="61395" y="96219"/>
                    <a:pt x="61744" y="96219"/>
                  </a:cubicBezTo>
                  <a:cubicBezTo>
                    <a:pt x="61744" y="96585"/>
                    <a:pt x="62093" y="96585"/>
                    <a:pt x="61744" y="96951"/>
                  </a:cubicBezTo>
                  <a:cubicBezTo>
                    <a:pt x="61744" y="97317"/>
                    <a:pt x="61744" y="97682"/>
                    <a:pt x="61744" y="97682"/>
                  </a:cubicBezTo>
                  <a:cubicBezTo>
                    <a:pt x="61395" y="98048"/>
                    <a:pt x="61395" y="98414"/>
                    <a:pt x="61395" y="98780"/>
                  </a:cubicBezTo>
                  <a:cubicBezTo>
                    <a:pt x="61395" y="98780"/>
                    <a:pt x="61395" y="98780"/>
                    <a:pt x="61395" y="98780"/>
                  </a:cubicBezTo>
                  <a:cubicBezTo>
                    <a:pt x="61395" y="99512"/>
                    <a:pt x="61395" y="99878"/>
                    <a:pt x="61395" y="100243"/>
                  </a:cubicBezTo>
                  <a:cubicBezTo>
                    <a:pt x="61744" y="100243"/>
                    <a:pt x="62093" y="100243"/>
                    <a:pt x="62441" y="100243"/>
                  </a:cubicBezTo>
                  <a:cubicBezTo>
                    <a:pt x="62790" y="100243"/>
                    <a:pt x="62790" y="100243"/>
                    <a:pt x="63139" y="100243"/>
                  </a:cubicBezTo>
                  <a:cubicBezTo>
                    <a:pt x="63837" y="99878"/>
                    <a:pt x="64186" y="99878"/>
                    <a:pt x="64534" y="100243"/>
                  </a:cubicBezTo>
                  <a:cubicBezTo>
                    <a:pt x="64883" y="100609"/>
                    <a:pt x="65232" y="100243"/>
                    <a:pt x="65581" y="100243"/>
                  </a:cubicBezTo>
                  <a:cubicBezTo>
                    <a:pt x="65930" y="100243"/>
                    <a:pt x="65930" y="100243"/>
                    <a:pt x="66279" y="100243"/>
                  </a:cubicBezTo>
                  <a:cubicBezTo>
                    <a:pt x="66279" y="100243"/>
                    <a:pt x="67325" y="100243"/>
                    <a:pt x="67674" y="100243"/>
                  </a:cubicBezTo>
                  <a:cubicBezTo>
                    <a:pt x="67674" y="99878"/>
                    <a:pt x="67674" y="99878"/>
                    <a:pt x="67674" y="99878"/>
                  </a:cubicBezTo>
                  <a:cubicBezTo>
                    <a:pt x="67325" y="99878"/>
                    <a:pt x="66976" y="99512"/>
                    <a:pt x="66976" y="98780"/>
                  </a:cubicBezTo>
                  <a:cubicBezTo>
                    <a:pt x="66976" y="98414"/>
                    <a:pt x="67325" y="98048"/>
                    <a:pt x="67674" y="98048"/>
                  </a:cubicBezTo>
                  <a:cubicBezTo>
                    <a:pt x="67674" y="98048"/>
                    <a:pt x="67674" y="97682"/>
                    <a:pt x="67674" y="97682"/>
                  </a:cubicBezTo>
                  <a:cubicBezTo>
                    <a:pt x="67674" y="96951"/>
                    <a:pt x="67674" y="96585"/>
                    <a:pt x="68023" y="96585"/>
                  </a:cubicBezTo>
                  <a:cubicBezTo>
                    <a:pt x="68023" y="96219"/>
                    <a:pt x="68372" y="96585"/>
                    <a:pt x="68720" y="96585"/>
                  </a:cubicBezTo>
                  <a:cubicBezTo>
                    <a:pt x="68720" y="96585"/>
                    <a:pt x="69069" y="96585"/>
                    <a:pt x="69069" y="96585"/>
                  </a:cubicBezTo>
                  <a:cubicBezTo>
                    <a:pt x="69069" y="96585"/>
                    <a:pt x="69418" y="96585"/>
                    <a:pt x="69767" y="96585"/>
                  </a:cubicBezTo>
                  <a:cubicBezTo>
                    <a:pt x="69767" y="96585"/>
                    <a:pt x="69767" y="96585"/>
                    <a:pt x="69767" y="96585"/>
                  </a:cubicBezTo>
                  <a:cubicBezTo>
                    <a:pt x="70116" y="96951"/>
                    <a:pt x="70465" y="96951"/>
                    <a:pt x="71162" y="96951"/>
                  </a:cubicBezTo>
                  <a:cubicBezTo>
                    <a:pt x="71511" y="96951"/>
                    <a:pt x="71511" y="96951"/>
                    <a:pt x="71511" y="96585"/>
                  </a:cubicBezTo>
                  <a:cubicBezTo>
                    <a:pt x="71511" y="96585"/>
                    <a:pt x="71860" y="96219"/>
                    <a:pt x="71860" y="96219"/>
                  </a:cubicBezTo>
                  <a:cubicBezTo>
                    <a:pt x="72209" y="95853"/>
                    <a:pt x="72906" y="95853"/>
                    <a:pt x="72906" y="95853"/>
                  </a:cubicBezTo>
                  <a:cubicBezTo>
                    <a:pt x="73255" y="95853"/>
                    <a:pt x="73255" y="96219"/>
                    <a:pt x="73255" y="96585"/>
                  </a:cubicBezTo>
                  <a:cubicBezTo>
                    <a:pt x="73255" y="96585"/>
                    <a:pt x="73255" y="96585"/>
                    <a:pt x="73255" y="96585"/>
                  </a:cubicBezTo>
                  <a:cubicBezTo>
                    <a:pt x="73255" y="96951"/>
                    <a:pt x="72906" y="97317"/>
                    <a:pt x="73255" y="97317"/>
                  </a:cubicBezTo>
                  <a:cubicBezTo>
                    <a:pt x="73255" y="97682"/>
                    <a:pt x="73255" y="97682"/>
                    <a:pt x="73604" y="97682"/>
                  </a:cubicBezTo>
                  <a:cubicBezTo>
                    <a:pt x="73953" y="97682"/>
                    <a:pt x="73953" y="97682"/>
                    <a:pt x="74302" y="98048"/>
                  </a:cubicBezTo>
                  <a:cubicBezTo>
                    <a:pt x="74651" y="98048"/>
                    <a:pt x="75000" y="98048"/>
                    <a:pt x="75000" y="98048"/>
                  </a:cubicBezTo>
                  <a:cubicBezTo>
                    <a:pt x="75348" y="98048"/>
                    <a:pt x="75697" y="98414"/>
                    <a:pt x="75697" y="98414"/>
                  </a:cubicBezTo>
                  <a:cubicBezTo>
                    <a:pt x="75697" y="98780"/>
                    <a:pt x="76046" y="98780"/>
                    <a:pt x="76046" y="99146"/>
                  </a:cubicBezTo>
                  <a:cubicBezTo>
                    <a:pt x="76395" y="99146"/>
                    <a:pt x="76744" y="99146"/>
                    <a:pt x="76744" y="99146"/>
                  </a:cubicBezTo>
                  <a:cubicBezTo>
                    <a:pt x="77093" y="99512"/>
                    <a:pt x="77441" y="99512"/>
                    <a:pt x="77790" y="99512"/>
                  </a:cubicBezTo>
                  <a:cubicBezTo>
                    <a:pt x="77790" y="99512"/>
                    <a:pt x="77790" y="99512"/>
                    <a:pt x="77790" y="99512"/>
                  </a:cubicBezTo>
                  <a:cubicBezTo>
                    <a:pt x="78139" y="99512"/>
                    <a:pt x="78837" y="99878"/>
                    <a:pt x="78837" y="100243"/>
                  </a:cubicBezTo>
                  <a:cubicBezTo>
                    <a:pt x="79186" y="100609"/>
                    <a:pt x="79186" y="100609"/>
                    <a:pt x="79186" y="100975"/>
                  </a:cubicBezTo>
                  <a:cubicBezTo>
                    <a:pt x="79534" y="100975"/>
                    <a:pt x="79534" y="100975"/>
                    <a:pt x="79534" y="101341"/>
                  </a:cubicBezTo>
                  <a:cubicBezTo>
                    <a:pt x="79883" y="101707"/>
                    <a:pt x="79883" y="101707"/>
                    <a:pt x="80232" y="101707"/>
                  </a:cubicBezTo>
                  <a:cubicBezTo>
                    <a:pt x="80232" y="101707"/>
                    <a:pt x="80581" y="101707"/>
                    <a:pt x="80930" y="102073"/>
                  </a:cubicBezTo>
                  <a:cubicBezTo>
                    <a:pt x="81279" y="102073"/>
                    <a:pt x="81627" y="102073"/>
                    <a:pt x="81627" y="102073"/>
                  </a:cubicBezTo>
                  <a:cubicBezTo>
                    <a:pt x="82325" y="102439"/>
                    <a:pt x="83372" y="102439"/>
                    <a:pt x="83372" y="102804"/>
                  </a:cubicBezTo>
                  <a:cubicBezTo>
                    <a:pt x="83372" y="103170"/>
                    <a:pt x="83720" y="103902"/>
                    <a:pt x="84069" y="103902"/>
                  </a:cubicBezTo>
                  <a:cubicBezTo>
                    <a:pt x="84069" y="104268"/>
                    <a:pt x="84069" y="104268"/>
                    <a:pt x="84069" y="104268"/>
                  </a:cubicBezTo>
                  <a:cubicBezTo>
                    <a:pt x="84069" y="104268"/>
                    <a:pt x="84069" y="104634"/>
                    <a:pt x="84069" y="104634"/>
                  </a:cubicBezTo>
                  <a:cubicBezTo>
                    <a:pt x="84418" y="104634"/>
                    <a:pt x="84767" y="105000"/>
                    <a:pt x="85116" y="105000"/>
                  </a:cubicBezTo>
                  <a:cubicBezTo>
                    <a:pt x="85116" y="105365"/>
                    <a:pt x="85116" y="105365"/>
                    <a:pt x="85116" y="105365"/>
                  </a:cubicBezTo>
                  <a:cubicBezTo>
                    <a:pt x="85116" y="105365"/>
                    <a:pt x="85465" y="105365"/>
                    <a:pt x="85465" y="105731"/>
                  </a:cubicBezTo>
                  <a:cubicBezTo>
                    <a:pt x="85813" y="105731"/>
                    <a:pt x="86162" y="106097"/>
                    <a:pt x="86162" y="106463"/>
                  </a:cubicBezTo>
                  <a:cubicBezTo>
                    <a:pt x="86162" y="106097"/>
                    <a:pt x="86162" y="105731"/>
                    <a:pt x="86511" y="105365"/>
                  </a:cubicBezTo>
                  <a:cubicBezTo>
                    <a:pt x="86511" y="105000"/>
                    <a:pt x="86511" y="104634"/>
                    <a:pt x="86860" y="104268"/>
                  </a:cubicBezTo>
                  <a:cubicBezTo>
                    <a:pt x="87209" y="104268"/>
                    <a:pt x="87558" y="104634"/>
                    <a:pt x="87906" y="104634"/>
                  </a:cubicBezTo>
                  <a:cubicBezTo>
                    <a:pt x="87906" y="104634"/>
                    <a:pt x="88255" y="105000"/>
                    <a:pt x="88255" y="105000"/>
                  </a:cubicBezTo>
                  <a:cubicBezTo>
                    <a:pt x="88953" y="105000"/>
                    <a:pt x="88953" y="105000"/>
                    <a:pt x="89302" y="104634"/>
                  </a:cubicBezTo>
                  <a:cubicBezTo>
                    <a:pt x="89651" y="104634"/>
                    <a:pt x="89651" y="104634"/>
                    <a:pt x="89651" y="104634"/>
                  </a:cubicBezTo>
                  <a:cubicBezTo>
                    <a:pt x="90000" y="104268"/>
                    <a:pt x="90348" y="104268"/>
                    <a:pt x="90697" y="104634"/>
                  </a:cubicBezTo>
                  <a:cubicBezTo>
                    <a:pt x="90697" y="104634"/>
                    <a:pt x="90697" y="104634"/>
                    <a:pt x="91046" y="105000"/>
                  </a:cubicBezTo>
                  <a:cubicBezTo>
                    <a:pt x="91395" y="105000"/>
                    <a:pt x="91744" y="105365"/>
                    <a:pt x="92093" y="105731"/>
                  </a:cubicBezTo>
                  <a:cubicBezTo>
                    <a:pt x="92441" y="106097"/>
                    <a:pt x="92441" y="106097"/>
                    <a:pt x="92441" y="106463"/>
                  </a:cubicBezTo>
                  <a:cubicBezTo>
                    <a:pt x="92441" y="106829"/>
                    <a:pt x="92441" y="106829"/>
                    <a:pt x="92093" y="106829"/>
                  </a:cubicBezTo>
                  <a:cubicBezTo>
                    <a:pt x="92093" y="107195"/>
                    <a:pt x="92093" y="107195"/>
                    <a:pt x="92093" y="107195"/>
                  </a:cubicBezTo>
                  <a:cubicBezTo>
                    <a:pt x="91744" y="107195"/>
                    <a:pt x="91744" y="107195"/>
                    <a:pt x="91744" y="107195"/>
                  </a:cubicBezTo>
                  <a:cubicBezTo>
                    <a:pt x="91744" y="107560"/>
                    <a:pt x="91744" y="107560"/>
                    <a:pt x="91744" y="107560"/>
                  </a:cubicBezTo>
                  <a:cubicBezTo>
                    <a:pt x="91744" y="107560"/>
                    <a:pt x="92093" y="107926"/>
                    <a:pt x="92093" y="107926"/>
                  </a:cubicBezTo>
                  <a:cubicBezTo>
                    <a:pt x="91744" y="108292"/>
                    <a:pt x="91744" y="108292"/>
                    <a:pt x="91744" y="108658"/>
                  </a:cubicBezTo>
                  <a:cubicBezTo>
                    <a:pt x="91395" y="109024"/>
                    <a:pt x="91046" y="109390"/>
                    <a:pt x="91046" y="109390"/>
                  </a:cubicBezTo>
                  <a:cubicBezTo>
                    <a:pt x="91395" y="109756"/>
                    <a:pt x="91395" y="109756"/>
                    <a:pt x="91395" y="109756"/>
                  </a:cubicBezTo>
                  <a:cubicBezTo>
                    <a:pt x="91744" y="109756"/>
                    <a:pt x="91744" y="109756"/>
                    <a:pt x="91744" y="110121"/>
                  </a:cubicBezTo>
                  <a:cubicBezTo>
                    <a:pt x="91744" y="110121"/>
                    <a:pt x="91744" y="110487"/>
                    <a:pt x="91744" y="110487"/>
                  </a:cubicBezTo>
                  <a:cubicBezTo>
                    <a:pt x="91744" y="110853"/>
                    <a:pt x="91395" y="110853"/>
                    <a:pt x="91744" y="111219"/>
                  </a:cubicBezTo>
                  <a:cubicBezTo>
                    <a:pt x="91744" y="111585"/>
                    <a:pt x="92093" y="111951"/>
                    <a:pt x="92093" y="111951"/>
                  </a:cubicBezTo>
                  <a:cubicBezTo>
                    <a:pt x="92441" y="111951"/>
                    <a:pt x="92441" y="111951"/>
                    <a:pt x="92790" y="111951"/>
                  </a:cubicBezTo>
                  <a:cubicBezTo>
                    <a:pt x="93139" y="111951"/>
                    <a:pt x="93837" y="111951"/>
                    <a:pt x="94186" y="112317"/>
                  </a:cubicBezTo>
                  <a:cubicBezTo>
                    <a:pt x="94186" y="112317"/>
                    <a:pt x="94186" y="112317"/>
                    <a:pt x="93837" y="112682"/>
                  </a:cubicBezTo>
                  <a:cubicBezTo>
                    <a:pt x="93488" y="113048"/>
                    <a:pt x="93139" y="113048"/>
                    <a:pt x="92790" y="113048"/>
                  </a:cubicBezTo>
                  <a:cubicBezTo>
                    <a:pt x="92441" y="113414"/>
                    <a:pt x="91744" y="113414"/>
                    <a:pt x="91744" y="113780"/>
                  </a:cubicBezTo>
                  <a:cubicBezTo>
                    <a:pt x="92093" y="114146"/>
                    <a:pt x="91744" y="114512"/>
                    <a:pt x="91395" y="114512"/>
                  </a:cubicBezTo>
                  <a:cubicBezTo>
                    <a:pt x="91395" y="114878"/>
                    <a:pt x="91046" y="115243"/>
                    <a:pt x="91046" y="115243"/>
                  </a:cubicBezTo>
                  <a:cubicBezTo>
                    <a:pt x="91046" y="116341"/>
                    <a:pt x="91395" y="117073"/>
                    <a:pt x="91744" y="117439"/>
                  </a:cubicBezTo>
                  <a:cubicBezTo>
                    <a:pt x="91744" y="117439"/>
                    <a:pt x="91744" y="117439"/>
                    <a:pt x="91744" y="117439"/>
                  </a:cubicBezTo>
                  <a:cubicBezTo>
                    <a:pt x="92441" y="117804"/>
                    <a:pt x="92790" y="117804"/>
                    <a:pt x="93139" y="118536"/>
                  </a:cubicBezTo>
                  <a:cubicBezTo>
                    <a:pt x="93139" y="118902"/>
                    <a:pt x="93139" y="119268"/>
                    <a:pt x="93139" y="119268"/>
                  </a:cubicBezTo>
                  <a:cubicBezTo>
                    <a:pt x="93139" y="119268"/>
                    <a:pt x="93139" y="119268"/>
                    <a:pt x="93139" y="119268"/>
                  </a:cubicBezTo>
                  <a:cubicBezTo>
                    <a:pt x="93837" y="119268"/>
                    <a:pt x="94186" y="118902"/>
                    <a:pt x="94534" y="119268"/>
                  </a:cubicBezTo>
                  <a:cubicBezTo>
                    <a:pt x="94883" y="119268"/>
                    <a:pt x="95232" y="119634"/>
                    <a:pt x="95232" y="120000"/>
                  </a:cubicBezTo>
                  <a:cubicBezTo>
                    <a:pt x="95581" y="120000"/>
                    <a:pt x="96627" y="120000"/>
                    <a:pt x="96976" y="120000"/>
                  </a:cubicBezTo>
                  <a:cubicBezTo>
                    <a:pt x="97325" y="120000"/>
                    <a:pt x="97325" y="120000"/>
                    <a:pt x="97325" y="120000"/>
                  </a:cubicBezTo>
                  <a:cubicBezTo>
                    <a:pt x="98023" y="120000"/>
                    <a:pt x="99069" y="120000"/>
                    <a:pt x="99418" y="119634"/>
                  </a:cubicBezTo>
                  <a:cubicBezTo>
                    <a:pt x="99767" y="119634"/>
                    <a:pt x="100465" y="119268"/>
                    <a:pt x="100465" y="119268"/>
                  </a:cubicBezTo>
                  <a:cubicBezTo>
                    <a:pt x="100465" y="119268"/>
                    <a:pt x="100465" y="118902"/>
                    <a:pt x="100116" y="118902"/>
                  </a:cubicBezTo>
                  <a:cubicBezTo>
                    <a:pt x="99767" y="118902"/>
                    <a:pt x="99767" y="118902"/>
                    <a:pt x="99418" y="118536"/>
                  </a:cubicBezTo>
                  <a:cubicBezTo>
                    <a:pt x="99418" y="118170"/>
                    <a:pt x="99418" y="117804"/>
                    <a:pt x="99767" y="117439"/>
                  </a:cubicBezTo>
                  <a:cubicBezTo>
                    <a:pt x="99767" y="117073"/>
                    <a:pt x="99767" y="117073"/>
                    <a:pt x="100116" y="117073"/>
                  </a:cubicBezTo>
                  <a:cubicBezTo>
                    <a:pt x="100465" y="117073"/>
                    <a:pt x="100813" y="116707"/>
                    <a:pt x="100813" y="115975"/>
                  </a:cubicBezTo>
                  <a:cubicBezTo>
                    <a:pt x="101162" y="115975"/>
                    <a:pt x="101162" y="115975"/>
                    <a:pt x="101511" y="115609"/>
                  </a:cubicBezTo>
                  <a:cubicBezTo>
                    <a:pt x="101511" y="115243"/>
                    <a:pt x="101511" y="114146"/>
                    <a:pt x="101511" y="113414"/>
                  </a:cubicBezTo>
                  <a:cubicBezTo>
                    <a:pt x="101511" y="113048"/>
                    <a:pt x="101511" y="112682"/>
                    <a:pt x="101511" y="112682"/>
                  </a:cubicBezTo>
                  <a:cubicBezTo>
                    <a:pt x="101511" y="112317"/>
                    <a:pt x="101860" y="111951"/>
                    <a:pt x="101860" y="111585"/>
                  </a:cubicBezTo>
                  <a:cubicBezTo>
                    <a:pt x="102209" y="111219"/>
                    <a:pt x="102209" y="110853"/>
                    <a:pt x="102209" y="110487"/>
                  </a:cubicBezTo>
                  <a:cubicBezTo>
                    <a:pt x="102209" y="109756"/>
                    <a:pt x="102209" y="109390"/>
                    <a:pt x="102209" y="109024"/>
                  </a:cubicBezTo>
                  <a:cubicBezTo>
                    <a:pt x="102209" y="108292"/>
                    <a:pt x="102209" y="107926"/>
                    <a:pt x="103604" y="106463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353"/>
            <p:cNvSpPr/>
            <p:nvPr/>
          </p:nvSpPr>
          <p:spPr>
            <a:xfrm>
              <a:off x="4721226" y="2524126"/>
              <a:ext cx="785700" cy="62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425" y="27469"/>
                  </a:moveTo>
                  <a:cubicBezTo>
                    <a:pt x="119425" y="27469"/>
                    <a:pt x="119425" y="27469"/>
                    <a:pt x="119425" y="27469"/>
                  </a:cubicBezTo>
                  <a:cubicBezTo>
                    <a:pt x="118851" y="26746"/>
                    <a:pt x="118277" y="26024"/>
                    <a:pt x="118277" y="25301"/>
                  </a:cubicBezTo>
                  <a:cubicBezTo>
                    <a:pt x="118277" y="25301"/>
                    <a:pt x="117703" y="25301"/>
                    <a:pt x="117129" y="25301"/>
                  </a:cubicBezTo>
                  <a:cubicBezTo>
                    <a:pt x="117129" y="25301"/>
                    <a:pt x="117129" y="25301"/>
                    <a:pt x="116555" y="24578"/>
                  </a:cubicBezTo>
                  <a:cubicBezTo>
                    <a:pt x="116555" y="24578"/>
                    <a:pt x="116555" y="24578"/>
                    <a:pt x="116555" y="24578"/>
                  </a:cubicBezTo>
                  <a:cubicBezTo>
                    <a:pt x="115980" y="24578"/>
                    <a:pt x="115980" y="24578"/>
                    <a:pt x="115406" y="24578"/>
                  </a:cubicBezTo>
                  <a:cubicBezTo>
                    <a:pt x="115406" y="26024"/>
                    <a:pt x="115406" y="28192"/>
                    <a:pt x="115406" y="30361"/>
                  </a:cubicBezTo>
                  <a:cubicBezTo>
                    <a:pt x="114832" y="30361"/>
                    <a:pt x="114832" y="30361"/>
                    <a:pt x="114832" y="30361"/>
                  </a:cubicBezTo>
                  <a:cubicBezTo>
                    <a:pt x="114832" y="31084"/>
                    <a:pt x="114832" y="31084"/>
                    <a:pt x="114832" y="31807"/>
                  </a:cubicBezTo>
                  <a:cubicBezTo>
                    <a:pt x="113684" y="33975"/>
                    <a:pt x="112535" y="41204"/>
                    <a:pt x="110239" y="38313"/>
                  </a:cubicBezTo>
                  <a:cubicBezTo>
                    <a:pt x="107942" y="36144"/>
                    <a:pt x="109090" y="33253"/>
                    <a:pt x="106220" y="37590"/>
                  </a:cubicBezTo>
                  <a:cubicBezTo>
                    <a:pt x="104497" y="39759"/>
                    <a:pt x="103923" y="36144"/>
                    <a:pt x="102775" y="39036"/>
                  </a:cubicBezTo>
                  <a:cubicBezTo>
                    <a:pt x="102775" y="39036"/>
                    <a:pt x="98755" y="36867"/>
                    <a:pt x="97607" y="38313"/>
                  </a:cubicBezTo>
                  <a:cubicBezTo>
                    <a:pt x="95885" y="39759"/>
                    <a:pt x="94736" y="39036"/>
                    <a:pt x="92440" y="38313"/>
                  </a:cubicBezTo>
                  <a:cubicBezTo>
                    <a:pt x="89569" y="41204"/>
                    <a:pt x="88995" y="32530"/>
                    <a:pt x="87272" y="32530"/>
                  </a:cubicBezTo>
                  <a:cubicBezTo>
                    <a:pt x="85550" y="32530"/>
                    <a:pt x="83827" y="38313"/>
                    <a:pt x="80382" y="38313"/>
                  </a:cubicBezTo>
                  <a:cubicBezTo>
                    <a:pt x="78086" y="38313"/>
                    <a:pt x="74066" y="33975"/>
                    <a:pt x="73492" y="36144"/>
                  </a:cubicBezTo>
                  <a:cubicBezTo>
                    <a:pt x="72918" y="37590"/>
                    <a:pt x="71770" y="33253"/>
                    <a:pt x="71196" y="32530"/>
                  </a:cubicBezTo>
                  <a:cubicBezTo>
                    <a:pt x="67177" y="30361"/>
                    <a:pt x="66602" y="35421"/>
                    <a:pt x="63157" y="31807"/>
                  </a:cubicBezTo>
                  <a:cubicBezTo>
                    <a:pt x="63157" y="31807"/>
                    <a:pt x="62583" y="31084"/>
                    <a:pt x="62583" y="30361"/>
                  </a:cubicBezTo>
                  <a:cubicBezTo>
                    <a:pt x="62583" y="30361"/>
                    <a:pt x="58564" y="33975"/>
                    <a:pt x="57990" y="33975"/>
                  </a:cubicBezTo>
                  <a:cubicBezTo>
                    <a:pt x="55693" y="35421"/>
                    <a:pt x="55119" y="27469"/>
                    <a:pt x="53397" y="24578"/>
                  </a:cubicBezTo>
                  <a:cubicBezTo>
                    <a:pt x="52822" y="23855"/>
                    <a:pt x="52248" y="23855"/>
                    <a:pt x="52248" y="23855"/>
                  </a:cubicBezTo>
                  <a:cubicBezTo>
                    <a:pt x="51674" y="23855"/>
                    <a:pt x="47081" y="27469"/>
                    <a:pt x="45933" y="28192"/>
                  </a:cubicBezTo>
                  <a:cubicBezTo>
                    <a:pt x="45933" y="28192"/>
                    <a:pt x="42488" y="25301"/>
                    <a:pt x="41339" y="24578"/>
                  </a:cubicBezTo>
                  <a:cubicBezTo>
                    <a:pt x="39617" y="23132"/>
                    <a:pt x="37894" y="23132"/>
                    <a:pt x="36172" y="21686"/>
                  </a:cubicBezTo>
                  <a:cubicBezTo>
                    <a:pt x="35023" y="21686"/>
                    <a:pt x="35023" y="24578"/>
                    <a:pt x="33301" y="20240"/>
                  </a:cubicBezTo>
                  <a:cubicBezTo>
                    <a:pt x="32727" y="18795"/>
                    <a:pt x="29856" y="19518"/>
                    <a:pt x="28708" y="18072"/>
                  </a:cubicBezTo>
                  <a:cubicBezTo>
                    <a:pt x="28133" y="18072"/>
                    <a:pt x="28133" y="18072"/>
                    <a:pt x="28133" y="17349"/>
                  </a:cubicBezTo>
                  <a:cubicBezTo>
                    <a:pt x="27559" y="14457"/>
                    <a:pt x="29856" y="13012"/>
                    <a:pt x="27559" y="8674"/>
                  </a:cubicBezTo>
                  <a:cubicBezTo>
                    <a:pt x="25263" y="4337"/>
                    <a:pt x="20095" y="8674"/>
                    <a:pt x="18947" y="3614"/>
                  </a:cubicBezTo>
                  <a:cubicBezTo>
                    <a:pt x="18373" y="2891"/>
                    <a:pt x="17799" y="3614"/>
                    <a:pt x="17224" y="3614"/>
                  </a:cubicBezTo>
                  <a:cubicBezTo>
                    <a:pt x="16076" y="3614"/>
                    <a:pt x="16076" y="1445"/>
                    <a:pt x="14928" y="722"/>
                  </a:cubicBezTo>
                  <a:cubicBezTo>
                    <a:pt x="13205" y="0"/>
                    <a:pt x="14928" y="4337"/>
                    <a:pt x="10334" y="2168"/>
                  </a:cubicBezTo>
                  <a:cubicBezTo>
                    <a:pt x="10334" y="2891"/>
                    <a:pt x="10334" y="2891"/>
                    <a:pt x="9760" y="3614"/>
                  </a:cubicBezTo>
                  <a:cubicBezTo>
                    <a:pt x="9760" y="3614"/>
                    <a:pt x="9760" y="3614"/>
                    <a:pt x="9760" y="3614"/>
                  </a:cubicBezTo>
                  <a:cubicBezTo>
                    <a:pt x="10334" y="4337"/>
                    <a:pt x="10909" y="5783"/>
                    <a:pt x="11483" y="6506"/>
                  </a:cubicBezTo>
                  <a:cubicBezTo>
                    <a:pt x="12057" y="7228"/>
                    <a:pt x="12057" y="8674"/>
                    <a:pt x="12057" y="9397"/>
                  </a:cubicBezTo>
                  <a:cubicBezTo>
                    <a:pt x="12057" y="10120"/>
                    <a:pt x="12057" y="10843"/>
                    <a:pt x="12057" y="10843"/>
                  </a:cubicBezTo>
                  <a:cubicBezTo>
                    <a:pt x="12057" y="13012"/>
                    <a:pt x="12057" y="13734"/>
                    <a:pt x="12631" y="15180"/>
                  </a:cubicBezTo>
                  <a:cubicBezTo>
                    <a:pt x="13205" y="15903"/>
                    <a:pt x="13205" y="15903"/>
                    <a:pt x="13205" y="15903"/>
                  </a:cubicBezTo>
                  <a:cubicBezTo>
                    <a:pt x="13205" y="16626"/>
                    <a:pt x="14354" y="18795"/>
                    <a:pt x="14928" y="18795"/>
                  </a:cubicBezTo>
                  <a:cubicBezTo>
                    <a:pt x="14928" y="18795"/>
                    <a:pt x="14928" y="18795"/>
                    <a:pt x="14928" y="18795"/>
                  </a:cubicBezTo>
                  <a:cubicBezTo>
                    <a:pt x="15502" y="18795"/>
                    <a:pt x="15502" y="18795"/>
                    <a:pt x="15502" y="18795"/>
                  </a:cubicBezTo>
                  <a:cubicBezTo>
                    <a:pt x="15502" y="19518"/>
                    <a:pt x="16650" y="19518"/>
                    <a:pt x="17224" y="19518"/>
                  </a:cubicBezTo>
                  <a:cubicBezTo>
                    <a:pt x="17799" y="19518"/>
                    <a:pt x="18947" y="19518"/>
                    <a:pt x="18947" y="20240"/>
                  </a:cubicBezTo>
                  <a:cubicBezTo>
                    <a:pt x="19521" y="20240"/>
                    <a:pt x="19521" y="20963"/>
                    <a:pt x="19521" y="21686"/>
                  </a:cubicBezTo>
                  <a:cubicBezTo>
                    <a:pt x="19521" y="22409"/>
                    <a:pt x="20095" y="23855"/>
                    <a:pt x="20095" y="23855"/>
                  </a:cubicBezTo>
                  <a:cubicBezTo>
                    <a:pt x="21244" y="24578"/>
                    <a:pt x="21818" y="24578"/>
                    <a:pt x="21818" y="26024"/>
                  </a:cubicBezTo>
                  <a:cubicBezTo>
                    <a:pt x="21818" y="26024"/>
                    <a:pt x="21244" y="26746"/>
                    <a:pt x="22392" y="27469"/>
                  </a:cubicBezTo>
                  <a:cubicBezTo>
                    <a:pt x="23540" y="28192"/>
                    <a:pt x="23540" y="28915"/>
                    <a:pt x="22966" y="29638"/>
                  </a:cubicBezTo>
                  <a:cubicBezTo>
                    <a:pt x="22966" y="30361"/>
                    <a:pt x="21818" y="31807"/>
                    <a:pt x="20669" y="31807"/>
                  </a:cubicBezTo>
                  <a:cubicBezTo>
                    <a:pt x="20095" y="31807"/>
                    <a:pt x="19521" y="31084"/>
                    <a:pt x="19521" y="31084"/>
                  </a:cubicBezTo>
                  <a:cubicBezTo>
                    <a:pt x="18947" y="30361"/>
                    <a:pt x="18947" y="30361"/>
                    <a:pt x="17799" y="30361"/>
                  </a:cubicBezTo>
                  <a:cubicBezTo>
                    <a:pt x="17224" y="30361"/>
                    <a:pt x="16650" y="31807"/>
                    <a:pt x="16076" y="32530"/>
                  </a:cubicBezTo>
                  <a:cubicBezTo>
                    <a:pt x="16076" y="32530"/>
                    <a:pt x="15502" y="33253"/>
                    <a:pt x="15502" y="33253"/>
                  </a:cubicBezTo>
                  <a:cubicBezTo>
                    <a:pt x="14928" y="33975"/>
                    <a:pt x="14354" y="33975"/>
                    <a:pt x="13779" y="34698"/>
                  </a:cubicBezTo>
                  <a:cubicBezTo>
                    <a:pt x="13205" y="34698"/>
                    <a:pt x="13205" y="34698"/>
                    <a:pt x="13205" y="34698"/>
                  </a:cubicBezTo>
                  <a:cubicBezTo>
                    <a:pt x="13205" y="35421"/>
                    <a:pt x="13205" y="36144"/>
                    <a:pt x="14354" y="37590"/>
                  </a:cubicBezTo>
                  <a:cubicBezTo>
                    <a:pt x="14354" y="37590"/>
                    <a:pt x="14354" y="37590"/>
                    <a:pt x="14354" y="37590"/>
                  </a:cubicBezTo>
                  <a:cubicBezTo>
                    <a:pt x="14928" y="37590"/>
                    <a:pt x="14928" y="37590"/>
                    <a:pt x="14928" y="37590"/>
                  </a:cubicBezTo>
                  <a:cubicBezTo>
                    <a:pt x="15502" y="38313"/>
                    <a:pt x="16076" y="38313"/>
                    <a:pt x="16650" y="38313"/>
                  </a:cubicBezTo>
                  <a:cubicBezTo>
                    <a:pt x="17799" y="39036"/>
                    <a:pt x="18947" y="39036"/>
                    <a:pt x="18947" y="40481"/>
                  </a:cubicBezTo>
                  <a:cubicBezTo>
                    <a:pt x="18947" y="41927"/>
                    <a:pt x="18947" y="46265"/>
                    <a:pt x="16076" y="46265"/>
                  </a:cubicBezTo>
                  <a:cubicBezTo>
                    <a:pt x="14354" y="46265"/>
                    <a:pt x="14354" y="46987"/>
                    <a:pt x="14354" y="46987"/>
                  </a:cubicBezTo>
                  <a:cubicBezTo>
                    <a:pt x="14354" y="46987"/>
                    <a:pt x="14354" y="46987"/>
                    <a:pt x="15502" y="48433"/>
                  </a:cubicBezTo>
                  <a:cubicBezTo>
                    <a:pt x="16076" y="49156"/>
                    <a:pt x="16076" y="49156"/>
                    <a:pt x="16076" y="49156"/>
                  </a:cubicBezTo>
                  <a:cubicBezTo>
                    <a:pt x="16650" y="49879"/>
                    <a:pt x="17224" y="50602"/>
                    <a:pt x="17799" y="51325"/>
                  </a:cubicBezTo>
                  <a:cubicBezTo>
                    <a:pt x="18373" y="52771"/>
                    <a:pt x="19521" y="53493"/>
                    <a:pt x="20669" y="53493"/>
                  </a:cubicBezTo>
                  <a:cubicBezTo>
                    <a:pt x="21244" y="53493"/>
                    <a:pt x="21818" y="54216"/>
                    <a:pt x="22392" y="54216"/>
                  </a:cubicBezTo>
                  <a:cubicBezTo>
                    <a:pt x="23540" y="54939"/>
                    <a:pt x="24114" y="55662"/>
                    <a:pt x="25263" y="57108"/>
                  </a:cubicBezTo>
                  <a:cubicBezTo>
                    <a:pt x="25837" y="57108"/>
                    <a:pt x="26411" y="57831"/>
                    <a:pt x="26985" y="58554"/>
                  </a:cubicBezTo>
                  <a:cubicBezTo>
                    <a:pt x="26985" y="58554"/>
                    <a:pt x="27559" y="58554"/>
                    <a:pt x="27559" y="58554"/>
                  </a:cubicBezTo>
                  <a:cubicBezTo>
                    <a:pt x="28133" y="59277"/>
                    <a:pt x="28133" y="59277"/>
                    <a:pt x="28708" y="59999"/>
                  </a:cubicBezTo>
                  <a:cubicBezTo>
                    <a:pt x="29282" y="59999"/>
                    <a:pt x="29282" y="59999"/>
                    <a:pt x="29856" y="59999"/>
                  </a:cubicBezTo>
                  <a:cubicBezTo>
                    <a:pt x="31004" y="59999"/>
                    <a:pt x="32153" y="60722"/>
                    <a:pt x="32153" y="62168"/>
                  </a:cubicBezTo>
                  <a:cubicBezTo>
                    <a:pt x="32153" y="63614"/>
                    <a:pt x="32153" y="64337"/>
                    <a:pt x="31578" y="64337"/>
                  </a:cubicBezTo>
                  <a:cubicBezTo>
                    <a:pt x="31004" y="65060"/>
                    <a:pt x="29856" y="65060"/>
                    <a:pt x="28708" y="65060"/>
                  </a:cubicBezTo>
                  <a:cubicBezTo>
                    <a:pt x="27559" y="64337"/>
                    <a:pt x="26411" y="64337"/>
                    <a:pt x="25837" y="64337"/>
                  </a:cubicBezTo>
                  <a:cubicBezTo>
                    <a:pt x="24688" y="64337"/>
                    <a:pt x="24114" y="64337"/>
                    <a:pt x="23540" y="64337"/>
                  </a:cubicBezTo>
                  <a:cubicBezTo>
                    <a:pt x="22392" y="63614"/>
                    <a:pt x="21244" y="64337"/>
                    <a:pt x="20669" y="65060"/>
                  </a:cubicBezTo>
                  <a:cubicBezTo>
                    <a:pt x="20095" y="65060"/>
                    <a:pt x="20095" y="65060"/>
                    <a:pt x="19521" y="65060"/>
                  </a:cubicBezTo>
                  <a:cubicBezTo>
                    <a:pt x="19521" y="65060"/>
                    <a:pt x="19521" y="65060"/>
                    <a:pt x="19521" y="65060"/>
                  </a:cubicBezTo>
                  <a:cubicBezTo>
                    <a:pt x="19521" y="64337"/>
                    <a:pt x="18947" y="64337"/>
                    <a:pt x="18373" y="63614"/>
                  </a:cubicBezTo>
                  <a:cubicBezTo>
                    <a:pt x="17799" y="63614"/>
                    <a:pt x="17799" y="63614"/>
                    <a:pt x="17224" y="64337"/>
                  </a:cubicBezTo>
                  <a:cubicBezTo>
                    <a:pt x="14354" y="67951"/>
                    <a:pt x="14354" y="67951"/>
                    <a:pt x="14354" y="67951"/>
                  </a:cubicBezTo>
                  <a:cubicBezTo>
                    <a:pt x="13779" y="68674"/>
                    <a:pt x="13205" y="69397"/>
                    <a:pt x="13205" y="70120"/>
                  </a:cubicBezTo>
                  <a:cubicBezTo>
                    <a:pt x="12631" y="70843"/>
                    <a:pt x="12631" y="71566"/>
                    <a:pt x="12057" y="72289"/>
                  </a:cubicBezTo>
                  <a:cubicBezTo>
                    <a:pt x="11483" y="73012"/>
                    <a:pt x="11483" y="73734"/>
                    <a:pt x="11483" y="73734"/>
                  </a:cubicBezTo>
                  <a:cubicBezTo>
                    <a:pt x="10909" y="74457"/>
                    <a:pt x="10909" y="75180"/>
                    <a:pt x="10334" y="75903"/>
                  </a:cubicBezTo>
                  <a:cubicBezTo>
                    <a:pt x="9760" y="75903"/>
                    <a:pt x="9186" y="75903"/>
                    <a:pt x="8612" y="75903"/>
                  </a:cubicBezTo>
                  <a:cubicBezTo>
                    <a:pt x="8038" y="75180"/>
                    <a:pt x="8038" y="75180"/>
                    <a:pt x="7464" y="75180"/>
                  </a:cubicBezTo>
                  <a:cubicBezTo>
                    <a:pt x="7464" y="75180"/>
                    <a:pt x="6889" y="74457"/>
                    <a:pt x="6889" y="75180"/>
                  </a:cubicBezTo>
                  <a:cubicBezTo>
                    <a:pt x="6889" y="75180"/>
                    <a:pt x="6889" y="75180"/>
                    <a:pt x="6889" y="75903"/>
                  </a:cubicBezTo>
                  <a:cubicBezTo>
                    <a:pt x="6889" y="75903"/>
                    <a:pt x="6315" y="76626"/>
                    <a:pt x="6315" y="77349"/>
                  </a:cubicBezTo>
                  <a:cubicBezTo>
                    <a:pt x="6315" y="77349"/>
                    <a:pt x="6315" y="78072"/>
                    <a:pt x="6315" y="78072"/>
                  </a:cubicBezTo>
                  <a:cubicBezTo>
                    <a:pt x="5741" y="80240"/>
                    <a:pt x="5741" y="81686"/>
                    <a:pt x="5167" y="81686"/>
                  </a:cubicBezTo>
                  <a:cubicBezTo>
                    <a:pt x="4019" y="81686"/>
                    <a:pt x="2296" y="83132"/>
                    <a:pt x="2296" y="84578"/>
                  </a:cubicBezTo>
                  <a:cubicBezTo>
                    <a:pt x="2296" y="86024"/>
                    <a:pt x="1722" y="86024"/>
                    <a:pt x="1148" y="86746"/>
                  </a:cubicBezTo>
                  <a:cubicBezTo>
                    <a:pt x="574" y="86746"/>
                    <a:pt x="574" y="86746"/>
                    <a:pt x="574" y="87469"/>
                  </a:cubicBezTo>
                  <a:cubicBezTo>
                    <a:pt x="0" y="88915"/>
                    <a:pt x="0" y="90361"/>
                    <a:pt x="0" y="91807"/>
                  </a:cubicBezTo>
                  <a:cubicBezTo>
                    <a:pt x="0" y="92530"/>
                    <a:pt x="0" y="92530"/>
                    <a:pt x="0" y="93253"/>
                  </a:cubicBezTo>
                  <a:cubicBezTo>
                    <a:pt x="0" y="93975"/>
                    <a:pt x="0" y="93975"/>
                    <a:pt x="0" y="94698"/>
                  </a:cubicBezTo>
                  <a:cubicBezTo>
                    <a:pt x="0" y="96144"/>
                    <a:pt x="0" y="98313"/>
                    <a:pt x="574" y="99759"/>
                  </a:cubicBezTo>
                  <a:cubicBezTo>
                    <a:pt x="1722" y="101204"/>
                    <a:pt x="2296" y="102650"/>
                    <a:pt x="3444" y="104096"/>
                  </a:cubicBezTo>
                  <a:cubicBezTo>
                    <a:pt x="4019" y="104819"/>
                    <a:pt x="4593" y="105542"/>
                    <a:pt x="4593" y="106265"/>
                  </a:cubicBezTo>
                  <a:cubicBezTo>
                    <a:pt x="5741" y="107710"/>
                    <a:pt x="5167" y="108433"/>
                    <a:pt x="4593" y="109156"/>
                  </a:cubicBezTo>
                  <a:cubicBezTo>
                    <a:pt x="4019" y="109879"/>
                    <a:pt x="4019" y="110602"/>
                    <a:pt x="3444" y="110602"/>
                  </a:cubicBezTo>
                  <a:cubicBezTo>
                    <a:pt x="4593" y="110602"/>
                    <a:pt x="4593" y="110602"/>
                    <a:pt x="4593" y="110602"/>
                  </a:cubicBezTo>
                  <a:cubicBezTo>
                    <a:pt x="5167" y="109879"/>
                    <a:pt x="5741" y="110602"/>
                    <a:pt x="6889" y="111325"/>
                  </a:cubicBezTo>
                  <a:cubicBezTo>
                    <a:pt x="6889" y="112048"/>
                    <a:pt x="7464" y="112048"/>
                    <a:pt x="7464" y="112048"/>
                  </a:cubicBezTo>
                  <a:cubicBezTo>
                    <a:pt x="8038" y="112048"/>
                    <a:pt x="9186" y="112048"/>
                    <a:pt x="9760" y="112048"/>
                  </a:cubicBezTo>
                  <a:cubicBezTo>
                    <a:pt x="9760" y="112048"/>
                    <a:pt x="10334" y="112048"/>
                    <a:pt x="10909" y="112048"/>
                  </a:cubicBezTo>
                  <a:cubicBezTo>
                    <a:pt x="10909" y="112048"/>
                    <a:pt x="10909" y="112771"/>
                    <a:pt x="11483" y="112771"/>
                  </a:cubicBezTo>
                  <a:cubicBezTo>
                    <a:pt x="11483" y="112771"/>
                    <a:pt x="12057" y="113493"/>
                    <a:pt x="12631" y="113493"/>
                  </a:cubicBezTo>
                  <a:cubicBezTo>
                    <a:pt x="12631" y="113493"/>
                    <a:pt x="13205" y="113493"/>
                    <a:pt x="13779" y="113493"/>
                  </a:cubicBezTo>
                  <a:cubicBezTo>
                    <a:pt x="13779" y="113493"/>
                    <a:pt x="14354" y="112771"/>
                    <a:pt x="14928" y="112771"/>
                  </a:cubicBezTo>
                  <a:cubicBezTo>
                    <a:pt x="15502" y="112771"/>
                    <a:pt x="15502" y="112771"/>
                    <a:pt x="15502" y="112048"/>
                  </a:cubicBezTo>
                  <a:cubicBezTo>
                    <a:pt x="15502" y="111325"/>
                    <a:pt x="16076" y="111325"/>
                    <a:pt x="16076" y="110602"/>
                  </a:cubicBezTo>
                  <a:cubicBezTo>
                    <a:pt x="16076" y="109879"/>
                    <a:pt x="16650" y="109879"/>
                    <a:pt x="16650" y="109879"/>
                  </a:cubicBezTo>
                  <a:cubicBezTo>
                    <a:pt x="16650" y="109879"/>
                    <a:pt x="16650" y="109879"/>
                    <a:pt x="16650" y="109156"/>
                  </a:cubicBezTo>
                  <a:cubicBezTo>
                    <a:pt x="16650" y="108433"/>
                    <a:pt x="17224" y="108433"/>
                    <a:pt x="17224" y="108433"/>
                  </a:cubicBezTo>
                  <a:cubicBezTo>
                    <a:pt x="17799" y="108433"/>
                    <a:pt x="18947" y="109879"/>
                    <a:pt x="18947" y="110602"/>
                  </a:cubicBezTo>
                  <a:cubicBezTo>
                    <a:pt x="19521" y="111325"/>
                    <a:pt x="19521" y="112048"/>
                    <a:pt x="19521" y="113493"/>
                  </a:cubicBezTo>
                  <a:cubicBezTo>
                    <a:pt x="19521" y="113493"/>
                    <a:pt x="19521" y="113493"/>
                    <a:pt x="19521" y="113493"/>
                  </a:cubicBezTo>
                  <a:cubicBezTo>
                    <a:pt x="20095" y="113493"/>
                    <a:pt x="20095" y="113493"/>
                    <a:pt x="20095" y="113493"/>
                  </a:cubicBezTo>
                  <a:cubicBezTo>
                    <a:pt x="20095" y="113493"/>
                    <a:pt x="20669" y="113493"/>
                    <a:pt x="21244" y="112771"/>
                  </a:cubicBezTo>
                  <a:cubicBezTo>
                    <a:pt x="21818" y="112771"/>
                    <a:pt x="22392" y="112771"/>
                    <a:pt x="22966" y="112771"/>
                  </a:cubicBezTo>
                  <a:cubicBezTo>
                    <a:pt x="22966" y="112771"/>
                    <a:pt x="22966" y="112771"/>
                    <a:pt x="22966" y="112771"/>
                  </a:cubicBezTo>
                  <a:cubicBezTo>
                    <a:pt x="24114" y="112771"/>
                    <a:pt x="24688" y="112771"/>
                    <a:pt x="25263" y="112048"/>
                  </a:cubicBezTo>
                  <a:cubicBezTo>
                    <a:pt x="25263" y="112048"/>
                    <a:pt x="25263" y="111325"/>
                    <a:pt x="25263" y="111325"/>
                  </a:cubicBezTo>
                  <a:cubicBezTo>
                    <a:pt x="25263" y="110602"/>
                    <a:pt x="25263" y="110602"/>
                    <a:pt x="25263" y="109879"/>
                  </a:cubicBezTo>
                  <a:cubicBezTo>
                    <a:pt x="25837" y="109879"/>
                    <a:pt x="25837" y="109879"/>
                    <a:pt x="26985" y="110602"/>
                  </a:cubicBezTo>
                  <a:cubicBezTo>
                    <a:pt x="27559" y="110602"/>
                    <a:pt x="26985" y="111325"/>
                    <a:pt x="26985" y="112048"/>
                  </a:cubicBezTo>
                  <a:cubicBezTo>
                    <a:pt x="26985" y="112771"/>
                    <a:pt x="26985" y="113493"/>
                    <a:pt x="27559" y="113493"/>
                  </a:cubicBezTo>
                  <a:cubicBezTo>
                    <a:pt x="27559" y="114216"/>
                    <a:pt x="27559" y="114216"/>
                    <a:pt x="28133" y="114216"/>
                  </a:cubicBezTo>
                  <a:cubicBezTo>
                    <a:pt x="28133" y="114939"/>
                    <a:pt x="28708" y="114939"/>
                    <a:pt x="28708" y="116385"/>
                  </a:cubicBezTo>
                  <a:cubicBezTo>
                    <a:pt x="28708" y="118554"/>
                    <a:pt x="28708" y="119277"/>
                    <a:pt x="29282" y="119277"/>
                  </a:cubicBezTo>
                  <a:cubicBezTo>
                    <a:pt x="29856" y="119277"/>
                    <a:pt x="29856" y="119277"/>
                    <a:pt x="30430" y="119999"/>
                  </a:cubicBezTo>
                  <a:cubicBezTo>
                    <a:pt x="30430" y="119999"/>
                    <a:pt x="30430" y="119999"/>
                    <a:pt x="30430" y="119999"/>
                  </a:cubicBezTo>
                  <a:cubicBezTo>
                    <a:pt x="31578" y="119999"/>
                    <a:pt x="31578" y="118554"/>
                    <a:pt x="31578" y="117831"/>
                  </a:cubicBezTo>
                  <a:cubicBezTo>
                    <a:pt x="31578" y="116385"/>
                    <a:pt x="32727" y="116385"/>
                    <a:pt x="33301" y="116385"/>
                  </a:cubicBezTo>
                  <a:cubicBezTo>
                    <a:pt x="33301" y="116385"/>
                    <a:pt x="33875" y="116385"/>
                    <a:pt x="33875" y="115662"/>
                  </a:cubicBezTo>
                  <a:cubicBezTo>
                    <a:pt x="34449" y="115662"/>
                    <a:pt x="34449" y="115662"/>
                    <a:pt x="35023" y="115662"/>
                  </a:cubicBezTo>
                  <a:cubicBezTo>
                    <a:pt x="35023" y="115662"/>
                    <a:pt x="35023" y="116385"/>
                    <a:pt x="35023" y="116385"/>
                  </a:cubicBezTo>
                  <a:cubicBezTo>
                    <a:pt x="35023" y="117108"/>
                    <a:pt x="35023" y="117108"/>
                    <a:pt x="35023" y="117108"/>
                  </a:cubicBezTo>
                  <a:cubicBezTo>
                    <a:pt x="35023" y="117108"/>
                    <a:pt x="35598" y="117831"/>
                    <a:pt x="35598" y="117831"/>
                  </a:cubicBezTo>
                  <a:cubicBezTo>
                    <a:pt x="36172" y="117831"/>
                    <a:pt x="36746" y="117108"/>
                    <a:pt x="36746" y="117108"/>
                  </a:cubicBezTo>
                  <a:cubicBezTo>
                    <a:pt x="37320" y="117108"/>
                    <a:pt x="37320" y="116385"/>
                    <a:pt x="36746" y="115662"/>
                  </a:cubicBezTo>
                  <a:cubicBezTo>
                    <a:pt x="36746" y="114939"/>
                    <a:pt x="37320" y="114216"/>
                    <a:pt x="37894" y="113493"/>
                  </a:cubicBezTo>
                  <a:cubicBezTo>
                    <a:pt x="38468" y="113493"/>
                    <a:pt x="38468" y="113493"/>
                    <a:pt x="38468" y="112771"/>
                  </a:cubicBezTo>
                  <a:cubicBezTo>
                    <a:pt x="39043" y="111325"/>
                    <a:pt x="39617" y="111325"/>
                    <a:pt x="40765" y="112048"/>
                  </a:cubicBezTo>
                  <a:cubicBezTo>
                    <a:pt x="41339" y="112048"/>
                    <a:pt x="41913" y="113493"/>
                    <a:pt x="41913" y="114216"/>
                  </a:cubicBezTo>
                  <a:cubicBezTo>
                    <a:pt x="41913" y="115662"/>
                    <a:pt x="42488" y="117108"/>
                    <a:pt x="43062" y="117108"/>
                  </a:cubicBezTo>
                  <a:cubicBezTo>
                    <a:pt x="43062" y="117831"/>
                    <a:pt x="43636" y="117831"/>
                    <a:pt x="44210" y="118554"/>
                  </a:cubicBezTo>
                  <a:cubicBezTo>
                    <a:pt x="44210" y="118554"/>
                    <a:pt x="44784" y="118554"/>
                    <a:pt x="44784" y="119277"/>
                  </a:cubicBezTo>
                  <a:cubicBezTo>
                    <a:pt x="44784" y="119277"/>
                    <a:pt x="44784" y="119277"/>
                    <a:pt x="44784" y="119277"/>
                  </a:cubicBezTo>
                  <a:cubicBezTo>
                    <a:pt x="44784" y="119277"/>
                    <a:pt x="44784" y="118554"/>
                    <a:pt x="44784" y="117831"/>
                  </a:cubicBezTo>
                  <a:cubicBezTo>
                    <a:pt x="44784" y="117108"/>
                    <a:pt x="44784" y="117108"/>
                    <a:pt x="44784" y="117108"/>
                  </a:cubicBezTo>
                  <a:cubicBezTo>
                    <a:pt x="45358" y="116385"/>
                    <a:pt x="46507" y="115662"/>
                    <a:pt x="47081" y="115662"/>
                  </a:cubicBezTo>
                  <a:cubicBezTo>
                    <a:pt x="47081" y="115662"/>
                    <a:pt x="47655" y="115662"/>
                    <a:pt x="48229" y="115662"/>
                  </a:cubicBezTo>
                  <a:cubicBezTo>
                    <a:pt x="48229" y="115662"/>
                    <a:pt x="48803" y="115662"/>
                    <a:pt x="48803" y="115662"/>
                  </a:cubicBezTo>
                  <a:cubicBezTo>
                    <a:pt x="48803" y="115662"/>
                    <a:pt x="49377" y="115662"/>
                    <a:pt x="49377" y="114939"/>
                  </a:cubicBezTo>
                  <a:cubicBezTo>
                    <a:pt x="49377" y="114216"/>
                    <a:pt x="49377" y="114216"/>
                    <a:pt x="49952" y="113493"/>
                  </a:cubicBezTo>
                  <a:cubicBezTo>
                    <a:pt x="49952" y="113493"/>
                    <a:pt x="50526" y="113493"/>
                    <a:pt x="50526" y="113493"/>
                  </a:cubicBezTo>
                  <a:cubicBezTo>
                    <a:pt x="50526" y="112771"/>
                    <a:pt x="51100" y="112771"/>
                    <a:pt x="53397" y="112771"/>
                  </a:cubicBezTo>
                  <a:cubicBezTo>
                    <a:pt x="53397" y="112771"/>
                    <a:pt x="53397" y="112771"/>
                    <a:pt x="53397" y="112771"/>
                  </a:cubicBezTo>
                  <a:cubicBezTo>
                    <a:pt x="53971" y="112771"/>
                    <a:pt x="54545" y="112048"/>
                    <a:pt x="55119" y="112048"/>
                  </a:cubicBezTo>
                  <a:cubicBezTo>
                    <a:pt x="55119" y="111325"/>
                    <a:pt x="56267" y="110602"/>
                    <a:pt x="56842" y="110602"/>
                  </a:cubicBezTo>
                  <a:cubicBezTo>
                    <a:pt x="57416" y="110602"/>
                    <a:pt x="57416" y="110602"/>
                    <a:pt x="57990" y="110602"/>
                  </a:cubicBezTo>
                  <a:cubicBezTo>
                    <a:pt x="58564" y="110602"/>
                    <a:pt x="58564" y="109879"/>
                    <a:pt x="59712" y="109879"/>
                  </a:cubicBezTo>
                  <a:cubicBezTo>
                    <a:pt x="60287" y="109879"/>
                    <a:pt x="60861" y="109879"/>
                    <a:pt x="61435" y="109879"/>
                  </a:cubicBezTo>
                  <a:cubicBezTo>
                    <a:pt x="62009" y="109879"/>
                    <a:pt x="62009" y="109879"/>
                    <a:pt x="62583" y="109879"/>
                  </a:cubicBezTo>
                  <a:cubicBezTo>
                    <a:pt x="62583" y="109879"/>
                    <a:pt x="63157" y="109879"/>
                    <a:pt x="63157" y="109879"/>
                  </a:cubicBezTo>
                  <a:cubicBezTo>
                    <a:pt x="63157" y="109879"/>
                    <a:pt x="63157" y="109156"/>
                    <a:pt x="63157" y="108433"/>
                  </a:cubicBezTo>
                  <a:cubicBezTo>
                    <a:pt x="62583" y="108433"/>
                    <a:pt x="62583" y="108433"/>
                    <a:pt x="62583" y="108433"/>
                  </a:cubicBezTo>
                  <a:cubicBezTo>
                    <a:pt x="62583" y="106265"/>
                    <a:pt x="62583" y="106265"/>
                    <a:pt x="63732" y="104819"/>
                  </a:cubicBezTo>
                  <a:cubicBezTo>
                    <a:pt x="63732" y="104819"/>
                    <a:pt x="63732" y="104819"/>
                    <a:pt x="63732" y="104819"/>
                  </a:cubicBezTo>
                  <a:cubicBezTo>
                    <a:pt x="64306" y="104819"/>
                    <a:pt x="64306" y="104096"/>
                    <a:pt x="64880" y="103373"/>
                  </a:cubicBezTo>
                  <a:cubicBezTo>
                    <a:pt x="64880" y="102650"/>
                    <a:pt x="65454" y="102650"/>
                    <a:pt x="65454" y="101927"/>
                  </a:cubicBezTo>
                  <a:cubicBezTo>
                    <a:pt x="66028" y="101927"/>
                    <a:pt x="66028" y="101204"/>
                    <a:pt x="66602" y="101927"/>
                  </a:cubicBezTo>
                  <a:cubicBezTo>
                    <a:pt x="67177" y="101927"/>
                    <a:pt x="67751" y="102650"/>
                    <a:pt x="67751" y="104096"/>
                  </a:cubicBezTo>
                  <a:cubicBezTo>
                    <a:pt x="67751" y="104096"/>
                    <a:pt x="67751" y="104096"/>
                    <a:pt x="67751" y="104096"/>
                  </a:cubicBezTo>
                  <a:cubicBezTo>
                    <a:pt x="68325" y="104819"/>
                    <a:pt x="68899" y="104819"/>
                    <a:pt x="70047" y="104819"/>
                  </a:cubicBezTo>
                  <a:cubicBezTo>
                    <a:pt x="70622" y="104819"/>
                    <a:pt x="70622" y="104819"/>
                    <a:pt x="71196" y="104819"/>
                  </a:cubicBezTo>
                  <a:cubicBezTo>
                    <a:pt x="71196" y="104819"/>
                    <a:pt x="71196" y="104096"/>
                    <a:pt x="71196" y="104096"/>
                  </a:cubicBezTo>
                  <a:cubicBezTo>
                    <a:pt x="71196" y="102650"/>
                    <a:pt x="71196" y="102650"/>
                    <a:pt x="71196" y="102650"/>
                  </a:cubicBezTo>
                  <a:cubicBezTo>
                    <a:pt x="71196" y="102650"/>
                    <a:pt x="71196" y="101927"/>
                    <a:pt x="71196" y="101927"/>
                  </a:cubicBezTo>
                  <a:cubicBezTo>
                    <a:pt x="72344" y="101927"/>
                    <a:pt x="72918" y="104096"/>
                    <a:pt x="72918" y="104096"/>
                  </a:cubicBezTo>
                  <a:cubicBezTo>
                    <a:pt x="72918" y="104819"/>
                    <a:pt x="73492" y="104819"/>
                    <a:pt x="73492" y="104819"/>
                  </a:cubicBezTo>
                  <a:cubicBezTo>
                    <a:pt x="74066" y="104819"/>
                    <a:pt x="75215" y="104819"/>
                    <a:pt x="75215" y="106265"/>
                  </a:cubicBezTo>
                  <a:cubicBezTo>
                    <a:pt x="75215" y="106265"/>
                    <a:pt x="75215" y="106265"/>
                    <a:pt x="75215" y="106987"/>
                  </a:cubicBezTo>
                  <a:cubicBezTo>
                    <a:pt x="75215" y="106987"/>
                    <a:pt x="74641" y="107710"/>
                    <a:pt x="75215" y="107710"/>
                  </a:cubicBezTo>
                  <a:cubicBezTo>
                    <a:pt x="75215" y="107710"/>
                    <a:pt x="75215" y="107710"/>
                    <a:pt x="75789" y="107710"/>
                  </a:cubicBezTo>
                  <a:cubicBezTo>
                    <a:pt x="75789" y="107710"/>
                    <a:pt x="76363" y="107710"/>
                    <a:pt x="76363" y="108433"/>
                  </a:cubicBezTo>
                  <a:cubicBezTo>
                    <a:pt x="76937" y="108433"/>
                    <a:pt x="76363" y="109156"/>
                    <a:pt x="76363" y="109879"/>
                  </a:cubicBezTo>
                  <a:cubicBezTo>
                    <a:pt x="76363" y="110602"/>
                    <a:pt x="76363" y="110602"/>
                    <a:pt x="76363" y="110602"/>
                  </a:cubicBezTo>
                  <a:cubicBezTo>
                    <a:pt x="76937" y="110602"/>
                    <a:pt x="78086" y="109879"/>
                    <a:pt x="78086" y="109879"/>
                  </a:cubicBezTo>
                  <a:cubicBezTo>
                    <a:pt x="78660" y="109879"/>
                    <a:pt x="78660" y="109879"/>
                    <a:pt x="78660" y="109879"/>
                  </a:cubicBezTo>
                  <a:cubicBezTo>
                    <a:pt x="78660" y="109879"/>
                    <a:pt x="79234" y="109156"/>
                    <a:pt x="79234" y="109879"/>
                  </a:cubicBezTo>
                  <a:cubicBezTo>
                    <a:pt x="79808" y="110602"/>
                    <a:pt x="79234" y="111325"/>
                    <a:pt x="79234" y="112048"/>
                  </a:cubicBezTo>
                  <a:cubicBezTo>
                    <a:pt x="79234" y="112048"/>
                    <a:pt x="79234" y="112048"/>
                    <a:pt x="79234" y="112048"/>
                  </a:cubicBezTo>
                  <a:cubicBezTo>
                    <a:pt x="79234" y="112771"/>
                    <a:pt x="79234" y="113493"/>
                    <a:pt x="79234" y="113493"/>
                  </a:cubicBezTo>
                  <a:cubicBezTo>
                    <a:pt x="79808" y="113493"/>
                    <a:pt x="79808" y="114216"/>
                    <a:pt x="79808" y="114939"/>
                  </a:cubicBezTo>
                  <a:cubicBezTo>
                    <a:pt x="79808" y="114939"/>
                    <a:pt x="80382" y="115662"/>
                    <a:pt x="80382" y="115662"/>
                  </a:cubicBezTo>
                  <a:cubicBezTo>
                    <a:pt x="80956" y="116385"/>
                    <a:pt x="81531" y="116385"/>
                    <a:pt x="81531" y="116385"/>
                  </a:cubicBezTo>
                  <a:cubicBezTo>
                    <a:pt x="81531" y="116385"/>
                    <a:pt x="81531" y="116385"/>
                    <a:pt x="82105" y="116385"/>
                  </a:cubicBezTo>
                  <a:cubicBezTo>
                    <a:pt x="82679" y="117108"/>
                    <a:pt x="83253" y="117108"/>
                    <a:pt x="83827" y="117831"/>
                  </a:cubicBezTo>
                  <a:cubicBezTo>
                    <a:pt x="83827" y="117831"/>
                    <a:pt x="83827" y="117831"/>
                    <a:pt x="83827" y="117831"/>
                  </a:cubicBezTo>
                  <a:cubicBezTo>
                    <a:pt x="83827" y="117831"/>
                    <a:pt x="84401" y="117108"/>
                    <a:pt x="84976" y="116385"/>
                  </a:cubicBezTo>
                  <a:cubicBezTo>
                    <a:pt x="84976" y="114939"/>
                    <a:pt x="86124" y="114216"/>
                    <a:pt x="86698" y="114216"/>
                  </a:cubicBezTo>
                  <a:cubicBezTo>
                    <a:pt x="86698" y="113493"/>
                    <a:pt x="86698" y="113493"/>
                    <a:pt x="86698" y="113493"/>
                  </a:cubicBezTo>
                  <a:cubicBezTo>
                    <a:pt x="86698" y="113493"/>
                    <a:pt x="86698" y="112048"/>
                    <a:pt x="86698" y="111325"/>
                  </a:cubicBezTo>
                  <a:cubicBezTo>
                    <a:pt x="86698" y="110602"/>
                    <a:pt x="86698" y="110602"/>
                    <a:pt x="86698" y="109879"/>
                  </a:cubicBezTo>
                  <a:cubicBezTo>
                    <a:pt x="86698" y="109879"/>
                    <a:pt x="87272" y="109156"/>
                    <a:pt x="87846" y="109156"/>
                  </a:cubicBezTo>
                  <a:cubicBezTo>
                    <a:pt x="88421" y="109156"/>
                    <a:pt x="88995" y="109156"/>
                    <a:pt x="89569" y="109879"/>
                  </a:cubicBezTo>
                  <a:cubicBezTo>
                    <a:pt x="89569" y="109879"/>
                    <a:pt x="90143" y="110602"/>
                    <a:pt x="90143" y="110602"/>
                  </a:cubicBezTo>
                  <a:cubicBezTo>
                    <a:pt x="90143" y="110602"/>
                    <a:pt x="90717" y="109156"/>
                    <a:pt x="90717" y="108433"/>
                  </a:cubicBezTo>
                  <a:cubicBezTo>
                    <a:pt x="90717" y="107710"/>
                    <a:pt x="91866" y="106987"/>
                    <a:pt x="92440" y="106987"/>
                  </a:cubicBezTo>
                  <a:cubicBezTo>
                    <a:pt x="93014" y="106987"/>
                    <a:pt x="93014" y="107710"/>
                    <a:pt x="93014" y="107710"/>
                  </a:cubicBezTo>
                  <a:cubicBezTo>
                    <a:pt x="93014" y="107710"/>
                    <a:pt x="93588" y="107710"/>
                    <a:pt x="93588" y="108433"/>
                  </a:cubicBezTo>
                  <a:cubicBezTo>
                    <a:pt x="93588" y="108433"/>
                    <a:pt x="93588" y="109156"/>
                    <a:pt x="93588" y="109156"/>
                  </a:cubicBezTo>
                  <a:cubicBezTo>
                    <a:pt x="93588" y="109879"/>
                    <a:pt x="93588" y="109879"/>
                    <a:pt x="93588" y="110602"/>
                  </a:cubicBezTo>
                  <a:cubicBezTo>
                    <a:pt x="93588" y="110602"/>
                    <a:pt x="93588" y="110602"/>
                    <a:pt x="94162" y="110602"/>
                  </a:cubicBezTo>
                  <a:cubicBezTo>
                    <a:pt x="95311" y="110602"/>
                    <a:pt x="95311" y="110602"/>
                    <a:pt x="95311" y="109156"/>
                  </a:cubicBezTo>
                  <a:cubicBezTo>
                    <a:pt x="95311" y="108433"/>
                    <a:pt x="95311" y="107710"/>
                    <a:pt x="95885" y="106987"/>
                  </a:cubicBezTo>
                  <a:cubicBezTo>
                    <a:pt x="95885" y="106987"/>
                    <a:pt x="95885" y="106265"/>
                    <a:pt x="95885" y="106265"/>
                  </a:cubicBezTo>
                  <a:cubicBezTo>
                    <a:pt x="95885" y="105542"/>
                    <a:pt x="96459" y="105542"/>
                    <a:pt x="96459" y="105542"/>
                  </a:cubicBezTo>
                  <a:cubicBezTo>
                    <a:pt x="96459" y="105542"/>
                    <a:pt x="97033" y="105542"/>
                    <a:pt x="97607" y="106987"/>
                  </a:cubicBezTo>
                  <a:cubicBezTo>
                    <a:pt x="97607" y="106987"/>
                    <a:pt x="97607" y="106987"/>
                    <a:pt x="97607" y="106987"/>
                  </a:cubicBezTo>
                  <a:cubicBezTo>
                    <a:pt x="97607" y="107710"/>
                    <a:pt x="98181" y="107710"/>
                    <a:pt x="98755" y="107710"/>
                  </a:cubicBezTo>
                  <a:cubicBezTo>
                    <a:pt x="99330" y="107710"/>
                    <a:pt x="99330" y="108433"/>
                    <a:pt x="99904" y="108433"/>
                  </a:cubicBezTo>
                  <a:cubicBezTo>
                    <a:pt x="99904" y="108433"/>
                    <a:pt x="99904" y="107710"/>
                    <a:pt x="99904" y="107710"/>
                  </a:cubicBezTo>
                  <a:cubicBezTo>
                    <a:pt x="99904" y="106265"/>
                    <a:pt x="99904" y="105542"/>
                    <a:pt x="99904" y="104819"/>
                  </a:cubicBezTo>
                  <a:cubicBezTo>
                    <a:pt x="99904" y="104819"/>
                    <a:pt x="99904" y="103373"/>
                    <a:pt x="99904" y="102650"/>
                  </a:cubicBezTo>
                  <a:cubicBezTo>
                    <a:pt x="99904" y="101927"/>
                    <a:pt x="99904" y="101204"/>
                    <a:pt x="99904" y="100481"/>
                  </a:cubicBezTo>
                  <a:cubicBezTo>
                    <a:pt x="99904" y="99759"/>
                    <a:pt x="99904" y="99759"/>
                    <a:pt x="99904" y="99036"/>
                  </a:cubicBezTo>
                  <a:cubicBezTo>
                    <a:pt x="99904" y="98313"/>
                    <a:pt x="99904" y="97590"/>
                    <a:pt x="100478" y="96867"/>
                  </a:cubicBezTo>
                  <a:cubicBezTo>
                    <a:pt x="101052" y="96144"/>
                    <a:pt x="101052" y="96144"/>
                    <a:pt x="101052" y="95421"/>
                  </a:cubicBezTo>
                  <a:cubicBezTo>
                    <a:pt x="101052" y="95421"/>
                    <a:pt x="101052" y="94698"/>
                    <a:pt x="101052" y="94698"/>
                  </a:cubicBezTo>
                  <a:cubicBezTo>
                    <a:pt x="100478" y="93975"/>
                    <a:pt x="99904" y="93253"/>
                    <a:pt x="99904" y="91807"/>
                  </a:cubicBezTo>
                  <a:cubicBezTo>
                    <a:pt x="99904" y="91084"/>
                    <a:pt x="100478" y="91084"/>
                    <a:pt x="100478" y="90361"/>
                  </a:cubicBezTo>
                  <a:cubicBezTo>
                    <a:pt x="101052" y="90361"/>
                    <a:pt x="101052" y="90361"/>
                    <a:pt x="101052" y="90361"/>
                  </a:cubicBezTo>
                  <a:cubicBezTo>
                    <a:pt x="101626" y="90361"/>
                    <a:pt x="101626" y="90361"/>
                    <a:pt x="101626" y="90361"/>
                  </a:cubicBezTo>
                  <a:cubicBezTo>
                    <a:pt x="102200" y="91084"/>
                    <a:pt x="102775" y="91084"/>
                    <a:pt x="103349" y="90361"/>
                  </a:cubicBezTo>
                  <a:cubicBezTo>
                    <a:pt x="103349" y="90361"/>
                    <a:pt x="103349" y="90361"/>
                    <a:pt x="103349" y="89638"/>
                  </a:cubicBezTo>
                  <a:cubicBezTo>
                    <a:pt x="103349" y="89638"/>
                    <a:pt x="103923" y="88192"/>
                    <a:pt x="104497" y="87469"/>
                  </a:cubicBezTo>
                  <a:cubicBezTo>
                    <a:pt x="104497" y="86746"/>
                    <a:pt x="105645" y="86746"/>
                    <a:pt x="106794" y="86746"/>
                  </a:cubicBezTo>
                  <a:cubicBezTo>
                    <a:pt x="106794" y="86746"/>
                    <a:pt x="106794" y="86746"/>
                    <a:pt x="107368" y="86746"/>
                  </a:cubicBezTo>
                  <a:cubicBezTo>
                    <a:pt x="107368" y="86746"/>
                    <a:pt x="107368" y="86746"/>
                    <a:pt x="107368" y="86024"/>
                  </a:cubicBezTo>
                  <a:cubicBezTo>
                    <a:pt x="107942" y="86024"/>
                    <a:pt x="107942" y="84578"/>
                    <a:pt x="109090" y="84578"/>
                  </a:cubicBezTo>
                  <a:cubicBezTo>
                    <a:pt x="109665" y="84578"/>
                    <a:pt x="110813" y="84578"/>
                    <a:pt x="111387" y="83855"/>
                  </a:cubicBezTo>
                  <a:cubicBezTo>
                    <a:pt x="111387" y="83855"/>
                    <a:pt x="111387" y="83132"/>
                    <a:pt x="111387" y="83132"/>
                  </a:cubicBezTo>
                  <a:cubicBezTo>
                    <a:pt x="111387" y="82409"/>
                    <a:pt x="111387" y="81686"/>
                    <a:pt x="111387" y="81686"/>
                  </a:cubicBezTo>
                  <a:cubicBezTo>
                    <a:pt x="111387" y="81686"/>
                    <a:pt x="110813" y="80963"/>
                    <a:pt x="110813" y="80240"/>
                  </a:cubicBezTo>
                  <a:cubicBezTo>
                    <a:pt x="110813" y="79518"/>
                    <a:pt x="110813" y="79518"/>
                    <a:pt x="110813" y="79518"/>
                  </a:cubicBezTo>
                  <a:cubicBezTo>
                    <a:pt x="110813" y="78795"/>
                    <a:pt x="110813" y="78072"/>
                    <a:pt x="111387" y="77349"/>
                  </a:cubicBezTo>
                  <a:cubicBezTo>
                    <a:pt x="111387" y="77349"/>
                    <a:pt x="111387" y="76626"/>
                    <a:pt x="111387" y="76626"/>
                  </a:cubicBezTo>
                  <a:cubicBezTo>
                    <a:pt x="111387" y="75903"/>
                    <a:pt x="110813" y="75180"/>
                    <a:pt x="110813" y="74457"/>
                  </a:cubicBezTo>
                  <a:cubicBezTo>
                    <a:pt x="110239" y="73012"/>
                    <a:pt x="110239" y="71566"/>
                    <a:pt x="110239" y="70843"/>
                  </a:cubicBezTo>
                  <a:cubicBezTo>
                    <a:pt x="110239" y="70843"/>
                    <a:pt x="110239" y="70843"/>
                    <a:pt x="110239" y="70843"/>
                  </a:cubicBezTo>
                  <a:cubicBezTo>
                    <a:pt x="110813" y="69397"/>
                    <a:pt x="111387" y="67951"/>
                    <a:pt x="111387" y="66506"/>
                  </a:cubicBezTo>
                  <a:cubicBezTo>
                    <a:pt x="111961" y="65783"/>
                    <a:pt x="114258" y="64337"/>
                    <a:pt x="114258" y="64337"/>
                  </a:cubicBezTo>
                  <a:cubicBezTo>
                    <a:pt x="114832" y="64337"/>
                    <a:pt x="115406" y="64337"/>
                    <a:pt x="115980" y="64337"/>
                  </a:cubicBezTo>
                  <a:cubicBezTo>
                    <a:pt x="115980" y="64337"/>
                    <a:pt x="116555" y="65060"/>
                    <a:pt x="117129" y="64337"/>
                  </a:cubicBezTo>
                  <a:cubicBezTo>
                    <a:pt x="117129" y="64337"/>
                    <a:pt x="117129" y="63614"/>
                    <a:pt x="117703" y="62891"/>
                  </a:cubicBezTo>
                  <a:cubicBezTo>
                    <a:pt x="117703" y="61445"/>
                    <a:pt x="117703" y="60722"/>
                    <a:pt x="117129" y="60722"/>
                  </a:cubicBezTo>
                  <a:cubicBezTo>
                    <a:pt x="117129" y="60722"/>
                    <a:pt x="117129" y="59999"/>
                    <a:pt x="116555" y="59999"/>
                  </a:cubicBezTo>
                  <a:cubicBezTo>
                    <a:pt x="115980" y="59277"/>
                    <a:pt x="115406" y="58554"/>
                    <a:pt x="115406" y="58554"/>
                  </a:cubicBezTo>
                  <a:cubicBezTo>
                    <a:pt x="115406" y="57831"/>
                    <a:pt x="114832" y="57831"/>
                    <a:pt x="114258" y="57108"/>
                  </a:cubicBezTo>
                  <a:cubicBezTo>
                    <a:pt x="113684" y="57108"/>
                    <a:pt x="113110" y="56385"/>
                    <a:pt x="113110" y="55662"/>
                  </a:cubicBezTo>
                  <a:cubicBezTo>
                    <a:pt x="113110" y="54939"/>
                    <a:pt x="113110" y="54939"/>
                    <a:pt x="112535" y="54216"/>
                  </a:cubicBezTo>
                  <a:cubicBezTo>
                    <a:pt x="112535" y="54216"/>
                    <a:pt x="112535" y="54216"/>
                    <a:pt x="112535" y="54216"/>
                  </a:cubicBezTo>
                  <a:cubicBezTo>
                    <a:pt x="112535" y="52771"/>
                    <a:pt x="111961" y="52771"/>
                    <a:pt x="111961" y="52771"/>
                  </a:cubicBezTo>
                  <a:cubicBezTo>
                    <a:pt x="111961" y="52771"/>
                    <a:pt x="111387" y="52771"/>
                    <a:pt x="110813" y="52048"/>
                  </a:cubicBezTo>
                  <a:cubicBezTo>
                    <a:pt x="110239" y="51325"/>
                    <a:pt x="109090" y="49879"/>
                    <a:pt x="109665" y="47710"/>
                  </a:cubicBezTo>
                  <a:cubicBezTo>
                    <a:pt x="109665" y="47710"/>
                    <a:pt x="109665" y="44819"/>
                    <a:pt x="110813" y="44819"/>
                  </a:cubicBezTo>
                  <a:cubicBezTo>
                    <a:pt x="110813" y="44819"/>
                    <a:pt x="111387" y="44819"/>
                    <a:pt x="111961" y="44819"/>
                  </a:cubicBezTo>
                  <a:cubicBezTo>
                    <a:pt x="112535" y="44819"/>
                    <a:pt x="113110" y="44819"/>
                    <a:pt x="113684" y="44819"/>
                  </a:cubicBezTo>
                  <a:cubicBezTo>
                    <a:pt x="113684" y="44096"/>
                    <a:pt x="114258" y="43373"/>
                    <a:pt x="114258" y="42650"/>
                  </a:cubicBezTo>
                  <a:cubicBezTo>
                    <a:pt x="114832" y="41927"/>
                    <a:pt x="115406" y="40481"/>
                    <a:pt x="115980" y="39759"/>
                  </a:cubicBezTo>
                  <a:cubicBezTo>
                    <a:pt x="116555" y="39036"/>
                    <a:pt x="117703" y="37590"/>
                    <a:pt x="117703" y="35421"/>
                  </a:cubicBezTo>
                  <a:cubicBezTo>
                    <a:pt x="117703" y="33975"/>
                    <a:pt x="118277" y="33253"/>
                    <a:pt x="118851" y="31807"/>
                  </a:cubicBezTo>
                  <a:cubicBezTo>
                    <a:pt x="119425" y="31807"/>
                    <a:pt x="119425" y="31807"/>
                    <a:pt x="119425" y="31807"/>
                  </a:cubicBezTo>
                  <a:cubicBezTo>
                    <a:pt x="119425" y="31084"/>
                    <a:pt x="119425" y="31084"/>
                    <a:pt x="119425" y="31084"/>
                  </a:cubicBezTo>
                  <a:cubicBezTo>
                    <a:pt x="119425" y="31084"/>
                    <a:pt x="119425" y="31084"/>
                    <a:pt x="119425" y="31084"/>
                  </a:cubicBezTo>
                  <a:cubicBezTo>
                    <a:pt x="119425" y="30361"/>
                    <a:pt x="119999" y="28192"/>
                    <a:pt x="119425" y="27469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353"/>
            <p:cNvSpPr/>
            <p:nvPr/>
          </p:nvSpPr>
          <p:spPr>
            <a:xfrm>
              <a:off x="5757864" y="2703518"/>
              <a:ext cx="447600" cy="227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621" y="112000"/>
                  </a:moveTo>
                  <a:cubicBezTo>
                    <a:pt x="75630" y="112000"/>
                    <a:pt x="77647" y="112000"/>
                    <a:pt x="78655" y="112000"/>
                  </a:cubicBezTo>
                  <a:cubicBezTo>
                    <a:pt x="80672" y="112000"/>
                    <a:pt x="81680" y="112000"/>
                    <a:pt x="83697" y="114000"/>
                  </a:cubicBezTo>
                  <a:cubicBezTo>
                    <a:pt x="84705" y="114000"/>
                    <a:pt x="85714" y="114000"/>
                    <a:pt x="86722" y="114000"/>
                  </a:cubicBezTo>
                  <a:cubicBezTo>
                    <a:pt x="87731" y="114000"/>
                    <a:pt x="88739" y="110000"/>
                    <a:pt x="89747" y="108000"/>
                  </a:cubicBezTo>
                  <a:cubicBezTo>
                    <a:pt x="92773" y="108000"/>
                    <a:pt x="94789" y="106000"/>
                    <a:pt x="98823" y="106000"/>
                  </a:cubicBezTo>
                  <a:cubicBezTo>
                    <a:pt x="100840" y="106000"/>
                    <a:pt x="101848" y="106000"/>
                    <a:pt x="103865" y="106000"/>
                  </a:cubicBezTo>
                  <a:cubicBezTo>
                    <a:pt x="104873" y="106000"/>
                    <a:pt x="104873" y="106000"/>
                    <a:pt x="104873" y="106000"/>
                  </a:cubicBezTo>
                  <a:cubicBezTo>
                    <a:pt x="104873" y="106000"/>
                    <a:pt x="104873" y="104000"/>
                    <a:pt x="104873" y="102000"/>
                  </a:cubicBezTo>
                  <a:cubicBezTo>
                    <a:pt x="105882" y="102000"/>
                    <a:pt x="105882" y="100000"/>
                    <a:pt x="105882" y="100000"/>
                  </a:cubicBezTo>
                  <a:cubicBezTo>
                    <a:pt x="106890" y="100000"/>
                    <a:pt x="107899" y="100000"/>
                    <a:pt x="108907" y="102000"/>
                  </a:cubicBezTo>
                  <a:cubicBezTo>
                    <a:pt x="108907" y="102000"/>
                    <a:pt x="109915" y="104000"/>
                    <a:pt x="109915" y="104000"/>
                  </a:cubicBezTo>
                  <a:cubicBezTo>
                    <a:pt x="109915" y="104000"/>
                    <a:pt x="109915" y="104000"/>
                    <a:pt x="109915" y="104000"/>
                  </a:cubicBezTo>
                  <a:cubicBezTo>
                    <a:pt x="110924" y="102000"/>
                    <a:pt x="110924" y="102000"/>
                    <a:pt x="110924" y="102000"/>
                  </a:cubicBezTo>
                  <a:cubicBezTo>
                    <a:pt x="110924" y="100000"/>
                    <a:pt x="111932" y="96000"/>
                    <a:pt x="112941" y="94000"/>
                  </a:cubicBezTo>
                  <a:cubicBezTo>
                    <a:pt x="114957" y="94000"/>
                    <a:pt x="114957" y="92000"/>
                    <a:pt x="115966" y="90000"/>
                  </a:cubicBezTo>
                  <a:cubicBezTo>
                    <a:pt x="115966" y="88000"/>
                    <a:pt x="116974" y="88000"/>
                    <a:pt x="117983" y="86000"/>
                  </a:cubicBezTo>
                  <a:cubicBezTo>
                    <a:pt x="120000" y="84000"/>
                    <a:pt x="120000" y="84000"/>
                    <a:pt x="120000" y="80000"/>
                  </a:cubicBezTo>
                  <a:cubicBezTo>
                    <a:pt x="120000" y="78000"/>
                    <a:pt x="120000" y="78000"/>
                    <a:pt x="120000" y="78000"/>
                  </a:cubicBezTo>
                  <a:cubicBezTo>
                    <a:pt x="120000" y="78000"/>
                    <a:pt x="118991" y="76000"/>
                    <a:pt x="117983" y="72000"/>
                  </a:cubicBezTo>
                  <a:cubicBezTo>
                    <a:pt x="116974" y="72000"/>
                    <a:pt x="116974" y="72000"/>
                    <a:pt x="116974" y="72000"/>
                  </a:cubicBezTo>
                  <a:cubicBezTo>
                    <a:pt x="116974" y="72000"/>
                    <a:pt x="116974" y="72000"/>
                    <a:pt x="116974" y="72000"/>
                  </a:cubicBezTo>
                  <a:cubicBezTo>
                    <a:pt x="116974" y="70000"/>
                    <a:pt x="116974" y="66000"/>
                    <a:pt x="116974" y="66000"/>
                  </a:cubicBezTo>
                  <a:cubicBezTo>
                    <a:pt x="116974" y="66000"/>
                    <a:pt x="116974" y="66000"/>
                    <a:pt x="116974" y="66000"/>
                  </a:cubicBezTo>
                  <a:cubicBezTo>
                    <a:pt x="111932" y="66000"/>
                    <a:pt x="111932" y="66000"/>
                    <a:pt x="111932" y="66000"/>
                  </a:cubicBezTo>
                  <a:cubicBezTo>
                    <a:pt x="110924" y="66000"/>
                    <a:pt x="109915" y="64000"/>
                    <a:pt x="108907" y="62000"/>
                  </a:cubicBezTo>
                  <a:cubicBezTo>
                    <a:pt x="108907" y="62000"/>
                    <a:pt x="108907" y="60000"/>
                    <a:pt x="110924" y="58000"/>
                  </a:cubicBezTo>
                  <a:cubicBezTo>
                    <a:pt x="110924" y="58000"/>
                    <a:pt x="112941" y="52000"/>
                    <a:pt x="112941" y="50000"/>
                  </a:cubicBezTo>
                  <a:cubicBezTo>
                    <a:pt x="112941" y="50000"/>
                    <a:pt x="112941" y="48000"/>
                    <a:pt x="111932" y="48000"/>
                  </a:cubicBezTo>
                  <a:cubicBezTo>
                    <a:pt x="111932" y="48000"/>
                    <a:pt x="111932" y="48000"/>
                    <a:pt x="111932" y="48000"/>
                  </a:cubicBezTo>
                  <a:cubicBezTo>
                    <a:pt x="111932" y="48000"/>
                    <a:pt x="111932" y="48000"/>
                    <a:pt x="111932" y="48000"/>
                  </a:cubicBezTo>
                  <a:cubicBezTo>
                    <a:pt x="111932" y="48000"/>
                    <a:pt x="111932" y="48000"/>
                    <a:pt x="111932" y="48000"/>
                  </a:cubicBezTo>
                  <a:cubicBezTo>
                    <a:pt x="111932" y="46000"/>
                    <a:pt x="111932" y="46000"/>
                    <a:pt x="111932" y="46000"/>
                  </a:cubicBezTo>
                  <a:cubicBezTo>
                    <a:pt x="111932" y="46000"/>
                    <a:pt x="110924" y="46000"/>
                    <a:pt x="110924" y="44000"/>
                  </a:cubicBezTo>
                  <a:cubicBezTo>
                    <a:pt x="109915" y="44000"/>
                    <a:pt x="108907" y="42000"/>
                    <a:pt x="108907" y="42000"/>
                  </a:cubicBezTo>
                  <a:cubicBezTo>
                    <a:pt x="106890" y="42000"/>
                    <a:pt x="106890" y="42000"/>
                    <a:pt x="104873" y="38000"/>
                  </a:cubicBezTo>
                  <a:cubicBezTo>
                    <a:pt x="103865" y="36000"/>
                    <a:pt x="102857" y="34000"/>
                    <a:pt x="100840" y="34000"/>
                  </a:cubicBezTo>
                  <a:cubicBezTo>
                    <a:pt x="99831" y="34000"/>
                    <a:pt x="99831" y="36000"/>
                    <a:pt x="98823" y="36000"/>
                  </a:cubicBezTo>
                  <a:cubicBezTo>
                    <a:pt x="97815" y="36000"/>
                    <a:pt x="96806" y="36000"/>
                    <a:pt x="96806" y="36000"/>
                  </a:cubicBezTo>
                  <a:cubicBezTo>
                    <a:pt x="95798" y="36000"/>
                    <a:pt x="94789" y="38000"/>
                    <a:pt x="93781" y="40000"/>
                  </a:cubicBezTo>
                  <a:cubicBezTo>
                    <a:pt x="93781" y="40000"/>
                    <a:pt x="92773" y="42000"/>
                    <a:pt x="92773" y="42000"/>
                  </a:cubicBezTo>
                  <a:cubicBezTo>
                    <a:pt x="91764" y="42000"/>
                    <a:pt x="90756" y="40000"/>
                    <a:pt x="90756" y="40000"/>
                  </a:cubicBezTo>
                  <a:cubicBezTo>
                    <a:pt x="90756" y="40000"/>
                    <a:pt x="90756" y="38000"/>
                    <a:pt x="90756" y="38000"/>
                  </a:cubicBezTo>
                  <a:cubicBezTo>
                    <a:pt x="90756" y="36000"/>
                    <a:pt x="90756" y="36000"/>
                    <a:pt x="90756" y="36000"/>
                  </a:cubicBezTo>
                  <a:cubicBezTo>
                    <a:pt x="89747" y="34000"/>
                    <a:pt x="89747" y="34000"/>
                    <a:pt x="89747" y="34000"/>
                  </a:cubicBezTo>
                  <a:cubicBezTo>
                    <a:pt x="88739" y="32000"/>
                    <a:pt x="87731" y="28000"/>
                    <a:pt x="88739" y="24000"/>
                  </a:cubicBezTo>
                  <a:cubicBezTo>
                    <a:pt x="90756" y="22000"/>
                    <a:pt x="91764" y="20000"/>
                    <a:pt x="91764" y="20000"/>
                  </a:cubicBezTo>
                  <a:cubicBezTo>
                    <a:pt x="91764" y="18000"/>
                    <a:pt x="91764" y="18000"/>
                    <a:pt x="90756" y="18000"/>
                  </a:cubicBezTo>
                  <a:cubicBezTo>
                    <a:pt x="90756" y="16000"/>
                    <a:pt x="89747" y="14000"/>
                    <a:pt x="89747" y="12000"/>
                  </a:cubicBezTo>
                  <a:cubicBezTo>
                    <a:pt x="89747" y="6000"/>
                    <a:pt x="89747" y="6000"/>
                    <a:pt x="89747" y="6000"/>
                  </a:cubicBezTo>
                  <a:cubicBezTo>
                    <a:pt x="89747" y="4000"/>
                    <a:pt x="89747" y="0"/>
                    <a:pt x="88739" y="0"/>
                  </a:cubicBezTo>
                  <a:cubicBezTo>
                    <a:pt x="88739" y="0"/>
                    <a:pt x="88739" y="0"/>
                    <a:pt x="87731" y="0"/>
                  </a:cubicBezTo>
                  <a:cubicBezTo>
                    <a:pt x="86722" y="0"/>
                    <a:pt x="84705" y="0"/>
                    <a:pt x="84705" y="0"/>
                  </a:cubicBezTo>
                  <a:cubicBezTo>
                    <a:pt x="83697" y="2000"/>
                    <a:pt x="83697" y="2000"/>
                    <a:pt x="82689" y="2000"/>
                  </a:cubicBezTo>
                  <a:cubicBezTo>
                    <a:pt x="82689" y="4000"/>
                    <a:pt x="82689" y="4000"/>
                    <a:pt x="81680" y="6000"/>
                  </a:cubicBezTo>
                  <a:cubicBezTo>
                    <a:pt x="80672" y="8000"/>
                    <a:pt x="80672" y="8000"/>
                    <a:pt x="80672" y="8000"/>
                  </a:cubicBezTo>
                  <a:cubicBezTo>
                    <a:pt x="79663" y="10000"/>
                    <a:pt x="77647" y="14000"/>
                    <a:pt x="76638" y="14000"/>
                  </a:cubicBezTo>
                  <a:cubicBezTo>
                    <a:pt x="74621" y="12000"/>
                    <a:pt x="74621" y="12000"/>
                    <a:pt x="73613" y="12000"/>
                  </a:cubicBezTo>
                  <a:cubicBezTo>
                    <a:pt x="73613" y="14000"/>
                    <a:pt x="72605" y="14000"/>
                    <a:pt x="71596" y="14000"/>
                  </a:cubicBezTo>
                  <a:cubicBezTo>
                    <a:pt x="71596" y="14000"/>
                    <a:pt x="70588" y="14000"/>
                    <a:pt x="70588" y="14000"/>
                  </a:cubicBezTo>
                  <a:cubicBezTo>
                    <a:pt x="70588" y="16000"/>
                    <a:pt x="70588" y="16000"/>
                    <a:pt x="69579" y="18000"/>
                  </a:cubicBezTo>
                  <a:cubicBezTo>
                    <a:pt x="69579" y="22000"/>
                    <a:pt x="67563" y="22000"/>
                    <a:pt x="66554" y="22000"/>
                  </a:cubicBezTo>
                  <a:cubicBezTo>
                    <a:pt x="66554" y="22000"/>
                    <a:pt x="65546" y="20000"/>
                    <a:pt x="65546" y="16000"/>
                  </a:cubicBezTo>
                  <a:cubicBezTo>
                    <a:pt x="65546" y="14000"/>
                    <a:pt x="64537" y="12000"/>
                    <a:pt x="63529" y="12000"/>
                  </a:cubicBezTo>
                  <a:cubicBezTo>
                    <a:pt x="62521" y="12000"/>
                    <a:pt x="61512" y="14000"/>
                    <a:pt x="61512" y="16000"/>
                  </a:cubicBezTo>
                  <a:cubicBezTo>
                    <a:pt x="61512" y="16000"/>
                    <a:pt x="61512" y="18000"/>
                    <a:pt x="61512" y="20000"/>
                  </a:cubicBezTo>
                  <a:cubicBezTo>
                    <a:pt x="62521" y="22000"/>
                    <a:pt x="62521" y="24000"/>
                    <a:pt x="61512" y="26000"/>
                  </a:cubicBezTo>
                  <a:cubicBezTo>
                    <a:pt x="61512" y="26000"/>
                    <a:pt x="61512" y="28000"/>
                    <a:pt x="60504" y="28000"/>
                  </a:cubicBezTo>
                  <a:cubicBezTo>
                    <a:pt x="59495" y="28000"/>
                    <a:pt x="59495" y="28000"/>
                    <a:pt x="59495" y="28000"/>
                  </a:cubicBezTo>
                  <a:cubicBezTo>
                    <a:pt x="58487" y="28000"/>
                    <a:pt x="57478" y="28000"/>
                    <a:pt x="57478" y="28000"/>
                  </a:cubicBezTo>
                  <a:cubicBezTo>
                    <a:pt x="57478" y="28000"/>
                    <a:pt x="57478" y="30000"/>
                    <a:pt x="57478" y="32000"/>
                  </a:cubicBezTo>
                  <a:cubicBezTo>
                    <a:pt x="57478" y="34000"/>
                    <a:pt x="56470" y="34000"/>
                    <a:pt x="56470" y="34000"/>
                  </a:cubicBezTo>
                  <a:cubicBezTo>
                    <a:pt x="55462" y="36000"/>
                    <a:pt x="54453" y="36000"/>
                    <a:pt x="53445" y="36000"/>
                  </a:cubicBezTo>
                  <a:cubicBezTo>
                    <a:pt x="53445" y="36000"/>
                    <a:pt x="52436" y="36000"/>
                    <a:pt x="52436" y="36000"/>
                  </a:cubicBezTo>
                  <a:cubicBezTo>
                    <a:pt x="51428" y="36000"/>
                    <a:pt x="50420" y="34000"/>
                    <a:pt x="49411" y="32000"/>
                  </a:cubicBezTo>
                  <a:cubicBezTo>
                    <a:pt x="48403" y="32000"/>
                    <a:pt x="48403" y="32000"/>
                    <a:pt x="47394" y="32000"/>
                  </a:cubicBezTo>
                  <a:cubicBezTo>
                    <a:pt x="47394" y="32000"/>
                    <a:pt x="44369" y="32000"/>
                    <a:pt x="42352" y="32000"/>
                  </a:cubicBezTo>
                  <a:cubicBezTo>
                    <a:pt x="42352" y="32000"/>
                    <a:pt x="42352" y="32000"/>
                    <a:pt x="42352" y="32000"/>
                  </a:cubicBezTo>
                  <a:cubicBezTo>
                    <a:pt x="42352" y="34000"/>
                    <a:pt x="42352" y="34000"/>
                    <a:pt x="42352" y="34000"/>
                  </a:cubicBezTo>
                  <a:cubicBezTo>
                    <a:pt x="41344" y="34000"/>
                    <a:pt x="40336" y="36000"/>
                    <a:pt x="39327" y="34000"/>
                  </a:cubicBezTo>
                  <a:cubicBezTo>
                    <a:pt x="39327" y="34000"/>
                    <a:pt x="38319" y="32000"/>
                    <a:pt x="38319" y="32000"/>
                  </a:cubicBezTo>
                  <a:cubicBezTo>
                    <a:pt x="38319" y="30000"/>
                    <a:pt x="38319" y="30000"/>
                    <a:pt x="38319" y="30000"/>
                  </a:cubicBezTo>
                  <a:cubicBezTo>
                    <a:pt x="39327" y="26000"/>
                    <a:pt x="38319" y="22000"/>
                    <a:pt x="38319" y="22000"/>
                  </a:cubicBezTo>
                  <a:cubicBezTo>
                    <a:pt x="38319" y="22000"/>
                    <a:pt x="38319" y="22000"/>
                    <a:pt x="38319" y="22000"/>
                  </a:cubicBezTo>
                  <a:cubicBezTo>
                    <a:pt x="37310" y="22000"/>
                    <a:pt x="37310" y="22000"/>
                    <a:pt x="36302" y="24000"/>
                  </a:cubicBezTo>
                  <a:cubicBezTo>
                    <a:pt x="35294" y="24000"/>
                    <a:pt x="35294" y="26000"/>
                    <a:pt x="35294" y="28000"/>
                  </a:cubicBezTo>
                  <a:cubicBezTo>
                    <a:pt x="34285" y="30000"/>
                    <a:pt x="33277" y="32000"/>
                    <a:pt x="33277" y="32000"/>
                  </a:cubicBezTo>
                  <a:cubicBezTo>
                    <a:pt x="32268" y="32000"/>
                    <a:pt x="32268" y="32000"/>
                    <a:pt x="32268" y="32000"/>
                  </a:cubicBezTo>
                  <a:cubicBezTo>
                    <a:pt x="31260" y="30000"/>
                    <a:pt x="31260" y="28000"/>
                    <a:pt x="31260" y="26000"/>
                  </a:cubicBezTo>
                  <a:cubicBezTo>
                    <a:pt x="31260" y="26000"/>
                    <a:pt x="30252" y="24000"/>
                    <a:pt x="30252" y="24000"/>
                  </a:cubicBezTo>
                  <a:cubicBezTo>
                    <a:pt x="29243" y="22000"/>
                    <a:pt x="27226" y="22000"/>
                    <a:pt x="25210" y="22000"/>
                  </a:cubicBezTo>
                  <a:cubicBezTo>
                    <a:pt x="25210" y="24000"/>
                    <a:pt x="24201" y="24000"/>
                    <a:pt x="24201" y="24000"/>
                  </a:cubicBezTo>
                  <a:cubicBezTo>
                    <a:pt x="23193" y="24000"/>
                    <a:pt x="22184" y="26000"/>
                    <a:pt x="21176" y="26000"/>
                  </a:cubicBezTo>
                  <a:cubicBezTo>
                    <a:pt x="20168" y="26000"/>
                    <a:pt x="20168" y="26000"/>
                    <a:pt x="20168" y="26000"/>
                  </a:cubicBezTo>
                  <a:cubicBezTo>
                    <a:pt x="19159" y="26000"/>
                    <a:pt x="18151" y="26000"/>
                    <a:pt x="17142" y="26000"/>
                  </a:cubicBezTo>
                  <a:cubicBezTo>
                    <a:pt x="16134" y="28000"/>
                    <a:pt x="16134" y="28000"/>
                    <a:pt x="16134" y="30000"/>
                  </a:cubicBezTo>
                  <a:cubicBezTo>
                    <a:pt x="15126" y="32000"/>
                    <a:pt x="15126" y="34000"/>
                    <a:pt x="13109" y="34000"/>
                  </a:cubicBezTo>
                  <a:cubicBezTo>
                    <a:pt x="13109" y="34000"/>
                    <a:pt x="12100" y="34000"/>
                    <a:pt x="12100" y="34000"/>
                  </a:cubicBezTo>
                  <a:cubicBezTo>
                    <a:pt x="11092" y="34000"/>
                    <a:pt x="9075" y="34000"/>
                    <a:pt x="9075" y="34000"/>
                  </a:cubicBezTo>
                  <a:cubicBezTo>
                    <a:pt x="8067" y="34000"/>
                    <a:pt x="8067" y="34000"/>
                    <a:pt x="8067" y="36000"/>
                  </a:cubicBezTo>
                  <a:cubicBezTo>
                    <a:pt x="8067" y="36000"/>
                    <a:pt x="8067" y="38000"/>
                    <a:pt x="8067" y="40000"/>
                  </a:cubicBezTo>
                  <a:cubicBezTo>
                    <a:pt x="7058" y="42000"/>
                    <a:pt x="7058" y="42000"/>
                    <a:pt x="7058" y="42000"/>
                  </a:cubicBezTo>
                  <a:cubicBezTo>
                    <a:pt x="6050" y="44000"/>
                    <a:pt x="6050" y="44000"/>
                    <a:pt x="6050" y="46000"/>
                  </a:cubicBezTo>
                  <a:cubicBezTo>
                    <a:pt x="6050" y="48000"/>
                    <a:pt x="6050" y="48000"/>
                    <a:pt x="6050" y="50000"/>
                  </a:cubicBezTo>
                  <a:cubicBezTo>
                    <a:pt x="6050" y="52000"/>
                    <a:pt x="5042" y="56000"/>
                    <a:pt x="6050" y="56000"/>
                  </a:cubicBezTo>
                  <a:cubicBezTo>
                    <a:pt x="6050" y="58000"/>
                    <a:pt x="6050" y="58000"/>
                    <a:pt x="7058" y="60000"/>
                  </a:cubicBezTo>
                  <a:cubicBezTo>
                    <a:pt x="7058" y="60000"/>
                    <a:pt x="8067" y="62000"/>
                    <a:pt x="8067" y="62000"/>
                  </a:cubicBezTo>
                  <a:cubicBezTo>
                    <a:pt x="9075" y="66000"/>
                    <a:pt x="8067" y="68000"/>
                    <a:pt x="8067" y="68000"/>
                  </a:cubicBezTo>
                  <a:cubicBezTo>
                    <a:pt x="7058" y="70000"/>
                    <a:pt x="7058" y="70000"/>
                    <a:pt x="7058" y="70000"/>
                  </a:cubicBezTo>
                  <a:cubicBezTo>
                    <a:pt x="7058" y="72000"/>
                    <a:pt x="7058" y="72000"/>
                    <a:pt x="7058" y="72000"/>
                  </a:cubicBezTo>
                  <a:cubicBezTo>
                    <a:pt x="5042" y="76000"/>
                    <a:pt x="5042" y="78000"/>
                    <a:pt x="4033" y="78000"/>
                  </a:cubicBezTo>
                  <a:cubicBezTo>
                    <a:pt x="4033" y="78000"/>
                    <a:pt x="4033" y="78000"/>
                    <a:pt x="4033" y="78000"/>
                  </a:cubicBezTo>
                  <a:cubicBezTo>
                    <a:pt x="4033" y="80000"/>
                    <a:pt x="4033" y="80000"/>
                    <a:pt x="4033" y="82000"/>
                  </a:cubicBezTo>
                  <a:cubicBezTo>
                    <a:pt x="4033" y="94000"/>
                    <a:pt x="0" y="98000"/>
                    <a:pt x="2016" y="106000"/>
                  </a:cubicBezTo>
                  <a:cubicBezTo>
                    <a:pt x="3025" y="108000"/>
                    <a:pt x="3025" y="108000"/>
                    <a:pt x="3025" y="108000"/>
                  </a:cubicBezTo>
                  <a:cubicBezTo>
                    <a:pt x="4033" y="110000"/>
                    <a:pt x="9075" y="108000"/>
                    <a:pt x="10084" y="108000"/>
                  </a:cubicBezTo>
                  <a:cubicBezTo>
                    <a:pt x="11092" y="106000"/>
                    <a:pt x="14117" y="112000"/>
                    <a:pt x="15126" y="112000"/>
                  </a:cubicBezTo>
                  <a:cubicBezTo>
                    <a:pt x="16134" y="114000"/>
                    <a:pt x="17142" y="114000"/>
                    <a:pt x="19159" y="112000"/>
                  </a:cubicBezTo>
                  <a:cubicBezTo>
                    <a:pt x="20168" y="110000"/>
                    <a:pt x="23193" y="114000"/>
                    <a:pt x="24201" y="116000"/>
                  </a:cubicBezTo>
                  <a:cubicBezTo>
                    <a:pt x="25210" y="116000"/>
                    <a:pt x="26218" y="118000"/>
                    <a:pt x="27226" y="118000"/>
                  </a:cubicBezTo>
                  <a:cubicBezTo>
                    <a:pt x="28235" y="120000"/>
                    <a:pt x="30252" y="118000"/>
                    <a:pt x="31260" y="118000"/>
                  </a:cubicBezTo>
                  <a:cubicBezTo>
                    <a:pt x="32268" y="118000"/>
                    <a:pt x="34285" y="116000"/>
                    <a:pt x="35294" y="116000"/>
                  </a:cubicBezTo>
                  <a:cubicBezTo>
                    <a:pt x="37310" y="114000"/>
                    <a:pt x="37310" y="112000"/>
                    <a:pt x="39327" y="112000"/>
                  </a:cubicBezTo>
                  <a:cubicBezTo>
                    <a:pt x="41344" y="112000"/>
                    <a:pt x="43361" y="112000"/>
                    <a:pt x="45378" y="112000"/>
                  </a:cubicBezTo>
                  <a:cubicBezTo>
                    <a:pt x="48403" y="112000"/>
                    <a:pt x="51428" y="112000"/>
                    <a:pt x="54453" y="112000"/>
                  </a:cubicBezTo>
                  <a:cubicBezTo>
                    <a:pt x="56470" y="112000"/>
                    <a:pt x="57478" y="110000"/>
                    <a:pt x="59495" y="108000"/>
                  </a:cubicBezTo>
                  <a:cubicBezTo>
                    <a:pt x="61512" y="108000"/>
                    <a:pt x="62521" y="108000"/>
                    <a:pt x="64537" y="108000"/>
                  </a:cubicBezTo>
                  <a:cubicBezTo>
                    <a:pt x="66554" y="106000"/>
                    <a:pt x="68571" y="108000"/>
                    <a:pt x="69579" y="110000"/>
                  </a:cubicBezTo>
                  <a:cubicBezTo>
                    <a:pt x="70588" y="110000"/>
                    <a:pt x="72605" y="112000"/>
                    <a:pt x="74621" y="11200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353"/>
            <p:cNvSpPr/>
            <p:nvPr/>
          </p:nvSpPr>
          <p:spPr>
            <a:xfrm>
              <a:off x="6302372" y="2757490"/>
              <a:ext cx="266700" cy="3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859" y="38350"/>
                  </a:moveTo>
                  <a:cubicBezTo>
                    <a:pt x="106478" y="37113"/>
                    <a:pt x="106478" y="33402"/>
                    <a:pt x="106478" y="30927"/>
                  </a:cubicBezTo>
                  <a:cubicBezTo>
                    <a:pt x="106478" y="23505"/>
                    <a:pt x="106478" y="23505"/>
                    <a:pt x="106478" y="23505"/>
                  </a:cubicBezTo>
                  <a:cubicBezTo>
                    <a:pt x="106478" y="23505"/>
                    <a:pt x="106478" y="23505"/>
                    <a:pt x="106478" y="23505"/>
                  </a:cubicBezTo>
                  <a:cubicBezTo>
                    <a:pt x="106478" y="23505"/>
                    <a:pt x="113239" y="19793"/>
                    <a:pt x="113239" y="18556"/>
                  </a:cubicBezTo>
                  <a:cubicBezTo>
                    <a:pt x="113239" y="18556"/>
                    <a:pt x="114929" y="18556"/>
                    <a:pt x="116619" y="17319"/>
                  </a:cubicBezTo>
                  <a:cubicBezTo>
                    <a:pt x="114929" y="16082"/>
                    <a:pt x="114929" y="16082"/>
                    <a:pt x="114929" y="16082"/>
                  </a:cubicBezTo>
                  <a:cubicBezTo>
                    <a:pt x="114929" y="16082"/>
                    <a:pt x="113239" y="16082"/>
                    <a:pt x="113239" y="16082"/>
                  </a:cubicBezTo>
                  <a:cubicBezTo>
                    <a:pt x="113239" y="14845"/>
                    <a:pt x="113239" y="14845"/>
                    <a:pt x="111549" y="14845"/>
                  </a:cubicBezTo>
                  <a:cubicBezTo>
                    <a:pt x="111549" y="13608"/>
                    <a:pt x="109859" y="13608"/>
                    <a:pt x="109859" y="11134"/>
                  </a:cubicBezTo>
                  <a:cubicBezTo>
                    <a:pt x="109859" y="11134"/>
                    <a:pt x="109859" y="11134"/>
                    <a:pt x="109859" y="11134"/>
                  </a:cubicBezTo>
                  <a:cubicBezTo>
                    <a:pt x="109859" y="8659"/>
                    <a:pt x="109859" y="7422"/>
                    <a:pt x="109859" y="4948"/>
                  </a:cubicBezTo>
                  <a:cubicBezTo>
                    <a:pt x="111549" y="4948"/>
                    <a:pt x="111549" y="3711"/>
                    <a:pt x="111549" y="3711"/>
                  </a:cubicBezTo>
                  <a:cubicBezTo>
                    <a:pt x="111549" y="2474"/>
                    <a:pt x="113239" y="1237"/>
                    <a:pt x="113239" y="0"/>
                  </a:cubicBezTo>
                  <a:cubicBezTo>
                    <a:pt x="111549" y="0"/>
                    <a:pt x="111549" y="0"/>
                    <a:pt x="111549" y="0"/>
                  </a:cubicBezTo>
                  <a:cubicBezTo>
                    <a:pt x="109859" y="1237"/>
                    <a:pt x="109859" y="1237"/>
                    <a:pt x="108169" y="2474"/>
                  </a:cubicBezTo>
                  <a:cubicBezTo>
                    <a:pt x="108169" y="2474"/>
                    <a:pt x="108169" y="3711"/>
                    <a:pt x="106478" y="3711"/>
                  </a:cubicBezTo>
                  <a:cubicBezTo>
                    <a:pt x="104788" y="4948"/>
                    <a:pt x="103098" y="6185"/>
                    <a:pt x="103098" y="7422"/>
                  </a:cubicBezTo>
                  <a:cubicBezTo>
                    <a:pt x="101408" y="8659"/>
                    <a:pt x="101408" y="8659"/>
                    <a:pt x="99718" y="9896"/>
                  </a:cubicBezTo>
                  <a:cubicBezTo>
                    <a:pt x="98028" y="11134"/>
                    <a:pt x="96338" y="12371"/>
                    <a:pt x="94647" y="12371"/>
                  </a:cubicBezTo>
                  <a:cubicBezTo>
                    <a:pt x="94647" y="13608"/>
                    <a:pt x="92957" y="13608"/>
                    <a:pt x="92957" y="13608"/>
                  </a:cubicBezTo>
                  <a:cubicBezTo>
                    <a:pt x="91267" y="14845"/>
                    <a:pt x="91267" y="14845"/>
                    <a:pt x="91267" y="14845"/>
                  </a:cubicBezTo>
                  <a:cubicBezTo>
                    <a:pt x="89577" y="16082"/>
                    <a:pt x="89577" y="16082"/>
                    <a:pt x="86197" y="16082"/>
                  </a:cubicBezTo>
                  <a:cubicBezTo>
                    <a:pt x="82816" y="16082"/>
                    <a:pt x="81126" y="14845"/>
                    <a:pt x="81126" y="13608"/>
                  </a:cubicBezTo>
                  <a:cubicBezTo>
                    <a:pt x="79436" y="14845"/>
                    <a:pt x="79436" y="16082"/>
                    <a:pt x="77746" y="16082"/>
                  </a:cubicBezTo>
                  <a:cubicBezTo>
                    <a:pt x="74366" y="16082"/>
                    <a:pt x="74366" y="13608"/>
                    <a:pt x="74366" y="12371"/>
                  </a:cubicBezTo>
                  <a:cubicBezTo>
                    <a:pt x="74366" y="12371"/>
                    <a:pt x="74366" y="12371"/>
                    <a:pt x="74366" y="12371"/>
                  </a:cubicBezTo>
                  <a:cubicBezTo>
                    <a:pt x="72676" y="12371"/>
                    <a:pt x="70985" y="12371"/>
                    <a:pt x="70985" y="12371"/>
                  </a:cubicBezTo>
                  <a:cubicBezTo>
                    <a:pt x="69295" y="12371"/>
                    <a:pt x="69295" y="12371"/>
                    <a:pt x="67605" y="12371"/>
                  </a:cubicBezTo>
                  <a:cubicBezTo>
                    <a:pt x="59154" y="12371"/>
                    <a:pt x="59154" y="12371"/>
                    <a:pt x="59154" y="12371"/>
                  </a:cubicBezTo>
                  <a:cubicBezTo>
                    <a:pt x="57464" y="12371"/>
                    <a:pt x="50704" y="12371"/>
                    <a:pt x="50704" y="14845"/>
                  </a:cubicBezTo>
                  <a:cubicBezTo>
                    <a:pt x="50704" y="14845"/>
                    <a:pt x="52394" y="17319"/>
                    <a:pt x="52394" y="18556"/>
                  </a:cubicBezTo>
                  <a:cubicBezTo>
                    <a:pt x="52394" y="21030"/>
                    <a:pt x="52394" y="21030"/>
                    <a:pt x="52394" y="21030"/>
                  </a:cubicBezTo>
                  <a:cubicBezTo>
                    <a:pt x="50704" y="22268"/>
                    <a:pt x="49014" y="23505"/>
                    <a:pt x="47323" y="23505"/>
                  </a:cubicBezTo>
                  <a:cubicBezTo>
                    <a:pt x="47323" y="23505"/>
                    <a:pt x="47323" y="23505"/>
                    <a:pt x="47323" y="23505"/>
                  </a:cubicBezTo>
                  <a:cubicBezTo>
                    <a:pt x="47323" y="23505"/>
                    <a:pt x="47323" y="23505"/>
                    <a:pt x="47323" y="23505"/>
                  </a:cubicBezTo>
                  <a:cubicBezTo>
                    <a:pt x="47323" y="24742"/>
                    <a:pt x="47323" y="24742"/>
                    <a:pt x="47323" y="24742"/>
                  </a:cubicBezTo>
                  <a:cubicBezTo>
                    <a:pt x="47323" y="24742"/>
                    <a:pt x="47323" y="24742"/>
                    <a:pt x="45633" y="25979"/>
                  </a:cubicBezTo>
                  <a:cubicBezTo>
                    <a:pt x="45633" y="27216"/>
                    <a:pt x="45633" y="27216"/>
                    <a:pt x="45633" y="28453"/>
                  </a:cubicBezTo>
                  <a:cubicBezTo>
                    <a:pt x="45633" y="28453"/>
                    <a:pt x="45633" y="34639"/>
                    <a:pt x="42253" y="35876"/>
                  </a:cubicBezTo>
                  <a:cubicBezTo>
                    <a:pt x="40563" y="34639"/>
                    <a:pt x="40563" y="34639"/>
                    <a:pt x="40563" y="34639"/>
                  </a:cubicBezTo>
                  <a:cubicBezTo>
                    <a:pt x="40563" y="34639"/>
                    <a:pt x="37183" y="32164"/>
                    <a:pt x="35492" y="32164"/>
                  </a:cubicBezTo>
                  <a:cubicBezTo>
                    <a:pt x="35492" y="32164"/>
                    <a:pt x="35492" y="32164"/>
                    <a:pt x="35492" y="32164"/>
                  </a:cubicBezTo>
                  <a:cubicBezTo>
                    <a:pt x="33802" y="32164"/>
                    <a:pt x="33802" y="32164"/>
                    <a:pt x="32112" y="30927"/>
                  </a:cubicBezTo>
                  <a:cubicBezTo>
                    <a:pt x="32112" y="30927"/>
                    <a:pt x="32112" y="30927"/>
                    <a:pt x="30422" y="30927"/>
                  </a:cubicBezTo>
                  <a:cubicBezTo>
                    <a:pt x="28732" y="30927"/>
                    <a:pt x="23661" y="30927"/>
                    <a:pt x="23661" y="32164"/>
                  </a:cubicBezTo>
                  <a:cubicBezTo>
                    <a:pt x="23661" y="33402"/>
                    <a:pt x="23661" y="34639"/>
                    <a:pt x="23661" y="37113"/>
                  </a:cubicBezTo>
                  <a:cubicBezTo>
                    <a:pt x="23661" y="37113"/>
                    <a:pt x="23661" y="37113"/>
                    <a:pt x="23661" y="37113"/>
                  </a:cubicBezTo>
                  <a:cubicBezTo>
                    <a:pt x="23661" y="39587"/>
                    <a:pt x="21971" y="40824"/>
                    <a:pt x="20281" y="40824"/>
                  </a:cubicBezTo>
                  <a:cubicBezTo>
                    <a:pt x="20281" y="40824"/>
                    <a:pt x="18591" y="42061"/>
                    <a:pt x="18591" y="42061"/>
                  </a:cubicBezTo>
                  <a:cubicBezTo>
                    <a:pt x="18591" y="43298"/>
                    <a:pt x="16901" y="44536"/>
                    <a:pt x="16901" y="44536"/>
                  </a:cubicBezTo>
                  <a:cubicBezTo>
                    <a:pt x="15211" y="45773"/>
                    <a:pt x="15211" y="45773"/>
                    <a:pt x="15211" y="47010"/>
                  </a:cubicBezTo>
                  <a:cubicBezTo>
                    <a:pt x="15211" y="48247"/>
                    <a:pt x="15211" y="49484"/>
                    <a:pt x="13521" y="50721"/>
                  </a:cubicBezTo>
                  <a:cubicBezTo>
                    <a:pt x="13521" y="50721"/>
                    <a:pt x="13521" y="51958"/>
                    <a:pt x="13521" y="53195"/>
                  </a:cubicBezTo>
                  <a:cubicBezTo>
                    <a:pt x="13521" y="53195"/>
                    <a:pt x="13521" y="54432"/>
                    <a:pt x="13521" y="54432"/>
                  </a:cubicBezTo>
                  <a:cubicBezTo>
                    <a:pt x="13521" y="56907"/>
                    <a:pt x="15211" y="58144"/>
                    <a:pt x="13521" y="59381"/>
                  </a:cubicBezTo>
                  <a:cubicBezTo>
                    <a:pt x="13521" y="60618"/>
                    <a:pt x="11830" y="63092"/>
                    <a:pt x="8450" y="64329"/>
                  </a:cubicBezTo>
                  <a:cubicBezTo>
                    <a:pt x="6760" y="64329"/>
                    <a:pt x="3380" y="65567"/>
                    <a:pt x="3380" y="68041"/>
                  </a:cubicBezTo>
                  <a:cubicBezTo>
                    <a:pt x="3380" y="79175"/>
                    <a:pt x="3380" y="79175"/>
                    <a:pt x="3380" y="79175"/>
                  </a:cubicBezTo>
                  <a:cubicBezTo>
                    <a:pt x="3380" y="81649"/>
                    <a:pt x="1690" y="81649"/>
                    <a:pt x="1690" y="82886"/>
                  </a:cubicBezTo>
                  <a:cubicBezTo>
                    <a:pt x="0" y="84123"/>
                    <a:pt x="0" y="84123"/>
                    <a:pt x="0" y="84123"/>
                  </a:cubicBezTo>
                  <a:cubicBezTo>
                    <a:pt x="0" y="84123"/>
                    <a:pt x="0" y="86597"/>
                    <a:pt x="0" y="87835"/>
                  </a:cubicBezTo>
                  <a:cubicBezTo>
                    <a:pt x="1690" y="87835"/>
                    <a:pt x="1690" y="91546"/>
                    <a:pt x="1690" y="94020"/>
                  </a:cubicBezTo>
                  <a:cubicBezTo>
                    <a:pt x="1690" y="106391"/>
                    <a:pt x="1690" y="106391"/>
                    <a:pt x="1690" y="106391"/>
                  </a:cubicBezTo>
                  <a:cubicBezTo>
                    <a:pt x="1690" y="107628"/>
                    <a:pt x="1690" y="107628"/>
                    <a:pt x="3380" y="108865"/>
                  </a:cubicBezTo>
                  <a:cubicBezTo>
                    <a:pt x="5070" y="110103"/>
                    <a:pt x="5070" y="110103"/>
                    <a:pt x="5070" y="110103"/>
                  </a:cubicBezTo>
                  <a:cubicBezTo>
                    <a:pt x="6760" y="110103"/>
                    <a:pt x="8450" y="110103"/>
                    <a:pt x="10140" y="110103"/>
                  </a:cubicBezTo>
                  <a:cubicBezTo>
                    <a:pt x="11830" y="110103"/>
                    <a:pt x="11830" y="110103"/>
                    <a:pt x="11830" y="110103"/>
                  </a:cubicBezTo>
                  <a:cubicBezTo>
                    <a:pt x="13521" y="110103"/>
                    <a:pt x="13521" y="110103"/>
                    <a:pt x="13521" y="108865"/>
                  </a:cubicBezTo>
                  <a:cubicBezTo>
                    <a:pt x="13521" y="108865"/>
                    <a:pt x="15211" y="107628"/>
                    <a:pt x="16901" y="107628"/>
                  </a:cubicBezTo>
                  <a:cubicBezTo>
                    <a:pt x="20281" y="107628"/>
                    <a:pt x="21971" y="107628"/>
                    <a:pt x="21971" y="108865"/>
                  </a:cubicBezTo>
                  <a:cubicBezTo>
                    <a:pt x="25352" y="110103"/>
                    <a:pt x="30422" y="112577"/>
                    <a:pt x="30422" y="112577"/>
                  </a:cubicBezTo>
                  <a:cubicBezTo>
                    <a:pt x="35492" y="117525"/>
                    <a:pt x="40563" y="117525"/>
                    <a:pt x="45633" y="113814"/>
                  </a:cubicBezTo>
                  <a:cubicBezTo>
                    <a:pt x="54084" y="108865"/>
                    <a:pt x="49014" y="111340"/>
                    <a:pt x="59154" y="113814"/>
                  </a:cubicBezTo>
                  <a:cubicBezTo>
                    <a:pt x="60845" y="115051"/>
                    <a:pt x="60845" y="115051"/>
                    <a:pt x="60845" y="115051"/>
                  </a:cubicBezTo>
                  <a:cubicBezTo>
                    <a:pt x="60845" y="115051"/>
                    <a:pt x="60845" y="115051"/>
                    <a:pt x="60845" y="115051"/>
                  </a:cubicBezTo>
                  <a:cubicBezTo>
                    <a:pt x="64225" y="116288"/>
                    <a:pt x="69295" y="113814"/>
                    <a:pt x="72676" y="115051"/>
                  </a:cubicBezTo>
                  <a:cubicBezTo>
                    <a:pt x="74366" y="115051"/>
                    <a:pt x="76056" y="116288"/>
                    <a:pt x="79436" y="117525"/>
                  </a:cubicBezTo>
                  <a:cubicBezTo>
                    <a:pt x="89577" y="120000"/>
                    <a:pt x="77746" y="117525"/>
                    <a:pt x="86197" y="116288"/>
                  </a:cubicBezTo>
                  <a:cubicBezTo>
                    <a:pt x="86197" y="116288"/>
                    <a:pt x="89577" y="105154"/>
                    <a:pt x="89577" y="102680"/>
                  </a:cubicBezTo>
                  <a:cubicBezTo>
                    <a:pt x="92957" y="97731"/>
                    <a:pt x="91267" y="95257"/>
                    <a:pt x="92957" y="91546"/>
                  </a:cubicBezTo>
                  <a:cubicBezTo>
                    <a:pt x="94647" y="90309"/>
                    <a:pt x="94647" y="89072"/>
                    <a:pt x="94647" y="87835"/>
                  </a:cubicBezTo>
                  <a:cubicBezTo>
                    <a:pt x="96338" y="87835"/>
                    <a:pt x="96338" y="87835"/>
                    <a:pt x="96338" y="87835"/>
                  </a:cubicBezTo>
                  <a:cubicBezTo>
                    <a:pt x="98028" y="86597"/>
                    <a:pt x="98028" y="84123"/>
                    <a:pt x="98028" y="82886"/>
                  </a:cubicBezTo>
                  <a:cubicBezTo>
                    <a:pt x="98028" y="81649"/>
                    <a:pt x="98028" y="81649"/>
                    <a:pt x="98028" y="81649"/>
                  </a:cubicBezTo>
                  <a:cubicBezTo>
                    <a:pt x="99718" y="81649"/>
                    <a:pt x="99718" y="77938"/>
                    <a:pt x="103098" y="75463"/>
                  </a:cubicBezTo>
                  <a:cubicBezTo>
                    <a:pt x="104788" y="75463"/>
                    <a:pt x="104788" y="70515"/>
                    <a:pt x="104788" y="68041"/>
                  </a:cubicBezTo>
                  <a:cubicBezTo>
                    <a:pt x="104788" y="65567"/>
                    <a:pt x="113239" y="63092"/>
                    <a:pt x="113239" y="59381"/>
                  </a:cubicBezTo>
                  <a:cubicBezTo>
                    <a:pt x="113239" y="56907"/>
                    <a:pt x="113239" y="56907"/>
                    <a:pt x="113239" y="55670"/>
                  </a:cubicBezTo>
                  <a:cubicBezTo>
                    <a:pt x="114929" y="55670"/>
                    <a:pt x="114929" y="55670"/>
                    <a:pt x="114929" y="55670"/>
                  </a:cubicBezTo>
                  <a:cubicBezTo>
                    <a:pt x="116619" y="53195"/>
                    <a:pt x="116619" y="49484"/>
                    <a:pt x="116619" y="47010"/>
                  </a:cubicBezTo>
                  <a:cubicBezTo>
                    <a:pt x="116619" y="44536"/>
                    <a:pt x="120000" y="44536"/>
                    <a:pt x="118309" y="40824"/>
                  </a:cubicBezTo>
                  <a:cubicBezTo>
                    <a:pt x="116619" y="39587"/>
                    <a:pt x="113239" y="39587"/>
                    <a:pt x="109859" y="3835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353"/>
            <p:cNvSpPr/>
            <p:nvPr/>
          </p:nvSpPr>
          <p:spPr>
            <a:xfrm>
              <a:off x="6321426" y="2474916"/>
              <a:ext cx="315900" cy="38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000" y="30291"/>
                  </a:moveTo>
                  <a:cubicBezTo>
                    <a:pt x="111428" y="30291"/>
                    <a:pt x="114285" y="30291"/>
                    <a:pt x="117142" y="29126"/>
                  </a:cubicBezTo>
                  <a:cubicBezTo>
                    <a:pt x="118571" y="29126"/>
                    <a:pt x="118571" y="29126"/>
                    <a:pt x="120000" y="29126"/>
                  </a:cubicBezTo>
                  <a:cubicBezTo>
                    <a:pt x="120000" y="27961"/>
                    <a:pt x="118571" y="27961"/>
                    <a:pt x="118571" y="26796"/>
                  </a:cubicBezTo>
                  <a:cubicBezTo>
                    <a:pt x="118571" y="26796"/>
                    <a:pt x="118571" y="26796"/>
                    <a:pt x="120000" y="25631"/>
                  </a:cubicBezTo>
                  <a:cubicBezTo>
                    <a:pt x="120000" y="25631"/>
                    <a:pt x="120000" y="24466"/>
                    <a:pt x="120000" y="24466"/>
                  </a:cubicBezTo>
                  <a:cubicBezTo>
                    <a:pt x="118571" y="23300"/>
                    <a:pt x="118571" y="23300"/>
                    <a:pt x="118571" y="23300"/>
                  </a:cubicBezTo>
                  <a:cubicBezTo>
                    <a:pt x="117142" y="24466"/>
                    <a:pt x="117142" y="24466"/>
                    <a:pt x="117142" y="24466"/>
                  </a:cubicBezTo>
                  <a:cubicBezTo>
                    <a:pt x="117142" y="24466"/>
                    <a:pt x="117142" y="25631"/>
                    <a:pt x="115714" y="25631"/>
                  </a:cubicBezTo>
                  <a:cubicBezTo>
                    <a:pt x="114285" y="26796"/>
                    <a:pt x="112857" y="26796"/>
                    <a:pt x="112857" y="26796"/>
                  </a:cubicBezTo>
                  <a:cubicBezTo>
                    <a:pt x="111428" y="25631"/>
                    <a:pt x="111428" y="25631"/>
                    <a:pt x="110000" y="24466"/>
                  </a:cubicBezTo>
                  <a:cubicBezTo>
                    <a:pt x="110000" y="23300"/>
                    <a:pt x="110000" y="23300"/>
                    <a:pt x="110000" y="22135"/>
                  </a:cubicBezTo>
                  <a:cubicBezTo>
                    <a:pt x="110000" y="20970"/>
                    <a:pt x="110000" y="19805"/>
                    <a:pt x="110000" y="18640"/>
                  </a:cubicBezTo>
                  <a:cubicBezTo>
                    <a:pt x="108571" y="17475"/>
                    <a:pt x="108571" y="17475"/>
                    <a:pt x="108571" y="16310"/>
                  </a:cubicBezTo>
                  <a:cubicBezTo>
                    <a:pt x="108571" y="15145"/>
                    <a:pt x="108571" y="13980"/>
                    <a:pt x="108571" y="13980"/>
                  </a:cubicBezTo>
                  <a:cubicBezTo>
                    <a:pt x="107142" y="13980"/>
                    <a:pt x="104285" y="11650"/>
                    <a:pt x="105714" y="10485"/>
                  </a:cubicBezTo>
                  <a:cubicBezTo>
                    <a:pt x="105714" y="8155"/>
                    <a:pt x="105714" y="6990"/>
                    <a:pt x="105714" y="4660"/>
                  </a:cubicBezTo>
                  <a:cubicBezTo>
                    <a:pt x="105714" y="3495"/>
                    <a:pt x="104285" y="3495"/>
                    <a:pt x="104285" y="2330"/>
                  </a:cubicBezTo>
                  <a:cubicBezTo>
                    <a:pt x="102857" y="2330"/>
                    <a:pt x="101428" y="1165"/>
                    <a:pt x="101428" y="1165"/>
                  </a:cubicBezTo>
                  <a:cubicBezTo>
                    <a:pt x="101428" y="1165"/>
                    <a:pt x="101428" y="0"/>
                    <a:pt x="101428" y="0"/>
                  </a:cubicBezTo>
                  <a:cubicBezTo>
                    <a:pt x="100000" y="0"/>
                    <a:pt x="98571" y="1165"/>
                    <a:pt x="97142" y="1165"/>
                  </a:cubicBezTo>
                  <a:cubicBezTo>
                    <a:pt x="97142" y="1165"/>
                    <a:pt x="97142" y="2330"/>
                    <a:pt x="95714" y="2330"/>
                  </a:cubicBezTo>
                  <a:cubicBezTo>
                    <a:pt x="92857" y="3495"/>
                    <a:pt x="92857" y="4660"/>
                    <a:pt x="91428" y="5825"/>
                  </a:cubicBezTo>
                  <a:cubicBezTo>
                    <a:pt x="90000" y="5825"/>
                    <a:pt x="90000" y="5825"/>
                    <a:pt x="90000" y="5825"/>
                  </a:cubicBezTo>
                  <a:cubicBezTo>
                    <a:pt x="90000" y="6990"/>
                    <a:pt x="88571" y="8155"/>
                    <a:pt x="85714" y="8155"/>
                  </a:cubicBezTo>
                  <a:cubicBezTo>
                    <a:pt x="85714" y="9320"/>
                    <a:pt x="84285" y="9320"/>
                    <a:pt x="84285" y="9320"/>
                  </a:cubicBezTo>
                  <a:cubicBezTo>
                    <a:pt x="82857" y="10485"/>
                    <a:pt x="81428" y="11650"/>
                    <a:pt x="81428" y="11650"/>
                  </a:cubicBezTo>
                  <a:cubicBezTo>
                    <a:pt x="80000" y="12815"/>
                    <a:pt x="80000" y="12815"/>
                    <a:pt x="80000" y="13980"/>
                  </a:cubicBezTo>
                  <a:cubicBezTo>
                    <a:pt x="78571" y="15145"/>
                    <a:pt x="77142" y="15145"/>
                    <a:pt x="75714" y="16310"/>
                  </a:cubicBezTo>
                  <a:cubicBezTo>
                    <a:pt x="75714" y="16310"/>
                    <a:pt x="74285" y="16310"/>
                    <a:pt x="74285" y="17475"/>
                  </a:cubicBezTo>
                  <a:cubicBezTo>
                    <a:pt x="71428" y="18640"/>
                    <a:pt x="70000" y="19805"/>
                    <a:pt x="67142" y="20970"/>
                  </a:cubicBezTo>
                  <a:cubicBezTo>
                    <a:pt x="67142" y="22135"/>
                    <a:pt x="67142" y="22135"/>
                    <a:pt x="67142" y="22135"/>
                  </a:cubicBezTo>
                  <a:cubicBezTo>
                    <a:pt x="65714" y="22135"/>
                    <a:pt x="65714" y="23300"/>
                    <a:pt x="64285" y="23300"/>
                  </a:cubicBezTo>
                  <a:cubicBezTo>
                    <a:pt x="64285" y="24466"/>
                    <a:pt x="62857" y="24466"/>
                    <a:pt x="62857" y="24466"/>
                  </a:cubicBezTo>
                  <a:cubicBezTo>
                    <a:pt x="61428" y="26796"/>
                    <a:pt x="60000" y="26796"/>
                    <a:pt x="60000" y="30291"/>
                  </a:cubicBezTo>
                  <a:cubicBezTo>
                    <a:pt x="60000" y="34951"/>
                    <a:pt x="58571" y="36116"/>
                    <a:pt x="55714" y="36116"/>
                  </a:cubicBezTo>
                  <a:cubicBezTo>
                    <a:pt x="54285" y="36116"/>
                    <a:pt x="54285" y="36116"/>
                    <a:pt x="54285" y="36116"/>
                  </a:cubicBezTo>
                  <a:cubicBezTo>
                    <a:pt x="51428" y="36116"/>
                    <a:pt x="51428" y="34951"/>
                    <a:pt x="51428" y="34951"/>
                  </a:cubicBezTo>
                  <a:cubicBezTo>
                    <a:pt x="51428" y="33786"/>
                    <a:pt x="50000" y="33786"/>
                    <a:pt x="50000" y="33786"/>
                  </a:cubicBezTo>
                  <a:cubicBezTo>
                    <a:pt x="48571" y="33786"/>
                    <a:pt x="48571" y="33786"/>
                    <a:pt x="48571" y="33786"/>
                  </a:cubicBezTo>
                  <a:cubicBezTo>
                    <a:pt x="47142" y="33786"/>
                    <a:pt x="47142" y="34951"/>
                    <a:pt x="47142" y="36116"/>
                  </a:cubicBezTo>
                  <a:cubicBezTo>
                    <a:pt x="47142" y="37281"/>
                    <a:pt x="47142" y="38446"/>
                    <a:pt x="45714" y="39611"/>
                  </a:cubicBezTo>
                  <a:cubicBezTo>
                    <a:pt x="45714" y="39611"/>
                    <a:pt x="45714" y="40776"/>
                    <a:pt x="45714" y="40776"/>
                  </a:cubicBezTo>
                  <a:cubicBezTo>
                    <a:pt x="45714" y="41941"/>
                    <a:pt x="45714" y="41941"/>
                    <a:pt x="45714" y="41941"/>
                  </a:cubicBezTo>
                  <a:cubicBezTo>
                    <a:pt x="45714" y="44271"/>
                    <a:pt x="45714" y="45436"/>
                    <a:pt x="44285" y="47766"/>
                  </a:cubicBezTo>
                  <a:cubicBezTo>
                    <a:pt x="42857" y="48932"/>
                    <a:pt x="42857" y="48932"/>
                    <a:pt x="42857" y="48932"/>
                  </a:cubicBezTo>
                  <a:cubicBezTo>
                    <a:pt x="40000" y="50097"/>
                    <a:pt x="40000" y="50097"/>
                    <a:pt x="40000" y="52427"/>
                  </a:cubicBezTo>
                  <a:cubicBezTo>
                    <a:pt x="40000" y="54757"/>
                    <a:pt x="38571" y="55922"/>
                    <a:pt x="38571" y="55922"/>
                  </a:cubicBezTo>
                  <a:cubicBezTo>
                    <a:pt x="37142" y="55922"/>
                    <a:pt x="37142" y="57087"/>
                    <a:pt x="35714" y="57087"/>
                  </a:cubicBezTo>
                  <a:cubicBezTo>
                    <a:pt x="35714" y="59417"/>
                    <a:pt x="35714" y="59417"/>
                    <a:pt x="37142" y="60582"/>
                  </a:cubicBezTo>
                  <a:cubicBezTo>
                    <a:pt x="37142" y="61747"/>
                    <a:pt x="37142" y="61747"/>
                    <a:pt x="38571" y="62912"/>
                  </a:cubicBezTo>
                  <a:cubicBezTo>
                    <a:pt x="38571" y="64077"/>
                    <a:pt x="37142" y="65242"/>
                    <a:pt x="37142" y="66407"/>
                  </a:cubicBezTo>
                  <a:cubicBezTo>
                    <a:pt x="37142" y="66407"/>
                    <a:pt x="37142" y="67572"/>
                    <a:pt x="37142" y="67572"/>
                  </a:cubicBezTo>
                  <a:cubicBezTo>
                    <a:pt x="37142" y="69902"/>
                    <a:pt x="37142" y="71067"/>
                    <a:pt x="37142" y="72233"/>
                  </a:cubicBezTo>
                  <a:cubicBezTo>
                    <a:pt x="35714" y="73398"/>
                    <a:pt x="35714" y="73398"/>
                    <a:pt x="35714" y="73398"/>
                  </a:cubicBezTo>
                  <a:cubicBezTo>
                    <a:pt x="34285" y="73398"/>
                    <a:pt x="31428" y="73398"/>
                    <a:pt x="28571" y="73398"/>
                  </a:cubicBezTo>
                  <a:cubicBezTo>
                    <a:pt x="28571" y="73398"/>
                    <a:pt x="28571" y="73398"/>
                    <a:pt x="28571" y="73398"/>
                  </a:cubicBezTo>
                  <a:cubicBezTo>
                    <a:pt x="27142" y="72233"/>
                    <a:pt x="27142" y="72233"/>
                    <a:pt x="27142" y="72233"/>
                  </a:cubicBezTo>
                  <a:cubicBezTo>
                    <a:pt x="27142" y="72233"/>
                    <a:pt x="27142" y="72233"/>
                    <a:pt x="27142" y="72233"/>
                  </a:cubicBezTo>
                  <a:cubicBezTo>
                    <a:pt x="25714" y="71067"/>
                    <a:pt x="25714" y="71067"/>
                    <a:pt x="25714" y="71067"/>
                  </a:cubicBezTo>
                  <a:cubicBezTo>
                    <a:pt x="24285" y="71067"/>
                    <a:pt x="24285" y="71067"/>
                    <a:pt x="22857" y="72233"/>
                  </a:cubicBezTo>
                  <a:cubicBezTo>
                    <a:pt x="21428" y="72233"/>
                    <a:pt x="21428" y="72233"/>
                    <a:pt x="21428" y="72233"/>
                  </a:cubicBezTo>
                  <a:cubicBezTo>
                    <a:pt x="20000" y="73398"/>
                    <a:pt x="20000" y="74563"/>
                    <a:pt x="20000" y="76893"/>
                  </a:cubicBezTo>
                  <a:cubicBezTo>
                    <a:pt x="20000" y="79223"/>
                    <a:pt x="18571" y="79223"/>
                    <a:pt x="17142" y="80388"/>
                  </a:cubicBezTo>
                  <a:cubicBezTo>
                    <a:pt x="17142" y="81553"/>
                    <a:pt x="17142" y="81553"/>
                    <a:pt x="15714" y="81553"/>
                  </a:cubicBezTo>
                  <a:cubicBezTo>
                    <a:pt x="15714" y="82718"/>
                    <a:pt x="15714" y="82718"/>
                    <a:pt x="15714" y="82718"/>
                  </a:cubicBezTo>
                  <a:cubicBezTo>
                    <a:pt x="14285" y="83883"/>
                    <a:pt x="12857" y="83883"/>
                    <a:pt x="11428" y="86213"/>
                  </a:cubicBezTo>
                  <a:cubicBezTo>
                    <a:pt x="11428" y="86213"/>
                    <a:pt x="11428" y="87378"/>
                    <a:pt x="11428" y="87378"/>
                  </a:cubicBezTo>
                  <a:cubicBezTo>
                    <a:pt x="11428" y="88543"/>
                    <a:pt x="11428" y="90873"/>
                    <a:pt x="10000" y="92038"/>
                  </a:cubicBezTo>
                  <a:cubicBezTo>
                    <a:pt x="8571" y="92038"/>
                    <a:pt x="7142" y="93203"/>
                    <a:pt x="5714" y="94368"/>
                  </a:cubicBezTo>
                  <a:cubicBezTo>
                    <a:pt x="4285" y="94368"/>
                    <a:pt x="2857" y="95533"/>
                    <a:pt x="1428" y="95533"/>
                  </a:cubicBezTo>
                  <a:cubicBezTo>
                    <a:pt x="0" y="96699"/>
                    <a:pt x="1428" y="97864"/>
                    <a:pt x="1428" y="99029"/>
                  </a:cubicBezTo>
                  <a:cubicBezTo>
                    <a:pt x="1428" y="99029"/>
                    <a:pt x="1428" y="99029"/>
                    <a:pt x="1428" y="99029"/>
                  </a:cubicBezTo>
                  <a:cubicBezTo>
                    <a:pt x="2857" y="101359"/>
                    <a:pt x="2857" y="102524"/>
                    <a:pt x="4285" y="102524"/>
                  </a:cubicBezTo>
                  <a:cubicBezTo>
                    <a:pt x="4285" y="103689"/>
                    <a:pt x="4285" y="103689"/>
                    <a:pt x="4285" y="103689"/>
                  </a:cubicBezTo>
                  <a:cubicBezTo>
                    <a:pt x="7142" y="104854"/>
                    <a:pt x="7142" y="106019"/>
                    <a:pt x="5714" y="107184"/>
                  </a:cubicBezTo>
                  <a:cubicBezTo>
                    <a:pt x="5714" y="108349"/>
                    <a:pt x="5714" y="108349"/>
                    <a:pt x="5714" y="108349"/>
                  </a:cubicBezTo>
                  <a:cubicBezTo>
                    <a:pt x="5714" y="110679"/>
                    <a:pt x="5714" y="110679"/>
                    <a:pt x="7142" y="111844"/>
                  </a:cubicBezTo>
                  <a:cubicBezTo>
                    <a:pt x="8571" y="113009"/>
                    <a:pt x="11428" y="116504"/>
                    <a:pt x="11428" y="117669"/>
                  </a:cubicBezTo>
                  <a:cubicBezTo>
                    <a:pt x="12857" y="115339"/>
                    <a:pt x="18571" y="115339"/>
                    <a:pt x="18571" y="115339"/>
                  </a:cubicBezTo>
                  <a:cubicBezTo>
                    <a:pt x="20000" y="115339"/>
                    <a:pt x="21428" y="115339"/>
                    <a:pt x="21428" y="116504"/>
                  </a:cubicBezTo>
                  <a:cubicBezTo>
                    <a:pt x="21428" y="116504"/>
                    <a:pt x="22857" y="116504"/>
                    <a:pt x="22857" y="116504"/>
                  </a:cubicBezTo>
                  <a:cubicBezTo>
                    <a:pt x="24285" y="116504"/>
                    <a:pt x="27142" y="118834"/>
                    <a:pt x="28571" y="120000"/>
                  </a:cubicBezTo>
                  <a:cubicBezTo>
                    <a:pt x="28571" y="118834"/>
                    <a:pt x="30000" y="115339"/>
                    <a:pt x="30000" y="114174"/>
                  </a:cubicBezTo>
                  <a:cubicBezTo>
                    <a:pt x="30000" y="113009"/>
                    <a:pt x="30000" y="111844"/>
                    <a:pt x="31428" y="111844"/>
                  </a:cubicBezTo>
                  <a:cubicBezTo>
                    <a:pt x="31428" y="110679"/>
                    <a:pt x="31428" y="110679"/>
                    <a:pt x="31428" y="110679"/>
                  </a:cubicBezTo>
                  <a:cubicBezTo>
                    <a:pt x="30000" y="110679"/>
                    <a:pt x="30000" y="110679"/>
                    <a:pt x="30000" y="110679"/>
                  </a:cubicBezTo>
                  <a:cubicBezTo>
                    <a:pt x="30000" y="110679"/>
                    <a:pt x="28571" y="110679"/>
                    <a:pt x="28571" y="110679"/>
                  </a:cubicBezTo>
                  <a:cubicBezTo>
                    <a:pt x="28571" y="109514"/>
                    <a:pt x="28571" y="109514"/>
                    <a:pt x="30000" y="109514"/>
                  </a:cubicBezTo>
                  <a:cubicBezTo>
                    <a:pt x="31428" y="109514"/>
                    <a:pt x="34285" y="108349"/>
                    <a:pt x="35714" y="106019"/>
                  </a:cubicBezTo>
                  <a:cubicBezTo>
                    <a:pt x="35714" y="106019"/>
                    <a:pt x="35714" y="104854"/>
                    <a:pt x="35714" y="104854"/>
                  </a:cubicBezTo>
                  <a:cubicBezTo>
                    <a:pt x="35714" y="103689"/>
                    <a:pt x="34285" y="101359"/>
                    <a:pt x="34285" y="101359"/>
                  </a:cubicBezTo>
                  <a:cubicBezTo>
                    <a:pt x="34285" y="99029"/>
                    <a:pt x="37142" y="97864"/>
                    <a:pt x="42857" y="97864"/>
                  </a:cubicBezTo>
                  <a:cubicBezTo>
                    <a:pt x="50000" y="97864"/>
                    <a:pt x="50000" y="97864"/>
                    <a:pt x="50000" y="97864"/>
                  </a:cubicBezTo>
                  <a:cubicBezTo>
                    <a:pt x="51428" y="97864"/>
                    <a:pt x="51428" y="97864"/>
                    <a:pt x="52857" y="97864"/>
                  </a:cubicBezTo>
                  <a:cubicBezTo>
                    <a:pt x="52857" y="97864"/>
                    <a:pt x="54285" y="97864"/>
                    <a:pt x="55714" y="97864"/>
                  </a:cubicBezTo>
                  <a:cubicBezTo>
                    <a:pt x="57142" y="97864"/>
                    <a:pt x="57142" y="99029"/>
                    <a:pt x="57142" y="99029"/>
                  </a:cubicBezTo>
                  <a:cubicBezTo>
                    <a:pt x="57142" y="100194"/>
                    <a:pt x="57142" y="101359"/>
                    <a:pt x="58571" y="101359"/>
                  </a:cubicBezTo>
                  <a:cubicBezTo>
                    <a:pt x="60000" y="99029"/>
                    <a:pt x="60000" y="99029"/>
                    <a:pt x="60000" y="99029"/>
                  </a:cubicBezTo>
                  <a:cubicBezTo>
                    <a:pt x="60000" y="99029"/>
                    <a:pt x="60000" y="97864"/>
                    <a:pt x="61428" y="97864"/>
                  </a:cubicBezTo>
                  <a:cubicBezTo>
                    <a:pt x="62857" y="97864"/>
                    <a:pt x="62857" y="99029"/>
                    <a:pt x="62857" y="100194"/>
                  </a:cubicBezTo>
                  <a:cubicBezTo>
                    <a:pt x="62857" y="101359"/>
                    <a:pt x="64285" y="101359"/>
                    <a:pt x="65714" y="101359"/>
                  </a:cubicBezTo>
                  <a:cubicBezTo>
                    <a:pt x="68571" y="101359"/>
                    <a:pt x="68571" y="101359"/>
                    <a:pt x="70000" y="100194"/>
                  </a:cubicBezTo>
                  <a:cubicBezTo>
                    <a:pt x="70000" y="100194"/>
                    <a:pt x="70000" y="100194"/>
                    <a:pt x="70000" y="100194"/>
                  </a:cubicBezTo>
                  <a:cubicBezTo>
                    <a:pt x="71428" y="99029"/>
                    <a:pt x="71428" y="99029"/>
                    <a:pt x="72857" y="99029"/>
                  </a:cubicBezTo>
                  <a:cubicBezTo>
                    <a:pt x="74285" y="97864"/>
                    <a:pt x="75714" y="96699"/>
                    <a:pt x="75714" y="96699"/>
                  </a:cubicBezTo>
                  <a:cubicBezTo>
                    <a:pt x="77142" y="95533"/>
                    <a:pt x="78571" y="94368"/>
                    <a:pt x="78571" y="93203"/>
                  </a:cubicBezTo>
                  <a:cubicBezTo>
                    <a:pt x="80000" y="92038"/>
                    <a:pt x="80000" y="92038"/>
                    <a:pt x="81428" y="90873"/>
                  </a:cubicBezTo>
                  <a:cubicBezTo>
                    <a:pt x="82857" y="89708"/>
                    <a:pt x="82857" y="89708"/>
                    <a:pt x="82857" y="88543"/>
                  </a:cubicBezTo>
                  <a:cubicBezTo>
                    <a:pt x="84285" y="88543"/>
                    <a:pt x="84285" y="87378"/>
                    <a:pt x="87142" y="87378"/>
                  </a:cubicBezTo>
                  <a:cubicBezTo>
                    <a:pt x="87142" y="86213"/>
                    <a:pt x="88571" y="86213"/>
                    <a:pt x="88571" y="87378"/>
                  </a:cubicBezTo>
                  <a:cubicBezTo>
                    <a:pt x="90000" y="88543"/>
                    <a:pt x="88571" y="89708"/>
                    <a:pt x="88571" y="90873"/>
                  </a:cubicBezTo>
                  <a:cubicBezTo>
                    <a:pt x="88571" y="92038"/>
                    <a:pt x="87142" y="92038"/>
                    <a:pt x="87142" y="92038"/>
                  </a:cubicBezTo>
                  <a:cubicBezTo>
                    <a:pt x="87142" y="94368"/>
                    <a:pt x="87142" y="95533"/>
                    <a:pt x="87142" y="96699"/>
                  </a:cubicBezTo>
                  <a:cubicBezTo>
                    <a:pt x="87142" y="97864"/>
                    <a:pt x="87142" y="97864"/>
                    <a:pt x="87142" y="97864"/>
                  </a:cubicBezTo>
                  <a:cubicBezTo>
                    <a:pt x="87142" y="99029"/>
                    <a:pt x="87142" y="100194"/>
                    <a:pt x="88571" y="100194"/>
                  </a:cubicBezTo>
                  <a:cubicBezTo>
                    <a:pt x="88571" y="100194"/>
                    <a:pt x="90000" y="100194"/>
                    <a:pt x="90000" y="101359"/>
                  </a:cubicBezTo>
                  <a:cubicBezTo>
                    <a:pt x="91428" y="102524"/>
                    <a:pt x="91428" y="102524"/>
                    <a:pt x="91428" y="102524"/>
                  </a:cubicBezTo>
                  <a:cubicBezTo>
                    <a:pt x="91428" y="101359"/>
                    <a:pt x="92857" y="101359"/>
                    <a:pt x="92857" y="102524"/>
                  </a:cubicBezTo>
                  <a:cubicBezTo>
                    <a:pt x="92857" y="103689"/>
                    <a:pt x="92857" y="103689"/>
                    <a:pt x="92857" y="103689"/>
                  </a:cubicBezTo>
                  <a:cubicBezTo>
                    <a:pt x="94285" y="103689"/>
                    <a:pt x="94285" y="102524"/>
                    <a:pt x="95714" y="102524"/>
                  </a:cubicBezTo>
                  <a:cubicBezTo>
                    <a:pt x="100000" y="99029"/>
                    <a:pt x="102857" y="93203"/>
                    <a:pt x="105714" y="89708"/>
                  </a:cubicBezTo>
                  <a:cubicBezTo>
                    <a:pt x="107142" y="87378"/>
                    <a:pt x="107142" y="85048"/>
                    <a:pt x="107142" y="82718"/>
                  </a:cubicBezTo>
                  <a:cubicBezTo>
                    <a:pt x="107142" y="79223"/>
                    <a:pt x="107142" y="79223"/>
                    <a:pt x="107142" y="79223"/>
                  </a:cubicBezTo>
                  <a:cubicBezTo>
                    <a:pt x="107142" y="78058"/>
                    <a:pt x="105714" y="76893"/>
                    <a:pt x="105714" y="75728"/>
                  </a:cubicBezTo>
                  <a:cubicBezTo>
                    <a:pt x="105714" y="74563"/>
                    <a:pt x="107142" y="73398"/>
                    <a:pt x="108571" y="73398"/>
                  </a:cubicBezTo>
                  <a:cubicBezTo>
                    <a:pt x="108571" y="72233"/>
                    <a:pt x="108571" y="72233"/>
                    <a:pt x="108571" y="72233"/>
                  </a:cubicBezTo>
                  <a:cubicBezTo>
                    <a:pt x="108571" y="72233"/>
                    <a:pt x="108571" y="72233"/>
                    <a:pt x="108571" y="72233"/>
                  </a:cubicBezTo>
                  <a:cubicBezTo>
                    <a:pt x="111428" y="71067"/>
                    <a:pt x="112857" y="68737"/>
                    <a:pt x="112857" y="66407"/>
                  </a:cubicBezTo>
                  <a:cubicBezTo>
                    <a:pt x="111428" y="62912"/>
                    <a:pt x="108571" y="62912"/>
                    <a:pt x="108571" y="57087"/>
                  </a:cubicBezTo>
                  <a:cubicBezTo>
                    <a:pt x="108571" y="53592"/>
                    <a:pt x="108571" y="53592"/>
                    <a:pt x="108571" y="53592"/>
                  </a:cubicBezTo>
                  <a:cubicBezTo>
                    <a:pt x="108571" y="47766"/>
                    <a:pt x="102857" y="44271"/>
                    <a:pt x="104285" y="38446"/>
                  </a:cubicBezTo>
                  <a:cubicBezTo>
                    <a:pt x="104285" y="36116"/>
                    <a:pt x="107142" y="31456"/>
                    <a:pt x="110000" y="30291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353"/>
            <p:cNvSpPr/>
            <p:nvPr/>
          </p:nvSpPr>
          <p:spPr>
            <a:xfrm>
              <a:off x="6002337" y="2012952"/>
              <a:ext cx="935100" cy="55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036" y="53061"/>
                  </a:moveTo>
                  <a:cubicBezTo>
                    <a:pt x="118554" y="52244"/>
                    <a:pt x="118554" y="52244"/>
                    <a:pt x="118554" y="51428"/>
                  </a:cubicBezTo>
                  <a:cubicBezTo>
                    <a:pt x="118554" y="51428"/>
                    <a:pt x="119518" y="48163"/>
                    <a:pt x="119518" y="47346"/>
                  </a:cubicBezTo>
                  <a:cubicBezTo>
                    <a:pt x="119518" y="45714"/>
                    <a:pt x="117590" y="45714"/>
                    <a:pt x="117108" y="45714"/>
                  </a:cubicBezTo>
                  <a:cubicBezTo>
                    <a:pt x="116626" y="44897"/>
                    <a:pt x="116144" y="44897"/>
                    <a:pt x="115662" y="44897"/>
                  </a:cubicBezTo>
                  <a:cubicBezTo>
                    <a:pt x="114698" y="44897"/>
                    <a:pt x="114216" y="44081"/>
                    <a:pt x="114216" y="43265"/>
                  </a:cubicBezTo>
                  <a:cubicBezTo>
                    <a:pt x="113734" y="42448"/>
                    <a:pt x="112771" y="43265"/>
                    <a:pt x="111807" y="43265"/>
                  </a:cubicBezTo>
                  <a:cubicBezTo>
                    <a:pt x="111325" y="43265"/>
                    <a:pt x="111325" y="44081"/>
                    <a:pt x="111325" y="44897"/>
                  </a:cubicBezTo>
                  <a:cubicBezTo>
                    <a:pt x="111325" y="45714"/>
                    <a:pt x="110361" y="44897"/>
                    <a:pt x="110361" y="44897"/>
                  </a:cubicBezTo>
                  <a:cubicBezTo>
                    <a:pt x="109879" y="44897"/>
                    <a:pt x="109397" y="43265"/>
                    <a:pt x="108433" y="43265"/>
                  </a:cubicBezTo>
                  <a:cubicBezTo>
                    <a:pt x="107951" y="42448"/>
                    <a:pt x="107469" y="42448"/>
                    <a:pt x="106987" y="42448"/>
                  </a:cubicBezTo>
                  <a:cubicBezTo>
                    <a:pt x="106024" y="42448"/>
                    <a:pt x="105060" y="40816"/>
                    <a:pt x="104096" y="40000"/>
                  </a:cubicBezTo>
                  <a:cubicBezTo>
                    <a:pt x="103614" y="40000"/>
                    <a:pt x="103132" y="40000"/>
                    <a:pt x="102650" y="40000"/>
                  </a:cubicBezTo>
                  <a:cubicBezTo>
                    <a:pt x="102168" y="40000"/>
                    <a:pt x="101204" y="41632"/>
                    <a:pt x="101204" y="42448"/>
                  </a:cubicBezTo>
                  <a:cubicBezTo>
                    <a:pt x="100722" y="43265"/>
                    <a:pt x="100240" y="44081"/>
                    <a:pt x="100240" y="44897"/>
                  </a:cubicBezTo>
                  <a:cubicBezTo>
                    <a:pt x="99759" y="45714"/>
                    <a:pt x="98795" y="45714"/>
                    <a:pt x="98313" y="45714"/>
                  </a:cubicBezTo>
                  <a:cubicBezTo>
                    <a:pt x="97831" y="45714"/>
                    <a:pt x="96867" y="44081"/>
                    <a:pt x="96385" y="43265"/>
                  </a:cubicBezTo>
                  <a:cubicBezTo>
                    <a:pt x="96385" y="42448"/>
                    <a:pt x="96867" y="41632"/>
                    <a:pt x="96867" y="41632"/>
                  </a:cubicBezTo>
                  <a:cubicBezTo>
                    <a:pt x="97831" y="40000"/>
                    <a:pt x="97831" y="40000"/>
                    <a:pt x="97831" y="38367"/>
                  </a:cubicBezTo>
                  <a:cubicBezTo>
                    <a:pt x="97831" y="37551"/>
                    <a:pt x="97831" y="36734"/>
                    <a:pt x="98313" y="35918"/>
                  </a:cubicBezTo>
                  <a:cubicBezTo>
                    <a:pt x="98313" y="35918"/>
                    <a:pt x="99277" y="34285"/>
                    <a:pt x="99759" y="33469"/>
                  </a:cubicBezTo>
                  <a:cubicBezTo>
                    <a:pt x="100240" y="32653"/>
                    <a:pt x="100722" y="31836"/>
                    <a:pt x="101204" y="31836"/>
                  </a:cubicBezTo>
                  <a:cubicBezTo>
                    <a:pt x="101686" y="31020"/>
                    <a:pt x="101686" y="31020"/>
                    <a:pt x="102168" y="30204"/>
                  </a:cubicBezTo>
                  <a:cubicBezTo>
                    <a:pt x="102650" y="29387"/>
                    <a:pt x="102650" y="29387"/>
                    <a:pt x="102650" y="27755"/>
                  </a:cubicBezTo>
                  <a:cubicBezTo>
                    <a:pt x="102650" y="27755"/>
                    <a:pt x="101686" y="26938"/>
                    <a:pt x="101686" y="26938"/>
                  </a:cubicBezTo>
                  <a:cubicBezTo>
                    <a:pt x="101204" y="26122"/>
                    <a:pt x="101204" y="24489"/>
                    <a:pt x="100722" y="23673"/>
                  </a:cubicBezTo>
                  <a:cubicBezTo>
                    <a:pt x="100722" y="22857"/>
                    <a:pt x="100240" y="21224"/>
                    <a:pt x="99759" y="21224"/>
                  </a:cubicBezTo>
                  <a:cubicBezTo>
                    <a:pt x="99759" y="20408"/>
                    <a:pt x="99759" y="18775"/>
                    <a:pt x="99759" y="17959"/>
                  </a:cubicBezTo>
                  <a:cubicBezTo>
                    <a:pt x="99759" y="17142"/>
                    <a:pt x="99277" y="16326"/>
                    <a:pt x="98795" y="16326"/>
                  </a:cubicBezTo>
                  <a:cubicBezTo>
                    <a:pt x="98313" y="15510"/>
                    <a:pt x="96867" y="17142"/>
                    <a:pt x="96867" y="17959"/>
                  </a:cubicBezTo>
                  <a:cubicBezTo>
                    <a:pt x="96385" y="17959"/>
                    <a:pt x="95903" y="18775"/>
                    <a:pt x="95421" y="19591"/>
                  </a:cubicBezTo>
                  <a:cubicBezTo>
                    <a:pt x="94939" y="20408"/>
                    <a:pt x="94457" y="21224"/>
                    <a:pt x="93975" y="22040"/>
                  </a:cubicBezTo>
                  <a:cubicBezTo>
                    <a:pt x="93493" y="23673"/>
                    <a:pt x="93012" y="22857"/>
                    <a:pt x="93012" y="22040"/>
                  </a:cubicBezTo>
                  <a:cubicBezTo>
                    <a:pt x="93012" y="19591"/>
                    <a:pt x="93012" y="19591"/>
                    <a:pt x="93012" y="19591"/>
                  </a:cubicBezTo>
                  <a:cubicBezTo>
                    <a:pt x="93012" y="17959"/>
                    <a:pt x="93012" y="17959"/>
                    <a:pt x="92530" y="17959"/>
                  </a:cubicBezTo>
                  <a:cubicBezTo>
                    <a:pt x="92530" y="17142"/>
                    <a:pt x="92530" y="16326"/>
                    <a:pt x="92530" y="15510"/>
                  </a:cubicBezTo>
                  <a:cubicBezTo>
                    <a:pt x="92530" y="14693"/>
                    <a:pt x="93493" y="13877"/>
                    <a:pt x="93975" y="13877"/>
                  </a:cubicBezTo>
                  <a:cubicBezTo>
                    <a:pt x="93975" y="13877"/>
                    <a:pt x="94457" y="12244"/>
                    <a:pt x="94939" y="12244"/>
                  </a:cubicBezTo>
                  <a:cubicBezTo>
                    <a:pt x="95421" y="11428"/>
                    <a:pt x="95903" y="11428"/>
                    <a:pt x="96385" y="10612"/>
                  </a:cubicBezTo>
                  <a:cubicBezTo>
                    <a:pt x="96867" y="9795"/>
                    <a:pt x="97349" y="8979"/>
                    <a:pt x="97349" y="8163"/>
                  </a:cubicBezTo>
                  <a:cubicBezTo>
                    <a:pt x="97349" y="7346"/>
                    <a:pt x="96867" y="7346"/>
                    <a:pt x="96385" y="6530"/>
                  </a:cubicBezTo>
                  <a:cubicBezTo>
                    <a:pt x="95903" y="5714"/>
                    <a:pt x="95903" y="6530"/>
                    <a:pt x="95421" y="7346"/>
                  </a:cubicBezTo>
                  <a:cubicBezTo>
                    <a:pt x="94939" y="8163"/>
                    <a:pt x="94939" y="8979"/>
                    <a:pt x="94457" y="8979"/>
                  </a:cubicBezTo>
                  <a:cubicBezTo>
                    <a:pt x="93493" y="7346"/>
                    <a:pt x="93493" y="7346"/>
                    <a:pt x="93493" y="7346"/>
                  </a:cubicBezTo>
                  <a:cubicBezTo>
                    <a:pt x="93012" y="7346"/>
                    <a:pt x="92048" y="2448"/>
                    <a:pt x="91084" y="1632"/>
                  </a:cubicBezTo>
                  <a:cubicBezTo>
                    <a:pt x="89638" y="0"/>
                    <a:pt x="89156" y="0"/>
                    <a:pt x="88192" y="1632"/>
                  </a:cubicBezTo>
                  <a:cubicBezTo>
                    <a:pt x="87710" y="2448"/>
                    <a:pt x="86265" y="2448"/>
                    <a:pt x="84819" y="4897"/>
                  </a:cubicBezTo>
                  <a:cubicBezTo>
                    <a:pt x="83373" y="7346"/>
                    <a:pt x="81927" y="7346"/>
                    <a:pt x="80481" y="9795"/>
                  </a:cubicBezTo>
                  <a:cubicBezTo>
                    <a:pt x="79518" y="12244"/>
                    <a:pt x="79518" y="15510"/>
                    <a:pt x="78554" y="17959"/>
                  </a:cubicBezTo>
                  <a:cubicBezTo>
                    <a:pt x="76626" y="22857"/>
                    <a:pt x="74698" y="18775"/>
                    <a:pt x="72771" y="17142"/>
                  </a:cubicBezTo>
                  <a:cubicBezTo>
                    <a:pt x="71807" y="17142"/>
                    <a:pt x="70843" y="17142"/>
                    <a:pt x="70361" y="16326"/>
                  </a:cubicBezTo>
                  <a:cubicBezTo>
                    <a:pt x="66506" y="15510"/>
                    <a:pt x="66506" y="19591"/>
                    <a:pt x="63614" y="13061"/>
                  </a:cubicBezTo>
                  <a:cubicBezTo>
                    <a:pt x="61686" y="7346"/>
                    <a:pt x="60240" y="9795"/>
                    <a:pt x="59277" y="13877"/>
                  </a:cubicBezTo>
                  <a:cubicBezTo>
                    <a:pt x="59277" y="14693"/>
                    <a:pt x="55903" y="17142"/>
                    <a:pt x="55421" y="17959"/>
                  </a:cubicBezTo>
                  <a:cubicBezTo>
                    <a:pt x="53975" y="19591"/>
                    <a:pt x="53012" y="22040"/>
                    <a:pt x="52048" y="24489"/>
                  </a:cubicBezTo>
                  <a:cubicBezTo>
                    <a:pt x="52048" y="25306"/>
                    <a:pt x="52048" y="25306"/>
                    <a:pt x="52048" y="25306"/>
                  </a:cubicBezTo>
                  <a:cubicBezTo>
                    <a:pt x="51084" y="29387"/>
                    <a:pt x="49638" y="30204"/>
                    <a:pt x="49156" y="35102"/>
                  </a:cubicBezTo>
                  <a:cubicBezTo>
                    <a:pt x="48192" y="40000"/>
                    <a:pt x="47228" y="39183"/>
                    <a:pt x="44819" y="38367"/>
                  </a:cubicBezTo>
                  <a:cubicBezTo>
                    <a:pt x="43855" y="38367"/>
                    <a:pt x="43855" y="40816"/>
                    <a:pt x="42891" y="40816"/>
                  </a:cubicBezTo>
                  <a:cubicBezTo>
                    <a:pt x="41445" y="40816"/>
                    <a:pt x="40963" y="44081"/>
                    <a:pt x="39518" y="40000"/>
                  </a:cubicBezTo>
                  <a:cubicBezTo>
                    <a:pt x="39036" y="39183"/>
                    <a:pt x="38072" y="41632"/>
                    <a:pt x="37590" y="42448"/>
                  </a:cubicBezTo>
                  <a:cubicBezTo>
                    <a:pt x="36144" y="40000"/>
                    <a:pt x="35180" y="45714"/>
                    <a:pt x="34698" y="47346"/>
                  </a:cubicBezTo>
                  <a:cubicBezTo>
                    <a:pt x="34216" y="49795"/>
                    <a:pt x="32289" y="51428"/>
                    <a:pt x="34216" y="53877"/>
                  </a:cubicBezTo>
                  <a:cubicBezTo>
                    <a:pt x="36144" y="57142"/>
                    <a:pt x="30843" y="57142"/>
                    <a:pt x="30361" y="57959"/>
                  </a:cubicBezTo>
                  <a:cubicBezTo>
                    <a:pt x="28915" y="60408"/>
                    <a:pt x="32289" y="62040"/>
                    <a:pt x="27951" y="59591"/>
                  </a:cubicBezTo>
                  <a:cubicBezTo>
                    <a:pt x="26024" y="58775"/>
                    <a:pt x="29397" y="65306"/>
                    <a:pt x="25542" y="62857"/>
                  </a:cubicBezTo>
                  <a:cubicBezTo>
                    <a:pt x="25542" y="62857"/>
                    <a:pt x="24096" y="66122"/>
                    <a:pt x="23614" y="66122"/>
                  </a:cubicBezTo>
                  <a:cubicBezTo>
                    <a:pt x="23614" y="66122"/>
                    <a:pt x="23132" y="66938"/>
                    <a:pt x="22650" y="66938"/>
                  </a:cubicBezTo>
                  <a:cubicBezTo>
                    <a:pt x="20722" y="68571"/>
                    <a:pt x="23132" y="70204"/>
                    <a:pt x="24096" y="71020"/>
                  </a:cubicBezTo>
                  <a:cubicBezTo>
                    <a:pt x="24096" y="71836"/>
                    <a:pt x="24096" y="71836"/>
                    <a:pt x="24096" y="71836"/>
                  </a:cubicBezTo>
                  <a:cubicBezTo>
                    <a:pt x="25542" y="71836"/>
                    <a:pt x="21204" y="77551"/>
                    <a:pt x="20722" y="78367"/>
                  </a:cubicBezTo>
                  <a:cubicBezTo>
                    <a:pt x="20722" y="80000"/>
                    <a:pt x="19759" y="77551"/>
                    <a:pt x="18313" y="80816"/>
                  </a:cubicBezTo>
                  <a:cubicBezTo>
                    <a:pt x="17831" y="80816"/>
                    <a:pt x="17831" y="80816"/>
                    <a:pt x="17349" y="81632"/>
                  </a:cubicBezTo>
                  <a:cubicBezTo>
                    <a:pt x="16867" y="82448"/>
                    <a:pt x="14939" y="80000"/>
                    <a:pt x="14457" y="79183"/>
                  </a:cubicBezTo>
                  <a:cubicBezTo>
                    <a:pt x="12530" y="77551"/>
                    <a:pt x="9156" y="90612"/>
                    <a:pt x="6746" y="85714"/>
                  </a:cubicBezTo>
                  <a:cubicBezTo>
                    <a:pt x="6265" y="84897"/>
                    <a:pt x="5301" y="84897"/>
                    <a:pt x="4819" y="84081"/>
                  </a:cubicBezTo>
                  <a:cubicBezTo>
                    <a:pt x="4819" y="84081"/>
                    <a:pt x="2409" y="82448"/>
                    <a:pt x="1927" y="80816"/>
                  </a:cubicBezTo>
                  <a:cubicBezTo>
                    <a:pt x="0" y="78367"/>
                    <a:pt x="1927" y="84897"/>
                    <a:pt x="1927" y="84897"/>
                  </a:cubicBezTo>
                  <a:cubicBezTo>
                    <a:pt x="2891" y="87346"/>
                    <a:pt x="1445" y="89795"/>
                    <a:pt x="1445" y="92244"/>
                  </a:cubicBezTo>
                  <a:cubicBezTo>
                    <a:pt x="1445" y="94693"/>
                    <a:pt x="3373" y="96326"/>
                    <a:pt x="4337" y="95510"/>
                  </a:cubicBezTo>
                  <a:cubicBezTo>
                    <a:pt x="5301" y="95510"/>
                    <a:pt x="8192" y="97142"/>
                    <a:pt x="9638" y="97142"/>
                  </a:cubicBezTo>
                  <a:cubicBezTo>
                    <a:pt x="11084" y="97142"/>
                    <a:pt x="12048" y="99591"/>
                    <a:pt x="13012" y="101224"/>
                  </a:cubicBezTo>
                  <a:cubicBezTo>
                    <a:pt x="14457" y="104489"/>
                    <a:pt x="12530" y="104489"/>
                    <a:pt x="12530" y="107755"/>
                  </a:cubicBezTo>
                  <a:cubicBezTo>
                    <a:pt x="12530" y="111020"/>
                    <a:pt x="12530" y="111020"/>
                    <a:pt x="12530" y="111020"/>
                  </a:cubicBezTo>
                  <a:cubicBezTo>
                    <a:pt x="12530" y="113469"/>
                    <a:pt x="13012" y="114285"/>
                    <a:pt x="13493" y="115918"/>
                  </a:cubicBezTo>
                  <a:cubicBezTo>
                    <a:pt x="13493" y="115102"/>
                    <a:pt x="13493" y="115102"/>
                    <a:pt x="13493" y="115102"/>
                  </a:cubicBezTo>
                  <a:cubicBezTo>
                    <a:pt x="13975" y="115918"/>
                    <a:pt x="13975" y="115918"/>
                    <a:pt x="13975" y="115918"/>
                  </a:cubicBezTo>
                  <a:cubicBezTo>
                    <a:pt x="14457" y="115918"/>
                    <a:pt x="14457" y="115102"/>
                    <a:pt x="14457" y="115102"/>
                  </a:cubicBezTo>
                  <a:cubicBezTo>
                    <a:pt x="14939" y="114285"/>
                    <a:pt x="14939" y="114285"/>
                    <a:pt x="14939" y="114285"/>
                  </a:cubicBezTo>
                  <a:cubicBezTo>
                    <a:pt x="15421" y="113469"/>
                    <a:pt x="15421" y="113469"/>
                    <a:pt x="15421" y="113469"/>
                  </a:cubicBezTo>
                  <a:cubicBezTo>
                    <a:pt x="15903" y="112653"/>
                    <a:pt x="15903" y="111836"/>
                    <a:pt x="16867" y="111836"/>
                  </a:cubicBezTo>
                  <a:cubicBezTo>
                    <a:pt x="17831" y="111836"/>
                    <a:pt x="18313" y="111836"/>
                    <a:pt x="18795" y="111836"/>
                  </a:cubicBezTo>
                  <a:cubicBezTo>
                    <a:pt x="19277" y="111020"/>
                    <a:pt x="19277" y="111020"/>
                    <a:pt x="19277" y="111020"/>
                  </a:cubicBezTo>
                  <a:cubicBezTo>
                    <a:pt x="20240" y="110204"/>
                    <a:pt x="20722" y="110204"/>
                    <a:pt x="21204" y="109387"/>
                  </a:cubicBezTo>
                  <a:cubicBezTo>
                    <a:pt x="22168" y="108571"/>
                    <a:pt x="23614" y="107755"/>
                    <a:pt x="25060" y="108571"/>
                  </a:cubicBezTo>
                  <a:cubicBezTo>
                    <a:pt x="25542" y="108571"/>
                    <a:pt x="26024" y="108571"/>
                    <a:pt x="26024" y="108571"/>
                  </a:cubicBezTo>
                  <a:cubicBezTo>
                    <a:pt x="26506" y="108571"/>
                    <a:pt x="26987" y="108571"/>
                    <a:pt x="27469" y="108571"/>
                  </a:cubicBezTo>
                  <a:cubicBezTo>
                    <a:pt x="27951" y="108571"/>
                    <a:pt x="28433" y="109387"/>
                    <a:pt x="28915" y="109387"/>
                  </a:cubicBezTo>
                  <a:cubicBezTo>
                    <a:pt x="29397" y="110204"/>
                    <a:pt x="29397" y="110204"/>
                    <a:pt x="29397" y="110204"/>
                  </a:cubicBezTo>
                  <a:cubicBezTo>
                    <a:pt x="29879" y="110204"/>
                    <a:pt x="29879" y="111020"/>
                    <a:pt x="30361" y="111020"/>
                  </a:cubicBezTo>
                  <a:cubicBezTo>
                    <a:pt x="30843" y="111020"/>
                    <a:pt x="31325" y="111836"/>
                    <a:pt x="31807" y="111836"/>
                  </a:cubicBezTo>
                  <a:cubicBezTo>
                    <a:pt x="32289" y="111836"/>
                    <a:pt x="32771" y="111836"/>
                    <a:pt x="33734" y="111836"/>
                  </a:cubicBezTo>
                  <a:cubicBezTo>
                    <a:pt x="34216" y="111020"/>
                    <a:pt x="34698" y="110204"/>
                    <a:pt x="35180" y="109387"/>
                  </a:cubicBezTo>
                  <a:cubicBezTo>
                    <a:pt x="35662" y="108571"/>
                    <a:pt x="36144" y="107755"/>
                    <a:pt x="37108" y="107755"/>
                  </a:cubicBezTo>
                  <a:cubicBezTo>
                    <a:pt x="38072" y="107755"/>
                    <a:pt x="38072" y="108571"/>
                    <a:pt x="38554" y="108571"/>
                  </a:cubicBezTo>
                  <a:cubicBezTo>
                    <a:pt x="39036" y="108571"/>
                    <a:pt x="39036" y="108571"/>
                    <a:pt x="39036" y="108571"/>
                  </a:cubicBezTo>
                  <a:cubicBezTo>
                    <a:pt x="39518" y="109387"/>
                    <a:pt x="40000" y="109387"/>
                    <a:pt x="40963" y="109387"/>
                  </a:cubicBezTo>
                  <a:cubicBezTo>
                    <a:pt x="43373" y="109387"/>
                    <a:pt x="43373" y="109387"/>
                    <a:pt x="43373" y="109387"/>
                  </a:cubicBezTo>
                  <a:cubicBezTo>
                    <a:pt x="43855" y="109387"/>
                    <a:pt x="44819" y="108571"/>
                    <a:pt x="44819" y="106938"/>
                  </a:cubicBezTo>
                  <a:cubicBezTo>
                    <a:pt x="45301" y="106122"/>
                    <a:pt x="45301" y="106122"/>
                    <a:pt x="45783" y="105306"/>
                  </a:cubicBezTo>
                  <a:cubicBezTo>
                    <a:pt x="45783" y="105306"/>
                    <a:pt x="46265" y="104489"/>
                    <a:pt x="46265" y="103673"/>
                  </a:cubicBezTo>
                  <a:cubicBezTo>
                    <a:pt x="46265" y="102857"/>
                    <a:pt x="46746" y="102040"/>
                    <a:pt x="47228" y="100408"/>
                  </a:cubicBezTo>
                  <a:cubicBezTo>
                    <a:pt x="47228" y="100408"/>
                    <a:pt x="47228" y="100408"/>
                    <a:pt x="47228" y="100408"/>
                  </a:cubicBezTo>
                  <a:cubicBezTo>
                    <a:pt x="47228" y="100408"/>
                    <a:pt x="47228" y="100408"/>
                    <a:pt x="47228" y="99591"/>
                  </a:cubicBezTo>
                  <a:cubicBezTo>
                    <a:pt x="47710" y="98775"/>
                    <a:pt x="47710" y="97959"/>
                    <a:pt x="47710" y="97142"/>
                  </a:cubicBezTo>
                  <a:cubicBezTo>
                    <a:pt x="48674" y="97142"/>
                    <a:pt x="49638" y="95510"/>
                    <a:pt x="49638" y="95510"/>
                  </a:cubicBezTo>
                  <a:cubicBezTo>
                    <a:pt x="49638" y="93877"/>
                    <a:pt x="50120" y="93061"/>
                    <a:pt x="51084" y="91428"/>
                  </a:cubicBezTo>
                  <a:cubicBezTo>
                    <a:pt x="51566" y="90612"/>
                    <a:pt x="51566" y="90612"/>
                    <a:pt x="51566" y="90612"/>
                  </a:cubicBezTo>
                  <a:cubicBezTo>
                    <a:pt x="51566" y="90612"/>
                    <a:pt x="52048" y="89795"/>
                    <a:pt x="52048" y="88979"/>
                  </a:cubicBezTo>
                  <a:cubicBezTo>
                    <a:pt x="52530" y="88163"/>
                    <a:pt x="52530" y="88163"/>
                    <a:pt x="53012" y="88163"/>
                  </a:cubicBezTo>
                  <a:cubicBezTo>
                    <a:pt x="53012" y="88163"/>
                    <a:pt x="53012" y="88163"/>
                    <a:pt x="53493" y="87346"/>
                  </a:cubicBezTo>
                  <a:cubicBezTo>
                    <a:pt x="53493" y="86530"/>
                    <a:pt x="53493" y="86530"/>
                    <a:pt x="53493" y="85714"/>
                  </a:cubicBezTo>
                  <a:cubicBezTo>
                    <a:pt x="53493" y="84897"/>
                    <a:pt x="53493" y="84081"/>
                    <a:pt x="53975" y="83265"/>
                  </a:cubicBezTo>
                  <a:cubicBezTo>
                    <a:pt x="53975" y="83265"/>
                    <a:pt x="53975" y="83265"/>
                    <a:pt x="53975" y="83265"/>
                  </a:cubicBezTo>
                  <a:cubicBezTo>
                    <a:pt x="54457" y="81632"/>
                    <a:pt x="54939" y="79183"/>
                    <a:pt x="55421" y="79183"/>
                  </a:cubicBezTo>
                  <a:cubicBezTo>
                    <a:pt x="56385" y="79183"/>
                    <a:pt x="57349" y="79183"/>
                    <a:pt x="57831" y="79183"/>
                  </a:cubicBezTo>
                  <a:cubicBezTo>
                    <a:pt x="58313" y="79183"/>
                    <a:pt x="58313" y="79183"/>
                    <a:pt x="58313" y="79183"/>
                  </a:cubicBezTo>
                  <a:cubicBezTo>
                    <a:pt x="58795" y="79183"/>
                    <a:pt x="59759" y="79183"/>
                    <a:pt x="59759" y="78367"/>
                  </a:cubicBezTo>
                  <a:cubicBezTo>
                    <a:pt x="60240" y="78367"/>
                    <a:pt x="60722" y="78367"/>
                    <a:pt x="61204" y="77551"/>
                  </a:cubicBezTo>
                  <a:cubicBezTo>
                    <a:pt x="61686" y="77551"/>
                    <a:pt x="62650" y="77551"/>
                    <a:pt x="62650" y="76734"/>
                  </a:cubicBezTo>
                  <a:cubicBezTo>
                    <a:pt x="62650" y="76734"/>
                    <a:pt x="62650" y="76734"/>
                    <a:pt x="62650" y="76734"/>
                  </a:cubicBezTo>
                  <a:cubicBezTo>
                    <a:pt x="63132" y="75918"/>
                    <a:pt x="63132" y="75102"/>
                    <a:pt x="63614" y="75102"/>
                  </a:cubicBezTo>
                  <a:cubicBezTo>
                    <a:pt x="63614" y="74285"/>
                    <a:pt x="63614" y="74285"/>
                    <a:pt x="63614" y="74285"/>
                  </a:cubicBezTo>
                  <a:cubicBezTo>
                    <a:pt x="63614" y="74285"/>
                    <a:pt x="63614" y="74285"/>
                    <a:pt x="63614" y="74285"/>
                  </a:cubicBezTo>
                  <a:cubicBezTo>
                    <a:pt x="63132" y="74285"/>
                    <a:pt x="63132" y="74285"/>
                    <a:pt x="63132" y="74285"/>
                  </a:cubicBezTo>
                  <a:cubicBezTo>
                    <a:pt x="63614" y="73469"/>
                    <a:pt x="63614" y="73469"/>
                    <a:pt x="64096" y="73469"/>
                  </a:cubicBezTo>
                  <a:cubicBezTo>
                    <a:pt x="64096" y="73469"/>
                    <a:pt x="64096" y="73469"/>
                    <a:pt x="64096" y="73469"/>
                  </a:cubicBezTo>
                  <a:cubicBezTo>
                    <a:pt x="64578" y="73469"/>
                    <a:pt x="64578" y="73469"/>
                    <a:pt x="64578" y="73469"/>
                  </a:cubicBezTo>
                  <a:cubicBezTo>
                    <a:pt x="64578" y="74285"/>
                    <a:pt x="64578" y="74285"/>
                    <a:pt x="64578" y="74285"/>
                  </a:cubicBezTo>
                  <a:cubicBezTo>
                    <a:pt x="65060" y="74285"/>
                    <a:pt x="65542" y="74285"/>
                    <a:pt x="65542" y="73469"/>
                  </a:cubicBezTo>
                  <a:cubicBezTo>
                    <a:pt x="66024" y="73469"/>
                    <a:pt x="66506" y="72653"/>
                    <a:pt x="66506" y="72653"/>
                  </a:cubicBezTo>
                  <a:cubicBezTo>
                    <a:pt x="66987" y="72653"/>
                    <a:pt x="67469" y="71836"/>
                    <a:pt x="67469" y="71836"/>
                  </a:cubicBezTo>
                  <a:cubicBezTo>
                    <a:pt x="67951" y="71020"/>
                    <a:pt x="67951" y="71020"/>
                    <a:pt x="67951" y="70204"/>
                  </a:cubicBezTo>
                  <a:cubicBezTo>
                    <a:pt x="68433" y="69387"/>
                    <a:pt x="68915" y="69387"/>
                    <a:pt x="69397" y="69387"/>
                  </a:cubicBezTo>
                  <a:cubicBezTo>
                    <a:pt x="69397" y="69387"/>
                    <a:pt x="69397" y="69387"/>
                    <a:pt x="69397" y="69387"/>
                  </a:cubicBezTo>
                  <a:cubicBezTo>
                    <a:pt x="69879" y="70204"/>
                    <a:pt x="69879" y="70204"/>
                    <a:pt x="69879" y="70204"/>
                  </a:cubicBezTo>
                  <a:cubicBezTo>
                    <a:pt x="69879" y="70204"/>
                    <a:pt x="70361" y="69387"/>
                    <a:pt x="70361" y="69387"/>
                  </a:cubicBezTo>
                  <a:cubicBezTo>
                    <a:pt x="70361" y="69387"/>
                    <a:pt x="70361" y="69387"/>
                    <a:pt x="70361" y="69387"/>
                  </a:cubicBezTo>
                  <a:cubicBezTo>
                    <a:pt x="70361" y="69387"/>
                    <a:pt x="70361" y="69387"/>
                    <a:pt x="70361" y="69387"/>
                  </a:cubicBezTo>
                  <a:cubicBezTo>
                    <a:pt x="70843" y="69387"/>
                    <a:pt x="70843" y="69387"/>
                    <a:pt x="70843" y="69387"/>
                  </a:cubicBezTo>
                  <a:cubicBezTo>
                    <a:pt x="71325" y="69387"/>
                    <a:pt x="71325" y="69387"/>
                    <a:pt x="71325" y="69387"/>
                  </a:cubicBezTo>
                  <a:cubicBezTo>
                    <a:pt x="71325" y="68571"/>
                    <a:pt x="72289" y="66938"/>
                    <a:pt x="72771" y="67755"/>
                  </a:cubicBezTo>
                  <a:cubicBezTo>
                    <a:pt x="72771" y="67755"/>
                    <a:pt x="72771" y="67755"/>
                    <a:pt x="72771" y="67755"/>
                  </a:cubicBezTo>
                  <a:cubicBezTo>
                    <a:pt x="73253" y="66938"/>
                    <a:pt x="73253" y="66938"/>
                    <a:pt x="73253" y="66938"/>
                  </a:cubicBezTo>
                  <a:cubicBezTo>
                    <a:pt x="73253" y="66122"/>
                    <a:pt x="73253" y="66122"/>
                    <a:pt x="73734" y="66122"/>
                  </a:cubicBezTo>
                  <a:cubicBezTo>
                    <a:pt x="73734" y="65306"/>
                    <a:pt x="74216" y="64489"/>
                    <a:pt x="74698" y="63673"/>
                  </a:cubicBezTo>
                  <a:cubicBezTo>
                    <a:pt x="75180" y="63673"/>
                    <a:pt x="76144" y="62857"/>
                    <a:pt x="76626" y="62040"/>
                  </a:cubicBezTo>
                  <a:cubicBezTo>
                    <a:pt x="77108" y="62040"/>
                    <a:pt x="77108" y="62040"/>
                    <a:pt x="77108" y="62040"/>
                  </a:cubicBezTo>
                  <a:cubicBezTo>
                    <a:pt x="77590" y="62040"/>
                    <a:pt x="78554" y="61224"/>
                    <a:pt x="79036" y="62040"/>
                  </a:cubicBezTo>
                  <a:cubicBezTo>
                    <a:pt x="79518" y="62040"/>
                    <a:pt x="79518" y="62857"/>
                    <a:pt x="80000" y="62857"/>
                  </a:cubicBezTo>
                  <a:cubicBezTo>
                    <a:pt x="80481" y="62857"/>
                    <a:pt x="80963" y="62857"/>
                    <a:pt x="80963" y="62857"/>
                  </a:cubicBezTo>
                  <a:cubicBezTo>
                    <a:pt x="81445" y="62040"/>
                    <a:pt x="81445" y="61224"/>
                    <a:pt x="81445" y="60408"/>
                  </a:cubicBezTo>
                  <a:cubicBezTo>
                    <a:pt x="81445" y="60408"/>
                    <a:pt x="81927" y="59591"/>
                    <a:pt x="81927" y="58775"/>
                  </a:cubicBezTo>
                  <a:cubicBezTo>
                    <a:pt x="82409" y="57142"/>
                    <a:pt x="83373" y="57142"/>
                    <a:pt x="83855" y="57142"/>
                  </a:cubicBezTo>
                  <a:cubicBezTo>
                    <a:pt x="84337" y="57142"/>
                    <a:pt x="84819" y="57142"/>
                    <a:pt x="84819" y="56326"/>
                  </a:cubicBezTo>
                  <a:cubicBezTo>
                    <a:pt x="85301" y="56326"/>
                    <a:pt x="85783" y="56326"/>
                    <a:pt x="86265" y="56326"/>
                  </a:cubicBezTo>
                  <a:cubicBezTo>
                    <a:pt x="86746" y="56326"/>
                    <a:pt x="87710" y="56326"/>
                    <a:pt x="88674" y="55510"/>
                  </a:cubicBezTo>
                  <a:cubicBezTo>
                    <a:pt x="89156" y="55510"/>
                    <a:pt x="89638" y="55510"/>
                    <a:pt x="89638" y="56326"/>
                  </a:cubicBezTo>
                  <a:cubicBezTo>
                    <a:pt x="90120" y="56326"/>
                    <a:pt x="90120" y="57142"/>
                    <a:pt x="90120" y="57959"/>
                  </a:cubicBezTo>
                  <a:cubicBezTo>
                    <a:pt x="90120" y="59591"/>
                    <a:pt x="89638" y="59591"/>
                    <a:pt x="89156" y="60408"/>
                  </a:cubicBezTo>
                  <a:cubicBezTo>
                    <a:pt x="89156" y="60408"/>
                    <a:pt x="89156" y="61224"/>
                    <a:pt x="88674" y="62040"/>
                  </a:cubicBezTo>
                  <a:cubicBezTo>
                    <a:pt x="88674" y="62040"/>
                    <a:pt x="88674" y="62857"/>
                    <a:pt x="88674" y="63673"/>
                  </a:cubicBezTo>
                  <a:cubicBezTo>
                    <a:pt x="88192" y="64489"/>
                    <a:pt x="88192" y="65306"/>
                    <a:pt x="88192" y="66122"/>
                  </a:cubicBezTo>
                  <a:cubicBezTo>
                    <a:pt x="87710" y="66122"/>
                    <a:pt x="87710" y="66122"/>
                    <a:pt x="87710" y="66122"/>
                  </a:cubicBezTo>
                  <a:cubicBezTo>
                    <a:pt x="87228" y="66938"/>
                    <a:pt x="87228" y="67755"/>
                    <a:pt x="87228" y="69387"/>
                  </a:cubicBezTo>
                  <a:cubicBezTo>
                    <a:pt x="87228" y="69387"/>
                    <a:pt x="87710" y="70204"/>
                    <a:pt x="87710" y="71020"/>
                  </a:cubicBezTo>
                  <a:cubicBezTo>
                    <a:pt x="87710" y="71020"/>
                    <a:pt x="87710" y="71836"/>
                    <a:pt x="87710" y="71836"/>
                  </a:cubicBezTo>
                  <a:cubicBezTo>
                    <a:pt x="88192" y="72653"/>
                    <a:pt x="88192" y="72653"/>
                    <a:pt x="88192" y="73469"/>
                  </a:cubicBezTo>
                  <a:cubicBezTo>
                    <a:pt x="88674" y="73469"/>
                    <a:pt x="88674" y="74285"/>
                    <a:pt x="88674" y="75102"/>
                  </a:cubicBezTo>
                  <a:cubicBezTo>
                    <a:pt x="89156" y="75102"/>
                    <a:pt x="89156" y="75102"/>
                    <a:pt x="89156" y="75102"/>
                  </a:cubicBezTo>
                  <a:cubicBezTo>
                    <a:pt x="89156" y="75918"/>
                    <a:pt x="89638" y="78367"/>
                    <a:pt x="90120" y="78367"/>
                  </a:cubicBezTo>
                  <a:cubicBezTo>
                    <a:pt x="90120" y="78367"/>
                    <a:pt x="90602" y="78367"/>
                    <a:pt x="91084" y="78367"/>
                  </a:cubicBezTo>
                  <a:cubicBezTo>
                    <a:pt x="91566" y="78367"/>
                    <a:pt x="92048" y="78367"/>
                    <a:pt x="92530" y="79183"/>
                  </a:cubicBezTo>
                  <a:cubicBezTo>
                    <a:pt x="93012" y="79183"/>
                    <a:pt x="93493" y="80000"/>
                    <a:pt x="93493" y="80816"/>
                  </a:cubicBezTo>
                  <a:cubicBezTo>
                    <a:pt x="93493" y="81632"/>
                    <a:pt x="93493" y="81632"/>
                    <a:pt x="93012" y="82448"/>
                  </a:cubicBezTo>
                  <a:cubicBezTo>
                    <a:pt x="92048" y="82448"/>
                    <a:pt x="91566" y="83265"/>
                    <a:pt x="91084" y="84081"/>
                  </a:cubicBezTo>
                  <a:cubicBezTo>
                    <a:pt x="91084" y="84897"/>
                    <a:pt x="91084" y="85714"/>
                    <a:pt x="91084" y="85714"/>
                  </a:cubicBezTo>
                  <a:cubicBezTo>
                    <a:pt x="90602" y="86530"/>
                    <a:pt x="90602" y="86530"/>
                    <a:pt x="89638" y="86530"/>
                  </a:cubicBezTo>
                  <a:cubicBezTo>
                    <a:pt x="89156" y="86530"/>
                    <a:pt x="89156" y="87346"/>
                    <a:pt x="88674" y="87346"/>
                  </a:cubicBezTo>
                  <a:cubicBezTo>
                    <a:pt x="88674" y="87346"/>
                    <a:pt x="88192" y="88163"/>
                    <a:pt x="87710" y="88163"/>
                  </a:cubicBezTo>
                  <a:cubicBezTo>
                    <a:pt x="87710" y="88163"/>
                    <a:pt x="87710" y="88163"/>
                    <a:pt x="87228" y="88163"/>
                  </a:cubicBezTo>
                  <a:cubicBezTo>
                    <a:pt x="86746" y="88163"/>
                    <a:pt x="85783" y="88163"/>
                    <a:pt x="85783" y="88163"/>
                  </a:cubicBezTo>
                  <a:cubicBezTo>
                    <a:pt x="85301" y="89795"/>
                    <a:pt x="84337" y="90612"/>
                    <a:pt x="83373" y="90612"/>
                  </a:cubicBezTo>
                  <a:cubicBezTo>
                    <a:pt x="82891" y="90612"/>
                    <a:pt x="81445" y="91428"/>
                    <a:pt x="81445" y="91428"/>
                  </a:cubicBezTo>
                  <a:cubicBezTo>
                    <a:pt x="81445" y="92244"/>
                    <a:pt x="80963" y="93061"/>
                    <a:pt x="80963" y="93061"/>
                  </a:cubicBezTo>
                  <a:cubicBezTo>
                    <a:pt x="80963" y="93877"/>
                    <a:pt x="80963" y="93877"/>
                    <a:pt x="80481" y="94693"/>
                  </a:cubicBezTo>
                  <a:cubicBezTo>
                    <a:pt x="80000" y="95510"/>
                    <a:pt x="79036" y="97142"/>
                    <a:pt x="79036" y="97959"/>
                  </a:cubicBezTo>
                  <a:cubicBezTo>
                    <a:pt x="78554" y="98775"/>
                    <a:pt x="78554" y="98775"/>
                    <a:pt x="78554" y="98775"/>
                  </a:cubicBezTo>
                  <a:cubicBezTo>
                    <a:pt x="78072" y="99591"/>
                    <a:pt x="78072" y="100408"/>
                    <a:pt x="77108" y="100408"/>
                  </a:cubicBezTo>
                  <a:cubicBezTo>
                    <a:pt x="76626" y="100408"/>
                    <a:pt x="76144" y="100408"/>
                    <a:pt x="75662" y="100408"/>
                  </a:cubicBezTo>
                  <a:cubicBezTo>
                    <a:pt x="75662" y="101224"/>
                    <a:pt x="75662" y="101224"/>
                    <a:pt x="75662" y="101224"/>
                  </a:cubicBezTo>
                  <a:cubicBezTo>
                    <a:pt x="75662" y="101224"/>
                    <a:pt x="76144" y="101224"/>
                    <a:pt x="76144" y="102040"/>
                  </a:cubicBezTo>
                  <a:cubicBezTo>
                    <a:pt x="76626" y="102040"/>
                    <a:pt x="77108" y="102857"/>
                    <a:pt x="77108" y="103673"/>
                  </a:cubicBezTo>
                  <a:cubicBezTo>
                    <a:pt x="77108" y="105306"/>
                    <a:pt x="77108" y="106122"/>
                    <a:pt x="77108" y="107755"/>
                  </a:cubicBezTo>
                  <a:cubicBezTo>
                    <a:pt x="76626" y="108571"/>
                    <a:pt x="77108" y="109387"/>
                    <a:pt x="77590" y="109387"/>
                  </a:cubicBezTo>
                  <a:cubicBezTo>
                    <a:pt x="78072" y="110204"/>
                    <a:pt x="78072" y="111020"/>
                    <a:pt x="78072" y="111836"/>
                  </a:cubicBezTo>
                  <a:cubicBezTo>
                    <a:pt x="78072" y="112653"/>
                    <a:pt x="78072" y="112653"/>
                    <a:pt x="78072" y="113469"/>
                  </a:cubicBezTo>
                  <a:cubicBezTo>
                    <a:pt x="78554" y="113469"/>
                    <a:pt x="78554" y="114285"/>
                    <a:pt x="78554" y="115918"/>
                  </a:cubicBezTo>
                  <a:cubicBezTo>
                    <a:pt x="78554" y="115918"/>
                    <a:pt x="78554" y="116734"/>
                    <a:pt x="78554" y="117551"/>
                  </a:cubicBezTo>
                  <a:cubicBezTo>
                    <a:pt x="78554" y="117551"/>
                    <a:pt x="79036" y="117551"/>
                    <a:pt x="79036" y="118367"/>
                  </a:cubicBezTo>
                  <a:cubicBezTo>
                    <a:pt x="79518" y="118367"/>
                    <a:pt x="79518" y="118367"/>
                    <a:pt x="79518" y="118367"/>
                  </a:cubicBezTo>
                  <a:cubicBezTo>
                    <a:pt x="80000" y="117551"/>
                    <a:pt x="80000" y="117551"/>
                    <a:pt x="80481" y="116734"/>
                  </a:cubicBezTo>
                  <a:cubicBezTo>
                    <a:pt x="80481" y="116734"/>
                    <a:pt x="80481" y="115918"/>
                    <a:pt x="80963" y="115918"/>
                  </a:cubicBezTo>
                  <a:cubicBezTo>
                    <a:pt x="80963" y="115918"/>
                    <a:pt x="81445" y="116734"/>
                    <a:pt x="81445" y="116734"/>
                  </a:cubicBezTo>
                  <a:cubicBezTo>
                    <a:pt x="81445" y="116734"/>
                    <a:pt x="81445" y="116734"/>
                    <a:pt x="81927" y="118367"/>
                  </a:cubicBezTo>
                  <a:cubicBezTo>
                    <a:pt x="81927" y="119183"/>
                    <a:pt x="81927" y="119183"/>
                    <a:pt x="81927" y="119183"/>
                  </a:cubicBezTo>
                  <a:cubicBezTo>
                    <a:pt x="81927" y="119183"/>
                    <a:pt x="81927" y="119183"/>
                    <a:pt x="81927" y="119183"/>
                  </a:cubicBezTo>
                  <a:cubicBezTo>
                    <a:pt x="81927" y="120000"/>
                    <a:pt x="81927" y="120000"/>
                    <a:pt x="81927" y="120000"/>
                  </a:cubicBezTo>
                  <a:cubicBezTo>
                    <a:pt x="82409" y="119183"/>
                    <a:pt x="82409" y="119183"/>
                    <a:pt x="82409" y="119183"/>
                  </a:cubicBezTo>
                  <a:cubicBezTo>
                    <a:pt x="82891" y="118367"/>
                    <a:pt x="82891" y="118367"/>
                    <a:pt x="82891" y="118367"/>
                  </a:cubicBezTo>
                  <a:cubicBezTo>
                    <a:pt x="83373" y="117551"/>
                    <a:pt x="83373" y="116734"/>
                    <a:pt x="83373" y="115918"/>
                  </a:cubicBezTo>
                  <a:cubicBezTo>
                    <a:pt x="83855" y="115102"/>
                    <a:pt x="83855" y="114285"/>
                    <a:pt x="84337" y="113469"/>
                  </a:cubicBezTo>
                  <a:cubicBezTo>
                    <a:pt x="84819" y="113469"/>
                    <a:pt x="85783" y="111836"/>
                    <a:pt x="86265" y="111836"/>
                  </a:cubicBezTo>
                  <a:cubicBezTo>
                    <a:pt x="86746" y="111020"/>
                    <a:pt x="89156" y="106122"/>
                    <a:pt x="88192" y="106938"/>
                  </a:cubicBezTo>
                  <a:cubicBezTo>
                    <a:pt x="88192" y="106938"/>
                    <a:pt x="88674" y="106122"/>
                    <a:pt x="90120" y="104489"/>
                  </a:cubicBezTo>
                  <a:cubicBezTo>
                    <a:pt x="90602" y="104489"/>
                    <a:pt x="91084" y="103673"/>
                    <a:pt x="91566" y="102040"/>
                  </a:cubicBezTo>
                  <a:cubicBezTo>
                    <a:pt x="92048" y="102040"/>
                    <a:pt x="92048" y="102040"/>
                    <a:pt x="92048" y="102040"/>
                  </a:cubicBezTo>
                  <a:cubicBezTo>
                    <a:pt x="92048" y="101224"/>
                    <a:pt x="92048" y="101224"/>
                    <a:pt x="92048" y="101224"/>
                  </a:cubicBezTo>
                  <a:cubicBezTo>
                    <a:pt x="92048" y="101224"/>
                    <a:pt x="93975" y="96326"/>
                    <a:pt x="94457" y="94693"/>
                  </a:cubicBezTo>
                  <a:cubicBezTo>
                    <a:pt x="95903" y="92244"/>
                    <a:pt x="96867" y="91428"/>
                    <a:pt x="98795" y="91428"/>
                  </a:cubicBezTo>
                  <a:cubicBezTo>
                    <a:pt x="99277" y="90612"/>
                    <a:pt x="100240" y="90612"/>
                    <a:pt x="100722" y="89795"/>
                  </a:cubicBezTo>
                  <a:cubicBezTo>
                    <a:pt x="101204" y="88979"/>
                    <a:pt x="101686" y="88979"/>
                    <a:pt x="102650" y="88979"/>
                  </a:cubicBezTo>
                  <a:cubicBezTo>
                    <a:pt x="103132" y="88979"/>
                    <a:pt x="103614" y="88163"/>
                    <a:pt x="104578" y="87346"/>
                  </a:cubicBezTo>
                  <a:cubicBezTo>
                    <a:pt x="105060" y="86530"/>
                    <a:pt x="106024" y="85714"/>
                    <a:pt x="106506" y="84897"/>
                  </a:cubicBezTo>
                  <a:cubicBezTo>
                    <a:pt x="106506" y="84081"/>
                    <a:pt x="107469" y="84081"/>
                    <a:pt x="107951" y="84081"/>
                  </a:cubicBezTo>
                  <a:cubicBezTo>
                    <a:pt x="107951" y="84081"/>
                    <a:pt x="107951" y="84081"/>
                    <a:pt x="107951" y="84081"/>
                  </a:cubicBezTo>
                  <a:cubicBezTo>
                    <a:pt x="107951" y="83265"/>
                    <a:pt x="109879" y="84897"/>
                    <a:pt x="109879" y="87346"/>
                  </a:cubicBezTo>
                  <a:cubicBezTo>
                    <a:pt x="109879" y="88163"/>
                    <a:pt x="110843" y="89795"/>
                    <a:pt x="111325" y="90612"/>
                  </a:cubicBezTo>
                  <a:cubicBezTo>
                    <a:pt x="111325" y="90612"/>
                    <a:pt x="111807" y="91428"/>
                    <a:pt x="112289" y="91428"/>
                  </a:cubicBezTo>
                  <a:cubicBezTo>
                    <a:pt x="112289" y="92244"/>
                    <a:pt x="112771" y="92244"/>
                    <a:pt x="113734" y="92244"/>
                  </a:cubicBezTo>
                  <a:cubicBezTo>
                    <a:pt x="114216" y="92244"/>
                    <a:pt x="114698" y="92244"/>
                    <a:pt x="115180" y="93061"/>
                  </a:cubicBezTo>
                  <a:cubicBezTo>
                    <a:pt x="115662" y="93877"/>
                    <a:pt x="116144" y="93877"/>
                    <a:pt x="116626" y="93877"/>
                  </a:cubicBezTo>
                  <a:cubicBezTo>
                    <a:pt x="117108" y="93877"/>
                    <a:pt x="117108" y="93877"/>
                    <a:pt x="117108" y="93877"/>
                  </a:cubicBezTo>
                  <a:cubicBezTo>
                    <a:pt x="117590" y="93061"/>
                    <a:pt x="117590" y="92244"/>
                    <a:pt x="117590" y="91428"/>
                  </a:cubicBezTo>
                  <a:cubicBezTo>
                    <a:pt x="117108" y="90612"/>
                    <a:pt x="117108" y="90612"/>
                    <a:pt x="116626" y="89795"/>
                  </a:cubicBezTo>
                  <a:cubicBezTo>
                    <a:pt x="116144" y="89795"/>
                    <a:pt x="116144" y="88979"/>
                    <a:pt x="116144" y="88163"/>
                  </a:cubicBezTo>
                  <a:cubicBezTo>
                    <a:pt x="116144" y="87346"/>
                    <a:pt x="115180" y="86530"/>
                    <a:pt x="114698" y="86530"/>
                  </a:cubicBezTo>
                  <a:cubicBezTo>
                    <a:pt x="114216" y="85714"/>
                    <a:pt x="113734" y="84897"/>
                    <a:pt x="113253" y="84081"/>
                  </a:cubicBezTo>
                  <a:cubicBezTo>
                    <a:pt x="113253" y="83265"/>
                    <a:pt x="112771" y="82448"/>
                    <a:pt x="112289" y="81632"/>
                  </a:cubicBezTo>
                  <a:cubicBezTo>
                    <a:pt x="112289" y="81632"/>
                    <a:pt x="111807" y="80000"/>
                    <a:pt x="111807" y="79183"/>
                  </a:cubicBezTo>
                  <a:cubicBezTo>
                    <a:pt x="111807" y="78367"/>
                    <a:pt x="111325" y="77551"/>
                    <a:pt x="110843" y="76734"/>
                  </a:cubicBezTo>
                  <a:cubicBezTo>
                    <a:pt x="110843" y="75918"/>
                    <a:pt x="110843" y="74285"/>
                    <a:pt x="110843" y="73469"/>
                  </a:cubicBezTo>
                  <a:cubicBezTo>
                    <a:pt x="110843" y="73469"/>
                    <a:pt x="111325" y="72653"/>
                    <a:pt x="111325" y="72653"/>
                  </a:cubicBezTo>
                  <a:cubicBezTo>
                    <a:pt x="111325" y="71020"/>
                    <a:pt x="112289" y="70204"/>
                    <a:pt x="113253" y="69387"/>
                  </a:cubicBezTo>
                  <a:cubicBezTo>
                    <a:pt x="114216" y="68571"/>
                    <a:pt x="114698" y="66122"/>
                    <a:pt x="115662" y="65306"/>
                  </a:cubicBezTo>
                  <a:cubicBezTo>
                    <a:pt x="116144" y="64489"/>
                    <a:pt x="116144" y="63673"/>
                    <a:pt x="116626" y="62857"/>
                  </a:cubicBezTo>
                  <a:cubicBezTo>
                    <a:pt x="116626" y="62040"/>
                    <a:pt x="117108" y="61224"/>
                    <a:pt x="117590" y="61224"/>
                  </a:cubicBezTo>
                  <a:cubicBezTo>
                    <a:pt x="117590" y="60408"/>
                    <a:pt x="118554" y="60408"/>
                    <a:pt x="119036" y="60408"/>
                  </a:cubicBezTo>
                  <a:cubicBezTo>
                    <a:pt x="119518" y="60408"/>
                    <a:pt x="120000" y="60408"/>
                    <a:pt x="120000" y="59591"/>
                  </a:cubicBezTo>
                  <a:cubicBezTo>
                    <a:pt x="119518" y="58775"/>
                    <a:pt x="119518" y="57959"/>
                    <a:pt x="119518" y="57142"/>
                  </a:cubicBezTo>
                  <a:cubicBezTo>
                    <a:pt x="119518" y="57142"/>
                    <a:pt x="120000" y="55510"/>
                    <a:pt x="120000" y="55510"/>
                  </a:cubicBezTo>
                  <a:cubicBezTo>
                    <a:pt x="120000" y="54693"/>
                    <a:pt x="119518" y="53877"/>
                    <a:pt x="119036" y="53061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5" name="Google Shape;1735;p353"/>
            <p:cNvSpPr/>
            <p:nvPr/>
          </p:nvSpPr>
          <p:spPr>
            <a:xfrm>
              <a:off x="5994397" y="3030540"/>
              <a:ext cx="203100" cy="312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777" y="37590"/>
                  </a:moveTo>
                  <a:cubicBezTo>
                    <a:pt x="117777" y="37590"/>
                    <a:pt x="117777" y="37590"/>
                    <a:pt x="117777" y="36144"/>
                  </a:cubicBezTo>
                  <a:cubicBezTo>
                    <a:pt x="117777" y="36144"/>
                    <a:pt x="115555" y="34698"/>
                    <a:pt x="115555" y="33253"/>
                  </a:cubicBezTo>
                  <a:cubicBezTo>
                    <a:pt x="115555" y="30361"/>
                    <a:pt x="115555" y="28915"/>
                    <a:pt x="115555" y="26024"/>
                  </a:cubicBezTo>
                  <a:cubicBezTo>
                    <a:pt x="115555" y="26024"/>
                    <a:pt x="115555" y="26024"/>
                    <a:pt x="115555" y="26024"/>
                  </a:cubicBezTo>
                  <a:cubicBezTo>
                    <a:pt x="115555" y="24578"/>
                    <a:pt x="115555" y="24578"/>
                    <a:pt x="113333" y="23132"/>
                  </a:cubicBezTo>
                  <a:cubicBezTo>
                    <a:pt x="113333" y="21686"/>
                    <a:pt x="113333" y="21686"/>
                    <a:pt x="113333" y="20240"/>
                  </a:cubicBezTo>
                  <a:cubicBezTo>
                    <a:pt x="113333" y="18795"/>
                    <a:pt x="113333" y="17349"/>
                    <a:pt x="113333" y="17349"/>
                  </a:cubicBezTo>
                  <a:cubicBezTo>
                    <a:pt x="113333" y="17349"/>
                    <a:pt x="111111" y="15903"/>
                    <a:pt x="111111" y="15903"/>
                  </a:cubicBezTo>
                  <a:cubicBezTo>
                    <a:pt x="111111" y="14457"/>
                    <a:pt x="111111" y="14457"/>
                    <a:pt x="111111" y="13012"/>
                  </a:cubicBezTo>
                  <a:cubicBezTo>
                    <a:pt x="111111" y="13012"/>
                    <a:pt x="108888" y="11566"/>
                    <a:pt x="108888" y="11566"/>
                  </a:cubicBezTo>
                  <a:cubicBezTo>
                    <a:pt x="108888" y="10120"/>
                    <a:pt x="106666" y="7228"/>
                    <a:pt x="106666" y="5783"/>
                  </a:cubicBezTo>
                  <a:cubicBezTo>
                    <a:pt x="106666" y="4337"/>
                    <a:pt x="106666" y="2891"/>
                    <a:pt x="106666" y="2891"/>
                  </a:cubicBezTo>
                  <a:cubicBezTo>
                    <a:pt x="104444" y="2891"/>
                    <a:pt x="104444" y="1445"/>
                    <a:pt x="104444" y="0"/>
                  </a:cubicBezTo>
                  <a:cubicBezTo>
                    <a:pt x="102222" y="0"/>
                    <a:pt x="102222" y="0"/>
                    <a:pt x="102222" y="0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100000" y="0"/>
                    <a:pt x="100000" y="0"/>
                    <a:pt x="100000" y="0"/>
                  </a:cubicBezTo>
                  <a:cubicBezTo>
                    <a:pt x="97777" y="0"/>
                    <a:pt x="97777" y="0"/>
                    <a:pt x="97777" y="0"/>
                  </a:cubicBezTo>
                  <a:cubicBezTo>
                    <a:pt x="97777" y="1445"/>
                    <a:pt x="97777" y="1445"/>
                    <a:pt x="97777" y="1445"/>
                  </a:cubicBezTo>
                  <a:cubicBezTo>
                    <a:pt x="97777" y="2891"/>
                    <a:pt x="91111" y="4337"/>
                    <a:pt x="91111" y="4337"/>
                  </a:cubicBezTo>
                  <a:cubicBezTo>
                    <a:pt x="82222" y="4337"/>
                    <a:pt x="82222" y="4337"/>
                    <a:pt x="82222" y="4337"/>
                  </a:cubicBezTo>
                  <a:cubicBezTo>
                    <a:pt x="77777" y="4337"/>
                    <a:pt x="77777" y="8674"/>
                    <a:pt x="77777" y="10120"/>
                  </a:cubicBezTo>
                  <a:cubicBezTo>
                    <a:pt x="77777" y="10120"/>
                    <a:pt x="77777" y="10120"/>
                    <a:pt x="77777" y="10120"/>
                  </a:cubicBezTo>
                  <a:cubicBezTo>
                    <a:pt x="77777" y="10120"/>
                    <a:pt x="77777" y="10120"/>
                    <a:pt x="77777" y="10120"/>
                  </a:cubicBezTo>
                  <a:cubicBezTo>
                    <a:pt x="77777" y="13012"/>
                    <a:pt x="77777" y="17349"/>
                    <a:pt x="77777" y="20240"/>
                  </a:cubicBezTo>
                  <a:cubicBezTo>
                    <a:pt x="77777" y="27469"/>
                    <a:pt x="71111" y="18795"/>
                    <a:pt x="68888" y="17349"/>
                  </a:cubicBezTo>
                  <a:cubicBezTo>
                    <a:pt x="64444" y="13012"/>
                    <a:pt x="62222" y="23132"/>
                    <a:pt x="62222" y="23132"/>
                  </a:cubicBezTo>
                  <a:cubicBezTo>
                    <a:pt x="55555" y="30361"/>
                    <a:pt x="53333" y="11566"/>
                    <a:pt x="48888" y="26024"/>
                  </a:cubicBezTo>
                  <a:cubicBezTo>
                    <a:pt x="48888" y="31807"/>
                    <a:pt x="35555" y="28915"/>
                    <a:pt x="31111" y="27469"/>
                  </a:cubicBezTo>
                  <a:cubicBezTo>
                    <a:pt x="26666" y="26024"/>
                    <a:pt x="26666" y="33253"/>
                    <a:pt x="20000" y="36144"/>
                  </a:cubicBezTo>
                  <a:cubicBezTo>
                    <a:pt x="13333" y="39036"/>
                    <a:pt x="15555" y="43373"/>
                    <a:pt x="13333" y="47710"/>
                  </a:cubicBezTo>
                  <a:cubicBezTo>
                    <a:pt x="8888" y="53493"/>
                    <a:pt x="8888" y="54939"/>
                    <a:pt x="8888" y="59277"/>
                  </a:cubicBezTo>
                  <a:cubicBezTo>
                    <a:pt x="8888" y="60722"/>
                    <a:pt x="8888" y="60722"/>
                    <a:pt x="8888" y="60722"/>
                  </a:cubicBezTo>
                  <a:cubicBezTo>
                    <a:pt x="8888" y="63614"/>
                    <a:pt x="0" y="69397"/>
                    <a:pt x="6666" y="72289"/>
                  </a:cubicBezTo>
                  <a:cubicBezTo>
                    <a:pt x="15555" y="73734"/>
                    <a:pt x="13333" y="79518"/>
                    <a:pt x="20000" y="82409"/>
                  </a:cubicBezTo>
                  <a:cubicBezTo>
                    <a:pt x="22222" y="85301"/>
                    <a:pt x="24444" y="93975"/>
                    <a:pt x="26666" y="96867"/>
                  </a:cubicBezTo>
                  <a:cubicBezTo>
                    <a:pt x="26666" y="99759"/>
                    <a:pt x="26666" y="105542"/>
                    <a:pt x="26666" y="108433"/>
                  </a:cubicBezTo>
                  <a:cubicBezTo>
                    <a:pt x="28888" y="109879"/>
                    <a:pt x="42222" y="111325"/>
                    <a:pt x="33333" y="105542"/>
                  </a:cubicBezTo>
                  <a:cubicBezTo>
                    <a:pt x="31111" y="102650"/>
                    <a:pt x="33333" y="98313"/>
                    <a:pt x="33333" y="93975"/>
                  </a:cubicBezTo>
                  <a:cubicBezTo>
                    <a:pt x="33333" y="91084"/>
                    <a:pt x="46666" y="104096"/>
                    <a:pt x="48888" y="104096"/>
                  </a:cubicBezTo>
                  <a:cubicBezTo>
                    <a:pt x="51111" y="105542"/>
                    <a:pt x="48888" y="112771"/>
                    <a:pt x="51111" y="114216"/>
                  </a:cubicBezTo>
                  <a:cubicBezTo>
                    <a:pt x="51111" y="119999"/>
                    <a:pt x="64444" y="117108"/>
                    <a:pt x="68888" y="115662"/>
                  </a:cubicBezTo>
                  <a:cubicBezTo>
                    <a:pt x="68888" y="115662"/>
                    <a:pt x="73333" y="108433"/>
                    <a:pt x="75555" y="108433"/>
                  </a:cubicBezTo>
                  <a:cubicBezTo>
                    <a:pt x="82222" y="105542"/>
                    <a:pt x="73333" y="96867"/>
                    <a:pt x="73333" y="92530"/>
                  </a:cubicBezTo>
                  <a:cubicBezTo>
                    <a:pt x="71111" y="88192"/>
                    <a:pt x="73333" y="86746"/>
                    <a:pt x="80000" y="82409"/>
                  </a:cubicBezTo>
                  <a:cubicBezTo>
                    <a:pt x="80000" y="80963"/>
                    <a:pt x="86666" y="75180"/>
                    <a:pt x="86666" y="73734"/>
                  </a:cubicBezTo>
                  <a:cubicBezTo>
                    <a:pt x="86666" y="67951"/>
                    <a:pt x="84444" y="62168"/>
                    <a:pt x="84444" y="56385"/>
                  </a:cubicBezTo>
                  <a:cubicBezTo>
                    <a:pt x="84444" y="53493"/>
                    <a:pt x="88888" y="56385"/>
                    <a:pt x="88888" y="57831"/>
                  </a:cubicBezTo>
                  <a:cubicBezTo>
                    <a:pt x="88888" y="59277"/>
                    <a:pt x="88888" y="59277"/>
                    <a:pt x="91111" y="60722"/>
                  </a:cubicBezTo>
                  <a:cubicBezTo>
                    <a:pt x="93333" y="62168"/>
                    <a:pt x="100000" y="53493"/>
                    <a:pt x="104444" y="53493"/>
                  </a:cubicBezTo>
                  <a:cubicBezTo>
                    <a:pt x="106666" y="53493"/>
                    <a:pt x="111111" y="62168"/>
                    <a:pt x="111111" y="53493"/>
                  </a:cubicBezTo>
                  <a:cubicBezTo>
                    <a:pt x="111111" y="53493"/>
                    <a:pt x="111111" y="53493"/>
                    <a:pt x="111111" y="53493"/>
                  </a:cubicBezTo>
                  <a:cubicBezTo>
                    <a:pt x="111111" y="52048"/>
                    <a:pt x="111111" y="52048"/>
                    <a:pt x="111111" y="52048"/>
                  </a:cubicBezTo>
                  <a:cubicBezTo>
                    <a:pt x="111111" y="50602"/>
                    <a:pt x="111111" y="50602"/>
                    <a:pt x="111111" y="50602"/>
                  </a:cubicBezTo>
                  <a:cubicBezTo>
                    <a:pt x="111111" y="49156"/>
                    <a:pt x="113333" y="49156"/>
                    <a:pt x="113333" y="49156"/>
                  </a:cubicBezTo>
                  <a:cubicBezTo>
                    <a:pt x="113333" y="47710"/>
                    <a:pt x="113333" y="47710"/>
                    <a:pt x="113333" y="47710"/>
                  </a:cubicBezTo>
                  <a:cubicBezTo>
                    <a:pt x="115555" y="47710"/>
                    <a:pt x="115555" y="47710"/>
                    <a:pt x="115555" y="47710"/>
                  </a:cubicBezTo>
                  <a:cubicBezTo>
                    <a:pt x="115555" y="47710"/>
                    <a:pt x="115555" y="47710"/>
                    <a:pt x="115555" y="47710"/>
                  </a:cubicBezTo>
                  <a:cubicBezTo>
                    <a:pt x="115555" y="46265"/>
                    <a:pt x="117777" y="44819"/>
                    <a:pt x="117777" y="44819"/>
                  </a:cubicBezTo>
                  <a:cubicBezTo>
                    <a:pt x="117777" y="43373"/>
                    <a:pt x="120000" y="39036"/>
                    <a:pt x="117777" y="37590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6" name="Google Shape;1736;p353"/>
            <p:cNvSpPr/>
            <p:nvPr/>
          </p:nvSpPr>
          <p:spPr>
            <a:xfrm>
              <a:off x="6189665" y="3016257"/>
              <a:ext cx="195300" cy="525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076" y="24857"/>
                  </a:moveTo>
                  <a:cubicBezTo>
                    <a:pt x="113076" y="24857"/>
                    <a:pt x="99230" y="20571"/>
                    <a:pt x="96923" y="18000"/>
                  </a:cubicBezTo>
                  <a:cubicBezTo>
                    <a:pt x="96923" y="17142"/>
                    <a:pt x="96923" y="16285"/>
                    <a:pt x="96923" y="16285"/>
                  </a:cubicBezTo>
                  <a:cubicBezTo>
                    <a:pt x="96923" y="16285"/>
                    <a:pt x="94615" y="16285"/>
                    <a:pt x="92307" y="16285"/>
                  </a:cubicBezTo>
                  <a:cubicBezTo>
                    <a:pt x="90000" y="16285"/>
                    <a:pt x="90000" y="16285"/>
                    <a:pt x="90000" y="17142"/>
                  </a:cubicBezTo>
                  <a:cubicBezTo>
                    <a:pt x="90000" y="17142"/>
                    <a:pt x="87692" y="18000"/>
                    <a:pt x="85384" y="18000"/>
                  </a:cubicBezTo>
                  <a:cubicBezTo>
                    <a:pt x="83076" y="18000"/>
                    <a:pt x="83076" y="18000"/>
                    <a:pt x="83076" y="18000"/>
                  </a:cubicBezTo>
                  <a:cubicBezTo>
                    <a:pt x="80769" y="18000"/>
                    <a:pt x="80769" y="18000"/>
                    <a:pt x="80769" y="18000"/>
                  </a:cubicBezTo>
                  <a:cubicBezTo>
                    <a:pt x="78461" y="18000"/>
                    <a:pt x="76153" y="18000"/>
                    <a:pt x="73846" y="17142"/>
                  </a:cubicBezTo>
                  <a:cubicBezTo>
                    <a:pt x="73846" y="17142"/>
                    <a:pt x="73846" y="17142"/>
                    <a:pt x="73846" y="17142"/>
                  </a:cubicBezTo>
                  <a:cubicBezTo>
                    <a:pt x="71538" y="16285"/>
                    <a:pt x="69230" y="16285"/>
                    <a:pt x="69230" y="14571"/>
                  </a:cubicBezTo>
                  <a:cubicBezTo>
                    <a:pt x="69230" y="6000"/>
                    <a:pt x="69230" y="6000"/>
                    <a:pt x="69230" y="6000"/>
                  </a:cubicBezTo>
                  <a:cubicBezTo>
                    <a:pt x="69230" y="4285"/>
                    <a:pt x="69230" y="3428"/>
                    <a:pt x="66923" y="2571"/>
                  </a:cubicBezTo>
                  <a:cubicBezTo>
                    <a:pt x="66923" y="2571"/>
                    <a:pt x="66923" y="2571"/>
                    <a:pt x="66923" y="2571"/>
                  </a:cubicBezTo>
                  <a:cubicBezTo>
                    <a:pt x="66923" y="2571"/>
                    <a:pt x="66923" y="2571"/>
                    <a:pt x="66923" y="2571"/>
                  </a:cubicBezTo>
                  <a:cubicBezTo>
                    <a:pt x="66923" y="2571"/>
                    <a:pt x="66923" y="2571"/>
                    <a:pt x="66923" y="2571"/>
                  </a:cubicBezTo>
                  <a:cubicBezTo>
                    <a:pt x="64615" y="3428"/>
                    <a:pt x="64615" y="3428"/>
                    <a:pt x="64615" y="3428"/>
                  </a:cubicBezTo>
                  <a:cubicBezTo>
                    <a:pt x="64615" y="4285"/>
                    <a:pt x="62307" y="5142"/>
                    <a:pt x="57692" y="5142"/>
                  </a:cubicBezTo>
                  <a:cubicBezTo>
                    <a:pt x="57692" y="5142"/>
                    <a:pt x="55384" y="4285"/>
                    <a:pt x="55384" y="4285"/>
                  </a:cubicBezTo>
                  <a:cubicBezTo>
                    <a:pt x="53076" y="4285"/>
                    <a:pt x="53076" y="3428"/>
                    <a:pt x="53076" y="2571"/>
                  </a:cubicBezTo>
                  <a:cubicBezTo>
                    <a:pt x="55384" y="1714"/>
                    <a:pt x="55384" y="1714"/>
                    <a:pt x="55384" y="1714"/>
                  </a:cubicBezTo>
                  <a:cubicBezTo>
                    <a:pt x="55384" y="857"/>
                    <a:pt x="55384" y="857"/>
                    <a:pt x="55384" y="857"/>
                  </a:cubicBezTo>
                  <a:cubicBezTo>
                    <a:pt x="55384" y="857"/>
                    <a:pt x="55384" y="0"/>
                    <a:pt x="53076" y="0"/>
                  </a:cubicBezTo>
                  <a:cubicBezTo>
                    <a:pt x="53076" y="0"/>
                    <a:pt x="53076" y="0"/>
                    <a:pt x="53076" y="0"/>
                  </a:cubicBezTo>
                  <a:cubicBezTo>
                    <a:pt x="53076" y="0"/>
                    <a:pt x="53076" y="0"/>
                    <a:pt x="50769" y="0"/>
                  </a:cubicBezTo>
                  <a:cubicBezTo>
                    <a:pt x="48461" y="857"/>
                    <a:pt x="48461" y="857"/>
                    <a:pt x="48461" y="1714"/>
                  </a:cubicBezTo>
                  <a:cubicBezTo>
                    <a:pt x="48461" y="1714"/>
                    <a:pt x="48461" y="1714"/>
                    <a:pt x="46153" y="2571"/>
                  </a:cubicBezTo>
                  <a:cubicBezTo>
                    <a:pt x="46153" y="3428"/>
                    <a:pt x="43846" y="3428"/>
                    <a:pt x="43846" y="4285"/>
                  </a:cubicBezTo>
                  <a:cubicBezTo>
                    <a:pt x="41538" y="5142"/>
                    <a:pt x="39230" y="5142"/>
                    <a:pt x="39230" y="6000"/>
                  </a:cubicBezTo>
                  <a:cubicBezTo>
                    <a:pt x="39230" y="6857"/>
                    <a:pt x="39230" y="6857"/>
                    <a:pt x="39230" y="7714"/>
                  </a:cubicBezTo>
                  <a:cubicBezTo>
                    <a:pt x="39230" y="8571"/>
                    <a:pt x="39230" y="9428"/>
                    <a:pt x="39230" y="10285"/>
                  </a:cubicBezTo>
                  <a:cubicBezTo>
                    <a:pt x="39230" y="11142"/>
                    <a:pt x="36923" y="11142"/>
                    <a:pt x="34615" y="12000"/>
                  </a:cubicBezTo>
                  <a:cubicBezTo>
                    <a:pt x="32307" y="12000"/>
                    <a:pt x="32307" y="12857"/>
                    <a:pt x="32307" y="12857"/>
                  </a:cubicBezTo>
                  <a:cubicBezTo>
                    <a:pt x="32307" y="12857"/>
                    <a:pt x="25384" y="14571"/>
                    <a:pt x="23076" y="13714"/>
                  </a:cubicBezTo>
                  <a:cubicBezTo>
                    <a:pt x="20769" y="13714"/>
                    <a:pt x="20769" y="13714"/>
                    <a:pt x="20769" y="12857"/>
                  </a:cubicBezTo>
                  <a:cubicBezTo>
                    <a:pt x="20769" y="12857"/>
                    <a:pt x="18461" y="11142"/>
                    <a:pt x="16153" y="11142"/>
                  </a:cubicBezTo>
                  <a:cubicBezTo>
                    <a:pt x="16153" y="10285"/>
                    <a:pt x="13846" y="10285"/>
                    <a:pt x="13846" y="10285"/>
                  </a:cubicBezTo>
                  <a:cubicBezTo>
                    <a:pt x="13846" y="10285"/>
                    <a:pt x="11538" y="10285"/>
                    <a:pt x="11538" y="11142"/>
                  </a:cubicBezTo>
                  <a:cubicBezTo>
                    <a:pt x="9230" y="11142"/>
                    <a:pt x="9230" y="12000"/>
                    <a:pt x="6923" y="12857"/>
                  </a:cubicBezTo>
                  <a:cubicBezTo>
                    <a:pt x="4615" y="13714"/>
                    <a:pt x="4615" y="14571"/>
                    <a:pt x="2307" y="14571"/>
                  </a:cubicBezTo>
                  <a:cubicBezTo>
                    <a:pt x="2307" y="14571"/>
                    <a:pt x="2307" y="14571"/>
                    <a:pt x="2307" y="14571"/>
                  </a:cubicBezTo>
                  <a:cubicBezTo>
                    <a:pt x="2307" y="15428"/>
                    <a:pt x="2307" y="15428"/>
                    <a:pt x="0" y="15428"/>
                  </a:cubicBezTo>
                  <a:cubicBezTo>
                    <a:pt x="0" y="15428"/>
                    <a:pt x="0" y="15428"/>
                    <a:pt x="0" y="15428"/>
                  </a:cubicBezTo>
                  <a:cubicBezTo>
                    <a:pt x="0" y="15428"/>
                    <a:pt x="0" y="15428"/>
                    <a:pt x="0" y="15428"/>
                  </a:cubicBezTo>
                  <a:cubicBezTo>
                    <a:pt x="0" y="16285"/>
                    <a:pt x="0" y="16285"/>
                    <a:pt x="0" y="17142"/>
                  </a:cubicBezTo>
                  <a:cubicBezTo>
                    <a:pt x="0" y="18000"/>
                    <a:pt x="2307" y="18000"/>
                    <a:pt x="2307" y="18857"/>
                  </a:cubicBezTo>
                  <a:cubicBezTo>
                    <a:pt x="2307" y="18857"/>
                    <a:pt x="2307" y="18857"/>
                    <a:pt x="2307" y="18857"/>
                  </a:cubicBezTo>
                  <a:cubicBezTo>
                    <a:pt x="2307" y="20571"/>
                    <a:pt x="2307" y="21428"/>
                    <a:pt x="2307" y="22285"/>
                  </a:cubicBezTo>
                  <a:cubicBezTo>
                    <a:pt x="2307" y="24000"/>
                    <a:pt x="2307" y="24000"/>
                    <a:pt x="4615" y="24857"/>
                  </a:cubicBezTo>
                  <a:cubicBezTo>
                    <a:pt x="4615" y="24857"/>
                    <a:pt x="4615" y="25714"/>
                    <a:pt x="4615" y="25714"/>
                  </a:cubicBezTo>
                  <a:cubicBezTo>
                    <a:pt x="6923" y="26571"/>
                    <a:pt x="4615" y="29142"/>
                    <a:pt x="4615" y="30000"/>
                  </a:cubicBezTo>
                  <a:cubicBezTo>
                    <a:pt x="2307" y="30857"/>
                    <a:pt x="2307" y="30857"/>
                    <a:pt x="2307" y="31714"/>
                  </a:cubicBezTo>
                  <a:cubicBezTo>
                    <a:pt x="2307" y="31714"/>
                    <a:pt x="2307" y="31714"/>
                    <a:pt x="2307" y="31714"/>
                  </a:cubicBezTo>
                  <a:cubicBezTo>
                    <a:pt x="2307" y="32571"/>
                    <a:pt x="2307" y="32571"/>
                    <a:pt x="2307" y="32571"/>
                  </a:cubicBezTo>
                  <a:cubicBezTo>
                    <a:pt x="2307" y="32571"/>
                    <a:pt x="0" y="33428"/>
                    <a:pt x="0" y="33428"/>
                  </a:cubicBezTo>
                  <a:cubicBezTo>
                    <a:pt x="0" y="34285"/>
                    <a:pt x="2307" y="35142"/>
                    <a:pt x="2307" y="36857"/>
                  </a:cubicBezTo>
                  <a:cubicBezTo>
                    <a:pt x="2307" y="39428"/>
                    <a:pt x="2307" y="42857"/>
                    <a:pt x="6923" y="44571"/>
                  </a:cubicBezTo>
                  <a:cubicBezTo>
                    <a:pt x="9230" y="45428"/>
                    <a:pt x="11538" y="48857"/>
                    <a:pt x="11538" y="50571"/>
                  </a:cubicBezTo>
                  <a:cubicBezTo>
                    <a:pt x="11538" y="52285"/>
                    <a:pt x="11538" y="54857"/>
                    <a:pt x="13846" y="57428"/>
                  </a:cubicBezTo>
                  <a:cubicBezTo>
                    <a:pt x="16153" y="59142"/>
                    <a:pt x="25384" y="60857"/>
                    <a:pt x="25384" y="62571"/>
                  </a:cubicBezTo>
                  <a:cubicBezTo>
                    <a:pt x="25384" y="66857"/>
                    <a:pt x="25384" y="66857"/>
                    <a:pt x="25384" y="66857"/>
                  </a:cubicBezTo>
                  <a:cubicBezTo>
                    <a:pt x="25384" y="67714"/>
                    <a:pt x="25384" y="69428"/>
                    <a:pt x="23076" y="70285"/>
                  </a:cubicBezTo>
                  <a:cubicBezTo>
                    <a:pt x="23076" y="71142"/>
                    <a:pt x="23076" y="72000"/>
                    <a:pt x="23076" y="73714"/>
                  </a:cubicBezTo>
                  <a:cubicBezTo>
                    <a:pt x="20769" y="74571"/>
                    <a:pt x="30000" y="80571"/>
                    <a:pt x="34615" y="81428"/>
                  </a:cubicBezTo>
                  <a:cubicBezTo>
                    <a:pt x="36923" y="81428"/>
                    <a:pt x="36923" y="85714"/>
                    <a:pt x="36923" y="87428"/>
                  </a:cubicBezTo>
                  <a:cubicBezTo>
                    <a:pt x="36923" y="87428"/>
                    <a:pt x="41538" y="94285"/>
                    <a:pt x="43846" y="96000"/>
                  </a:cubicBezTo>
                  <a:cubicBezTo>
                    <a:pt x="43846" y="96857"/>
                    <a:pt x="43846" y="98571"/>
                    <a:pt x="43846" y="100285"/>
                  </a:cubicBezTo>
                  <a:cubicBezTo>
                    <a:pt x="43846" y="101142"/>
                    <a:pt x="43846" y="102000"/>
                    <a:pt x="43846" y="103714"/>
                  </a:cubicBezTo>
                  <a:cubicBezTo>
                    <a:pt x="43846" y="104571"/>
                    <a:pt x="46153" y="104571"/>
                    <a:pt x="46153" y="106285"/>
                  </a:cubicBezTo>
                  <a:cubicBezTo>
                    <a:pt x="46153" y="107142"/>
                    <a:pt x="46153" y="107142"/>
                    <a:pt x="46153" y="108000"/>
                  </a:cubicBezTo>
                  <a:cubicBezTo>
                    <a:pt x="46153" y="108857"/>
                    <a:pt x="50769" y="111428"/>
                    <a:pt x="50769" y="112285"/>
                  </a:cubicBezTo>
                  <a:cubicBezTo>
                    <a:pt x="50769" y="113142"/>
                    <a:pt x="50769" y="113142"/>
                    <a:pt x="53076" y="113142"/>
                  </a:cubicBezTo>
                  <a:cubicBezTo>
                    <a:pt x="53076" y="114857"/>
                    <a:pt x="48461" y="116571"/>
                    <a:pt x="48461" y="118285"/>
                  </a:cubicBezTo>
                  <a:cubicBezTo>
                    <a:pt x="48461" y="120000"/>
                    <a:pt x="48461" y="120000"/>
                    <a:pt x="53076" y="120000"/>
                  </a:cubicBezTo>
                  <a:cubicBezTo>
                    <a:pt x="57692" y="120000"/>
                    <a:pt x="57692" y="117428"/>
                    <a:pt x="57692" y="115714"/>
                  </a:cubicBezTo>
                  <a:cubicBezTo>
                    <a:pt x="57692" y="112285"/>
                    <a:pt x="69230" y="116571"/>
                    <a:pt x="71538" y="117428"/>
                  </a:cubicBezTo>
                  <a:cubicBezTo>
                    <a:pt x="73846" y="119142"/>
                    <a:pt x="76153" y="120000"/>
                    <a:pt x="83076" y="120000"/>
                  </a:cubicBezTo>
                  <a:cubicBezTo>
                    <a:pt x="87692" y="120000"/>
                    <a:pt x="90000" y="117428"/>
                    <a:pt x="90000" y="116571"/>
                  </a:cubicBezTo>
                  <a:cubicBezTo>
                    <a:pt x="90000" y="115714"/>
                    <a:pt x="92307" y="114857"/>
                    <a:pt x="92307" y="114000"/>
                  </a:cubicBezTo>
                  <a:cubicBezTo>
                    <a:pt x="92307" y="112285"/>
                    <a:pt x="92307" y="111428"/>
                    <a:pt x="94615" y="110571"/>
                  </a:cubicBezTo>
                  <a:cubicBezTo>
                    <a:pt x="96923" y="108857"/>
                    <a:pt x="103846" y="110571"/>
                    <a:pt x="103846" y="108000"/>
                  </a:cubicBezTo>
                  <a:cubicBezTo>
                    <a:pt x="103846" y="105428"/>
                    <a:pt x="103846" y="105428"/>
                    <a:pt x="103846" y="105428"/>
                  </a:cubicBezTo>
                  <a:cubicBezTo>
                    <a:pt x="103846" y="104571"/>
                    <a:pt x="101538" y="102857"/>
                    <a:pt x="101538" y="102000"/>
                  </a:cubicBezTo>
                  <a:cubicBezTo>
                    <a:pt x="101538" y="101142"/>
                    <a:pt x="99230" y="100285"/>
                    <a:pt x="99230" y="99428"/>
                  </a:cubicBezTo>
                  <a:cubicBezTo>
                    <a:pt x="99230" y="97714"/>
                    <a:pt x="101538" y="97714"/>
                    <a:pt x="101538" y="96000"/>
                  </a:cubicBezTo>
                  <a:cubicBezTo>
                    <a:pt x="101538" y="95142"/>
                    <a:pt x="101538" y="94285"/>
                    <a:pt x="101538" y="93428"/>
                  </a:cubicBezTo>
                  <a:cubicBezTo>
                    <a:pt x="101538" y="91714"/>
                    <a:pt x="99230" y="90857"/>
                    <a:pt x="99230" y="90000"/>
                  </a:cubicBezTo>
                  <a:cubicBezTo>
                    <a:pt x="96923" y="89142"/>
                    <a:pt x="96923" y="87428"/>
                    <a:pt x="94615" y="86571"/>
                  </a:cubicBezTo>
                  <a:cubicBezTo>
                    <a:pt x="94615" y="84857"/>
                    <a:pt x="94615" y="84000"/>
                    <a:pt x="94615" y="82285"/>
                  </a:cubicBezTo>
                  <a:cubicBezTo>
                    <a:pt x="92307" y="81428"/>
                    <a:pt x="92307" y="79714"/>
                    <a:pt x="92307" y="78857"/>
                  </a:cubicBezTo>
                  <a:cubicBezTo>
                    <a:pt x="90000" y="77142"/>
                    <a:pt x="90000" y="77142"/>
                    <a:pt x="90000" y="76285"/>
                  </a:cubicBezTo>
                  <a:cubicBezTo>
                    <a:pt x="87692" y="73714"/>
                    <a:pt x="87692" y="69428"/>
                    <a:pt x="90000" y="66857"/>
                  </a:cubicBezTo>
                  <a:cubicBezTo>
                    <a:pt x="94615" y="61714"/>
                    <a:pt x="108461" y="65142"/>
                    <a:pt x="115384" y="64285"/>
                  </a:cubicBezTo>
                  <a:cubicBezTo>
                    <a:pt x="117692" y="64285"/>
                    <a:pt x="115384" y="56571"/>
                    <a:pt x="115384" y="55714"/>
                  </a:cubicBezTo>
                  <a:cubicBezTo>
                    <a:pt x="115384" y="54857"/>
                    <a:pt x="115384" y="54000"/>
                    <a:pt x="115384" y="53142"/>
                  </a:cubicBezTo>
                  <a:cubicBezTo>
                    <a:pt x="115384" y="53142"/>
                    <a:pt x="115384" y="53142"/>
                    <a:pt x="115384" y="53142"/>
                  </a:cubicBezTo>
                  <a:cubicBezTo>
                    <a:pt x="117692" y="48000"/>
                    <a:pt x="103846" y="48857"/>
                    <a:pt x="115384" y="43714"/>
                  </a:cubicBezTo>
                  <a:cubicBezTo>
                    <a:pt x="120000" y="42857"/>
                    <a:pt x="115384" y="36000"/>
                    <a:pt x="115384" y="35142"/>
                  </a:cubicBezTo>
                  <a:cubicBezTo>
                    <a:pt x="113076" y="31714"/>
                    <a:pt x="117692" y="28285"/>
                    <a:pt x="113076" y="24857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353"/>
            <p:cNvSpPr/>
            <p:nvPr/>
          </p:nvSpPr>
          <p:spPr>
            <a:xfrm>
              <a:off x="5724521" y="2271718"/>
              <a:ext cx="1003200" cy="804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6822"/>
                  </a:moveTo>
                  <a:cubicBezTo>
                    <a:pt x="120000" y="16261"/>
                    <a:pt x="119550" y="16261"/>
                    <a:pt x="119550" y="15700"/>
                  </a:cubicBezTo>
                  <a:cubicBezTo>
                    <a:pt x="119101" y="15700"/>
                    <a:pt x="118651" y="15700"/>
                    <a:pt x="118202" y="15700"/>
                  </a:cubicBezTo>
                  <a:cubicBezTo>
                    <a:pt x="117752" y="15700"/>
                    <a:pt x="117303" y="15700"/>
                    <a:pt x="116853" y="15700"/>
                  </a:cubicBezTo>
                  <a:cubicBezTo>
                    <a:pt x="116404" y="15700"/>
                    <a:pt x="116404" y="14579"/>
                    <a:pt x="115955" y="13457"/>
                  </a:cubicBezTo>
                  <a:cubicBezTo>
                    <a:pt x="115955" y="12897"/>
                    <a:pt x="115955" y="12897"/>
                    <a:pt x="115955" y="12897"/>
                  </a:cubicBezTo>
                  <a:cubicBezTo>
                    <a:pt x="115505" y="12336"/>
                    <a:pt x="115505" y="12336"/>
                    <a:pt x="115505" y="11775"/>
                  </a:cubicBezTo>
                  <a:cubicBezTo>
                    <a:pt x="115056" y="11775"/>
                    <a:pt x="115056" y="11214"/>
                    <a:pt x="114606" y="11214"/>
                  </a:cubicBezTo>
                  <a:cubicBezTo>
                    <a:pt x="114606" y="10654"/>
                    <a:pt x="114606" y="10654"/>
                    <a:pt x="114606" y="10093"/>
                  </a:cubicBezTo>
                  <a:cubicBezTo>
                    <a:pt x="114606" y="9532"/>
                    <a:pt x="114157" y="9532"/>
                    <a:pt x="114157" y="8971"/>
                  </a:cubicBezTo>
                  <a:cubicBezTo>
                    <a:pt x="114157" y="7289"/>
                    <a:pt x="114157" y="7289"/>
                    <a:pt x="115056" y="6168"/>
                  </a:cubicBezTo>
                  <a:cubicBezTo>
                    <a:pt x="115056" y="6168"/>
                    <a:pt x="115056" y="6168"/>
                    <a:pt x="115056" y="6168"/>
                  </a:cubicBezTo>
                  <a:cubicBezTo>
                    <a:pt x="115056" y="6168"/>
                    <a:pt x="115505" y="5607"/>
                    <a:pt x="115505" y="5046"/>
                  </a:cubicBezTo>
                  <a:cubicBezTo>
                    <a:pt x="115505" y="4485"/>
                    <a:pt x="115505" y="3925"/>
                    <a:pt x="115505" y="3364"/>
                  </a:cubicBezTo>
                  <a:cubicBezTo>
                    <a:pt x="115955" y="2803"/>
                    <a:pt x="115955" y="2803"/>
                    <a:pt x="116404" y="2242"/>
                  </a:cubicBezTo>
                  <a:cubicBezTo>
                    <a:pt x="116404" y="2242"/>
                    <a:pt x="116853" y="1682"/>
                    <a:pt x="116853" y="1121"/>
                  </a:cubicBezTo>
                  <a:cubicBezTo>
                    <a:pt x="116853" y="560"/>
                    <a:pt x="116853" y="560"/>
                    <a:pt x="116853" y="560"/>
                  </a:cubicBezTo>
                  <a:cubicBezTo>
                    <a:pt x="116404" y="0"/>
                    <a:pt x="116404" y="0"/>
                    <a:pt x="115955" y="0"/>
                  </a:cubicBezTo>
                  <a:cubicBezTo>
                    <a:pt x="115056" y="560"/>
                    <a:pt x="114606" y="560"/>
                    <a:pt x="113707" y="560"/>
                  </a:cubicBezTo>
                  <a:cubicBezTo>
                    <a:pt x="113258" y="560"/>
                    <a:pt x="112808" y="560"/>
                    <a:pt x="112808" y="560"/>
                  </a:cubicBezTo>
                  <a:cubicBezTo>
                    <a:pt x="112359" y="1121"/>
                    <a:pt x="111910" y="1121"/>
                    <a:pt x="111460" y="1121"/>
                  </a:cubicBezTo>
                  <a:cubicBezTo>
                    <a:pt x="110561" y="1121"/>
                    <a:pt x="110112" y="1121"/>
                    <a:pt x="110112" y="2242"/>
                  </a:cubicBezTo>
                  <a:cubicBezTo>
                    <a:pt x="110112" y="2242"/>
                    <a:pt x="110112" y="2242"/>
                    <a:pt x="110112" y="2242"/>
                  </a:cubicBezTo>
                  <a:cubicBezTo>
                    <a:pt x="109662" y="2242"/>
                    <a:pt x="109662" y="2803"/>
                    <a:pt x="109662" y="2803"/>
                  </a:cubicBezTo>
                  <a:cubicBezTo>
                    <a:pt x="109662" y="3364"/>
                    <a:pt x="109662" y="3925"/>
                    <a:pt x="109213" y="4485"/>
                  </a:cubicBezTo>
                  <a:cubicBezTo>
                    <a:pt x="108764" y="5046"/>
                    <a:pt x="108314" y="5046"/>
                    <a:pt x="107865" y="5046"/>
                  </a:cubicBezTo>
                  <a:cubicBezTo>
                    <a:pt x="107415" y="5046"/>
                    <a:pt x="106966" y="4485"/>
                    <a:pt x="106966" y="4485"/>
                  </a:cubicBezTo>
                  <a:cubicBezTo>
                    <a:pt x="106516" y="3925"/>
                    <a:pt x="105617" y="4485"/>
                    <a:pt x="105168" y="4485"/>
                  </a:cubicBezTo>
                  <a:cubicBezTo>
                    <a:pt x="104719" y="4485"/>
                    <a:pt x="104719" y="4485"/>
                    <a:pt x="104719" y="4485"/>
                  </a:cubicBezTo>
                  <a:cubicBezTo>
                    <a:pt x="104269" y="4485"/>
                    <a:pt x="103370" y="5607"/>
                    <a:pt x="103370" y="5607"/>
                  </a:cubicBezTo>
                  <a:cubicBezTo>
                    <a:pt x="102921" y="6168"/>
                    <a:pt x="102471" y="6728"/>
                    <a:pt x="102022" y="6728"/>
                  </a:cubicBezTo>
                  <a:cubicBezTo>
                    <a:pt x="102022" y="7289"/>
                    <a:pt x="102022" y="7289"/>
                    <a:pt x="101573" y="7850"/>
                  </a:cubicBezTo>
                  <a:cubicBezTo>
                    <a:pt x="101573" y="7850"/>
                    <a:pt x="101123" y="8411"/>
                    <a:pt x="101123" y="8971"/>
                  </a:cubicBezTo>
                  <a:cubicBezTo>
                    <a:pt x="101123" y="8971"/>
                    <a:pt x="101123" y="8971"/>
                    <a:pt x="100674" y="8971"/>
                  </a:cubicBezTo>
                  <a:cubicBezTo>
                    <a:pt x="100674" y="8971"/>
                    <a:pt x="100674" y="8971"/>
                    <a:pt x="100674" y="8411"/>
                  </a:cubicBezTo>
                  <a:cubicBezTo>
                    <a:pt x="100674" y="8411"/>
                    <a:pt x="100674" y="8411"/>
                    <a:pt x="100674" y="8411"/>
                  </a:cubicBezTo>
                  <a:cubicBezTo>
                    <a:pt x="100674" y="8411"/>
                    <a:pt x="100224" y="8971"/>
                    <a:pt x="99775" y="9532"/>
                  </a:cubicBezTo>
                  <a:cubicBezTo>
                    <a:pt x="99775" y="9532"/>
                    <a:pt x="99775" y="9532"/>
                    <a:pt x="99325" y="9532"/>
                  </a:cubicBezTo>
                  <a:cubicBezTo>
                    <a:pt x="98876" y="9532"/>
                    <a:pt x="98876" y="9532"/>
                    <a:pt x="98876" y="9532"/>
                  </a:cubicBezTo>
                  <a:cubicBezTo>
                    <a:pt x="98876" y="9532"/>
                    <a:pt x="98426" y="10093"/>
                    <a:pt x="98426" y="10093"/>
                  </a:cubicBezTo>
                  <a:cubicBezTo>
                    <a:pt x="97977" y="9532"/>
                    <a:pt x="97528" y="9532"/>
                    <a:pt x="97528" y="9532"/>
                  </a:cubicBezTo>
                  <a:cubicBezTo>
                    <a:pt x="97528" y="9532"/>
                    <a:pt x="97528" y="9532"/>
                    <a:pt x="97528" y="9532"/>
                  </a:cubicBezTo>
                  <a:cubicBezTo>
                    <a:pt x="97528" y="9532"/>
                    <a:pt x="97078" y="10093"/>
                    <a:pt x="97078" y="10093"/>
                  </a:cubicBezTo>
                  <a:cubicBezTo>
                    <a:pt x="97078" y="10093"/>
                    <a:pt x="96629" y="10654"/>
                    <a:pt x="96629" y="10654"/>
                  </a:cubicBezTo>
                  <a:cubicBezTo>
                    <a:pt x="96179" y="11214"/>
                    <a:pt x="95730" y="11214"/>
                    <a:pt x="95730" y="11775"/>
                  </a:cubicBezTo>
                  <a:cubicBezTo>
                    <a:pt x="95280" y="11775"/>
                    <a:pt x="95280" y="11775"/>
                    <a:pt x="94831" y="12336"/>
                  </a:cubicBezTo>
                  <a:cubicBezTo>
                    <a:pt x="94382" y="12897"/>
                    <a:pt x="93932" y="12897"/>
                    <a:pt x="93033" y="12897"/>
                  </a:cubicBezTo>
                  <a:cubicBezTo>
                    <a:pt x="93033" y="12897"/>
                    <a:pt x="93033" y="12897"/>
                    <a:pt x="93033" y="12897"/>
                  </a:cubicBezTo>
                  <a:cubicBezTo>
                    <a:pt x="92584" y="13457"/>
                    <a:pt x="92134" y="14018"/>
                    <a:pt x="92134" y="14018"/>
                  </a:cubicBezTo>
                  <a:cubicBezTo>
                    <a:pt x="92134" y="14579"/>
                    <a:pt x="92134" y="14579"/>
                    <a:pt x="92134" y="14579"/>
                  </a:cubicBezTo>
                  <a:cubicBezTo>
                    <a:pt x="92134" y="14579"/>
                    <a:pt x="91685" y="14579"/>
                    <a:pt x="90786" y="15140"/>
                  </a:cubicBezTo>
                  <a:cubicBezTo>
                    <a:pt x="90337" y="15140"/>
                    <a:pt x="89438" y="15700"/>
                    <a:pt x="89438" y="15700"/>
                  </a:cubicBezTo>
                  <a:cubicBezTo>
                    <a:pt x="88988" y="16261"/>
                    <a:pt x="88539" y="16261"/>
                    <a:pt x="87640" y="16261"/>
                  </a:cubicBezTo>
                  <a:cubicBezTo>
                    <a:pt x="87640" y="15700"/>
                    <a:pt x="87640" y="15700"/>
                    <a:pt x="87191" y="15700"/>
                  </a:cubicBezTo>
                  <a:cubicBezTo>
                    <a:pt x="86741" y="15700"/>
                    <a:pt x="85842" y="16261"/>
                    <a:pt x="84943" y="16261"/>
                  </a:cubicBezTo>
                  <a:cubicBezTo>
                    <a:pt x="84494" y="16261"/>
                    <a:pt x="84044" y="17943"/>
                    <a:pt x="84044" y="18504"/>
                  </a:cubicBezTo>
                  <a:cubicBezTo>
                    <a:pt x="83595" y="18504"/>
                    <a:pt x="83595" y="18504"/>
                    <a:pt x="83595" y="18504"/>
                  </a:cubicBezTo>
                  <a:cubicBezTo>
                    <a:pt x="83595" y="19065"/>
                    <a:pt x="83595" y="19626"/>
                    <a:pt x="83595" y="20186"/>
                  </a:cubicBezTo>
                  <a:cubicBezTo>
                    <a:pt x="83595" y="20747"/>
                    <a:pt x="83595" y="20747"/>
                    <a:pt x="83595" y="21308"/>
                  </a:cubicBezTo>
                  <a:cubicBezTo>
                    <a:pt x="83146" y="21869"/>
                    <a:pt x="83146" y="21869"/>
                    <a:pt x="82696" y="22429"/>
                  </a:cubicBezTo>
                  <a:cubicBezTo>
                    <a:pt x="82696" y="22429"/>
                    <a:pt x="82696" y="22429"/>
                    <a:pt x="82247" y="22990"/>
                  </a:cubicBezTo>
                  <a:cubicBezTo>
                    <a:pt x="82247" y="23551"/>
                    <a:pt x="81797" y="23551"/>
                    <a:pt x="81348" y="24112"/>
                  </a:cubicBezTo>
                  <a:cubicBezTo>
                    <a:pt x="80898" y="24672"/>
                    <a:pt x="80898" y="24672"/>
                    <a:pt x="80898" y="24672"/>
                  </a:cubicBezTo>
                  <a:cubicBezTo>
                    <a:pt x="80449" y="25233"/>
                    <a:pt x="80000" y="25794"/>
                    <a:pt x="80000" y="26915"/>
                  </a:cubicBezTo>
                  <a:cubicBezTo>
                    <a:pt x="79550" y="27476"/>
                    <a:pt x="78202" y="28598"/>
                    <a:pt x="78202" y="28598"/>
                  </a:cubicBezTo>
                  <a:cubicBezTo>
                    <a:pt x="78202" y="28598"/>
                    <a:pt x="77752" y="29719"/>
                    <a:pt x="77752" y="29719"/>
                  </a:cubicBezTo>
                  <a:cubicBezTo>
                    <a:pt x="77752" y="30280"/>
                    <a:pt x="77752" y="30280"/>
                    <a:pt x="77752" y="30841"/>
                  </a:cubicBezTo>
                  <a:cubicBezTo>
                    <a:pt x="77303" y="30841"/>
                    <a:pt x="77303" y="30841"/>
                    <a:pt x="77303" y="30841"/>
                  </a:cubicBezTo>
                  <a:cubicBezTo>
                    <a:pt x="77303" y="31401"/>
                    <a:pt x="76853" y="31962"/>
                    <a:pt x="76853" y="33084"/>
                  </a:cubicBezTo>
                  <a:cubicBezTo>
                    <a:pt x="76404" y="33644"/>
                    <a:pt x="76404" y="33644"/>
                    <a:pt x="75955" y="34205"/>
                  </a:cubicBezTo>
                  <a:cubicBezTo>
                    <a:pt x="75955" y="34205"/>
                    <a:pt x="75955" y="34766"/>
                    <a:pt x="75505" y="35327"/>
                  </a:cubicBezTo>
                  <a:cubicBezTo>
                    <a:pt x="75505" y="35887"/>
                    <a:pt x="74606" y="37009"/>
                    <a:pt x="73707" y="37009"/>
                  </a:cubicBezTo>
                  <a:cubicBezTo>
                    <a:pt x="71460" y="37009"/>
                    <a:pt x="71460" y="37009"/>
                    <a:pt x="71460" y="37009"/>
                  </a:cubicBezTo>
                  <a:cubicBezTo>
                    <a:pt x="70561" y="37009"/>
                    <a:pt x="70112" y="37009"/>
                    <a:pt x="69662" y="36448"/>
                  </a:cubicBezTo>
                  <a:cubicBezTo>
                    <a:pt x="69213" y="36448"/>
                    <a:pt x="69213" y="36448"/>
                    <a:pt x="69213" y="36448"/>
                  </a:cubicBezTo>
                  <a:cubicBezTo>
                    <a:pt x="68764" y="35887"/>
                    <a:pt x="68764" y="35887"/>
                    <a:pt x="67865" y="35887"/>
                  </a:cubicBezTo>
                  <a:cubicBezTo>
                    <a:pt x="66966" y="35887"/>
                    <a:pt x="66966" y="36448"/>
                    <a:pt x="66516" y="37009"/>
                  </a:cubicBezTo>
                  <a:cubicBezTo>
                    <a:pt x="66067" y="37570"/>
                    <a:pt x="65168" y="38130"/>
                    <a:pt x="64719" y="38691"/>
                  </a:cubicBezTo>
                  <a:cubicBezTo>
                    <a:pt x="64269" y="38691"/>
                    <a:pt x="63370" y="38691"/>
                    <a:pt x="62471" y="38691"/>
                  </a:cubicBezTo>
                  <a:cubicBezTo>
                    <a:pt x="62022" y="38691"/>
                    <a:pt x="61573" y="38130"/>
                    <a:pt x="61123" y="38130"/>
                  </a:cubicBezTo>
                  <a:cubicBezTo>
                    <a:pt x="61123" y="37570"/>
                    <a:pt x="61123" y="37570"/>
                    <a:pt x="60674" y="37570"/>
                  </a:cubicBezTo>
                  <a:cubicBezTo>
                    <a:pt x="60674" y="37570"/>
                    <a:pt x="60224" y="37009"/>
                    <a:pt x="60224" y="37009"/>
                  </a:cubicBezTo>
                  <a:cubicBezTo>
                    <a:pt x="59775" y="37009"/>
                    <a:pt x="59325" y="36448"/>
                    <a:pt x="58876" y="36448"/>
                  </a:cubicBezTo>
                  <a:cubicBezTo>
                    <a:pt x="58426" y="36448"/>
                    <a:pt x="57977" y="36448"/>
                    <a:pt x="57528" y="36448"/>
                  </a:cubicBezTo>
                  <a:cubicBezTo>
                    <a:pt x="57078" y="36448"/>
                    <a:pt x="57078" y="36448"/>
                    <a:pt x="56629" y="35887"/>
                  </a:cubicBezTo>
                  <a:cubicBezTo>
                    <a:pt x="55280" y="35887"/>
                    <a:pt x="54382" y="36448"/>
                    <a:pt x="53033" y="37009"/>
                  </a:cubicBezTo>
                  <a:cubicBezTo>
                    <a:pt x="52584" y="37570"/>
                    <a:pt x="52134" y="37570"/>
                    <a:pt x="51685" y="37570"/>
                  </a:cubicBezTo>
                  <a:cubicBezTo>
                    <a:pt x="50786" y="38130"/>
                    <a:pt x="50786" y="38130"/>
                    <a:pt x="50786" y="38130"/>
                  </a:cubicBezTo>
                  <a:cubicBezTo>
                    <a:pt x="50337" y="38691"/>
                    <a:pt x="49887" y="38691"/>
                    <a:pt x="48988" y="38691"/>
                  </a:cubicBezTo>
                  <a:cubicBezTo>
                    <a:pt x="48539" y="38691"/>
                    <a:pt x="48089" y="39252"/>
                    <a:pt x="47640" y="39813"/>
                  </a:cubicBezTo>
                  <a:cubicBezTo>
                    <a:pt x="47640" y="40373"/>
                    <a:pt x="47640" y="40373"/>
                    <a:pt x="47640" y="40373"/>
                  </a:cubicBezTo>
                  <a:cubicBezTo>
                    <a:pt x="47191" y="40934"/>
                    <a:pt x="47191" y="40934"/>
                    <a:pt x="47191" y="40934"/>
                  </a:cubicBezTo>
                  <a:cubicBezTo>
                    <a:pt x="47191" y="40934"/>
                    <a:pt x="46741" y="41495"/>
                    <a:pt x="46292" y="41495"/>
                  </a:cubicBezTo>
                  <a:cubicBezTo>
                    <a:pt x="46292" y="41495"/>
                    <a:pt x="46292" y="41495"/>
                    <a:pt x="46292" y="41495"/>
                  </a:cubicBezTo>
                  <a:cubicBezTo>
                    <a:pt x="45842" y="41495"/>
                    <a:pt x="45842" y="41495"/>
                    <a:pt x="45842" y="41495"/>
                  </a:cubicBezTo>
                  <a:cubicBezTo>
                    <a:pt x="45842" y="41495"/>
                    <a:pt x="45842" y="41495"/>
                    <a:pt x="45842" y="41495"/>
                  </a:cubicBezTo>
                  <a:cubicBezTo>
                    <a:pt x="46292" y="41495"/>
                    <a:pt x="46292" y="42056"/>
                    <a:pt x="46292" y="42616"/>
                  </a:cubicBezTo>
                  <a:cubicBezTo>
                    <a:pt x="45393" y="43177"/>
                    <a:pt x="47191" y="47102"/>
                    <a:pt x="44943" y="46542"/>
                  </a:cubicBezTo>
                  <a:cubicBezTo>
                    <a:pt x="43595" y="45981"/>
                    <a:pt x="43146" y="44299"/>
                    <a:pt x="41348" y="44299"/>
                  </a:cubicBezTo>
                  <a:cubicBezTo>
                    <a:pt x="40449" y="44299"/>
                    <a:pt x="39550" y="46542"/>
                    <a:pt x="38202" y="46542"/>
                  </a:cubicBezTo>
                  <a:cubicBezTo>
                    <a:pt x="37303" y="46542"/>
                    <a:pt x="35505" y="49345"/>
                    <a:pt x="34606" y="47102"/>
                  </a:cubicBezTo>
                  <a:cubicBezTo>
                    <a:pt x="33707" y="45420"/>
                    <a:pt x="32808" y="48224"/>
                    <a:pt x="32359" y="48785"/>
                  </a:cubicBezTo>
                  <a:cubicBezTo>
                    <a:pt x="31910" y="48224"/>
                    <a:pt x="31011" y="48785"/>
                    <a:pt x="30561" y="48785"/>
                  </a:cubicBezTo>
                  <a:cubicBezTo>
                    <a:pt x="27865" y="47663"/>
                    <a:pt x="29213" y="47663"/>
                    <a:pt x="26966" y="48785"/>
                  </a:cubicBezTo>
                  <a:cubicBezTo>
                    <a:pt x="24719" y="50467"/>
                    <a:pt x="26516" y="50467"/>
                    <a:pt x="22921" y="50467"/>
                  </a:cubicBezTo>
                  <a:cubicBezTo>
                    <a:pt x="20674" y="50467"/>
                    <a:pt x="19325" y="52149"/>
                    <a:pt x="17078" y="50467"/>
                  </a:cubicBezTo>
                  <a:cubicBezTo>
                    <a:pt x="15730" y="49906"/>
                    <a:pt x="15280" y="48224"/>
                    <a:pt x="13932" y="47663"/>
                  </a:cubicBezTo>
                  <a:cubicBezTo>
                    <a:pt x="13033" y="46542"/>
                    <a:pt x="12134" y="49345"/>
                    <a:pt x="10786" y="48785"/>
                  </a:cubicBezTo>
                  <a:cubicBezTo>
                    <a:pt x="9887" y="48224"/>
                    <a:pt x="10337" y="51588"/>
                    <a:pt x="7640" y="52149"/>
                  </a:cubicBezTo>
                  <a:cubicBezTo>
                    <a:pt x="5842" y="52710"/>
                    <a:pt x="5393" y="48785"/>
                    <a:pt x="4044" y="52710"/>
                  </a:cubicBezTo>
                  <a:cubicBezTo>
                    <a:pt x="4044" y="53831"/>
                    <a:pt x="2696" y="53831"/>
                    <a:pt x="1797" y="53271"/>
                  </a:cubicBezTo>
                  <a:cubicBezTo>
                    <a:pt x="1797" y="53831"/>
                    <a:pt x="2247" y="54392"/>
                    <a:pt x="2247" y="54953"/>
                  </a:cubicBezTo>
                  <a:cubicBezTo>
                    <a:pt x="2247" y="55514"/>
                    <a:pt x="2247" y="56074"/>
                    <a:pt x="2247" y="56635"/>
                  </a:cubicBezTo>
                  <a:cubicBezTo>
                    <a:pt x="2696" y="57196"/>
                    <a:pt x="2696" y="57757"/>
                    <a:pt x="2696" y="58317"/>
                  </a:cubicBezTo>
                  <a:cubicBezTo>
                    <a:pt x="2696" y="58878"/>
                    <a:pt x="2696" y="58878"/>
                    <a:pt x="2696" y="58878"/>
                  </a:cubicBezTo>
                  <a:cubicBezTo>
                    <a:pt x="3146" y="59439"/>
                    <a:pt x="3146" y="60560"/>
                    <a:pt x="2696" y="61121"/>
                  </a:cubicBezTo>
                  <a:cubicBezTo>
                    <a:pt x="2247" y="62242"/>
                    <a:pt x="1797" y="62242"/>
                    <a:pt x="1348" y="62803"/>
                  </a:cubicBezTo>
                  <a:cubicBezTo>
                    <a:pt x="1348" y="63364"/>
                    <a:pt x="1348" y="63364"/>
                    <a:pt x="1348" y="63364"/>
                  </a:cubicBezTo>
                  <a:cubicBezTo>
                    <a:pt x="449" y="63925"/>
                    <a:pt x="0" y="64485"/>
                    <a:pt x="0" y="65046"/>
                  </a:cubicBezTo>
                  <a:cubicBezTo>
                    <a:pt x="0" y="66168"/>
                    <a:pt x="0" y="66728"/>
                    <a:pt x="0" y="67289"/>
                  </a:cubicBezTo>
                  <a:cubicBezTo>
                    <a:pt x="0" y="67289"/>
                    <a:pt x="0" y="67289"/>
                    <a:pt x="0" y="67289"/>
                  </a:cubicBezTo>
                  <a:cubicBezTo>
                    <a:pt x="0" y="67850"/>
                    <a:pt x="0" y="68411"/>
                    <a:pt x="0" y="68411"/>
                  </a:cubicBezTo>
                  <a:cubicBezTo>
                    <a:pt x="449" y="68411"/>
                    <a:pt x="1348" y="67850"/>
                    <a:pt x="1348" y="67850"/>
                  </a:cubicBezTo>
                  <a:cubicBezTo>
                    <a:pt x="2247" y="68411"/>
                    <a:pt x="449" y="70093"/>
                    <a:pt x="1797" y="70093"/>
                  </a:cubicBezTo>
                  <a:cubicBezTo>
                    <a:pt x="2696" y="70093"/>
                    <a:pt x="2696" y="72336"/>
                    <a:pt x="3146" y="73457"/>
                  </a:cubicBezTo>
                  <a:cubicBezTo>
                    <a:pt x="3595" y="73457"/>
                    <a:pt x="3595" y="73457"/>
                    <a:pt x="3595" y="73457"/>
                  </a:cubicBezTo>
                  <a:cubicBezTo>
                    <a:pt x="6292" y="75140"/>
                    <a:pt x="3595" y="79626"/>
                    <a:pt x="4044" y="81869"/>
                  </a:cubicBezTo>
                  <a:cubicBezTo>
                    <a:pt x="4943" y="84672"/>
                    <a:pt x="5393" y="83551"/>
                    <a:pt x="5842" y="86355"/>
                  </a:cubicBezTo>
                  <a:cubicBezTo>
                    <a:pt x="5842" y="85794"/>
                    <a:pt x="5842" y="85794"/>
                    <a:pt x="5842" y="85794"/>
                  </a:cubicBezTo>
                  <a:cubicBezTo>
                    <a:pt x="5842" y="85794"/>
                    <a:pt x="5842" y="85794"/>
                    <a:pt x="5842" y="85794"/>
                  </a:cubicBezTo>
                  <a:cubicBezTo>
                    <a:pt x="5842" y="85794"/>
                    <a:pt x="5842" y="85794"/>
                    <a:pt x="5842" y="85794"/>
                  </a:cubicBezTo>
                  <a:cubicBezTo>
                    <a:pt x="6292" y="85794"/>
                    <a:pt x="6292" y="84672"/>
                    <a:pt x="6741" y="84672"/>
                  </a:cubicBezTo>
                  <a:cubicBezTo>
                    <a:pt x="6741" y="84112"/>
                    <a:pt x="6741" y="84112"/>
                    <a:pt x="6741" y="84112"/>
                  </a:cubicBezTo>
                  <a:cubicBezTo>
                    <a:pt x="6741" y="84112"/>
                    <a:pt x="7191" y="83551"/>
                    <a:pt x="7191" y="83551"/>
                  </a:cubicBezTo>
                  <a:cubicBezTo>
                    <a:pt x="7191" y="82990"/>
                    <a:pt x="7640" y="82990"/>
                    <a:pt x="7191" y="82429"/>
                  </a:cubicBezTo>
                  <a:cubicBezTo>
                    <a:pt x="7191" y="81869"/>
                    <a:pt x="7191" y="81869"/>
                    <a:pt x="6741" y="81308"/>
                  </a:cubicBezTo>
                  <a:cubicBezTo>
                    <a:pt x="6741" y="81308"/>
                    <a:pt x="6292" y="80747"/>
                    <a:pt x="6292" y="80747"/>
                  </a:cubicBezTo>
                  <a:cubicBezTo>
                    <a:pt x="5842" y="80186"/>
                    <a:pt x="6292" y="79065"/>
                    <a:pt x="6292" y="78504"/>
                  </a:cubicBezTo>
                  <a:cubicBezTo>
                    <a:pt x="6292" y="77943"/>
                    <a:pt x="6292" y="77943"/>
                    <a:pt x="6292" y="77383"/>
                  </a:cubicBezTo>
                  <a:cubicBezTo>
                    <a:pt x="6292" y="76822"/>
                    <a:pt x="6292" y="76261"/>
                    <a:pt x="6741" y="76261"/>
                  </a:cubicBezTo>
                  <a:cubicBezTo>
                    <a:pt x="6741" y="75700"/>
                    <a:pt x="7191" y="75700"/>
                    <a:pt x="7191" y="75700"/>
                  </a:cubicBezTo>
                  <a:cubicBezTo>
                    <a:pt x="7191" y="75140"/>
                    <a:pt x="7191" y="74579"/>
                    <a:pt x="7191" y="74579"/>
                  </a:cubicBezTo>
                  <a:cubicBezTo>
                    <a:pt x="7191" y="74018"/>
                    <a:pt x="7191" y="74018"/>
                    <a:pt x="7640" y="73457"/>
                  </a:cubicBezTo>
                  <a:cubicBezTo>
                    <a:pt x="8089" y="73457"/>
                    <a:pt x="8988" y="73457"/>
                    <a:pt x="9438" y="73457"/>
                  </a:cubicBezTo>
                  <a:cubicBezTo>
                    <a:pt x="9438" y="73457"/>
                    <a:pt x="9887" y="73457"/>
                    <a:pt x="9887" y="73457"/>
                  </a:cubicBezTo>
                  <a:cubicBezTo>
                    <a:pt x="10337" y="73457"/>
                    <a:pt x="10786" y="72897"/>
                    <a:pt x="10786" y="72897"/>
                  </a:cubicBezTo>
                  <a:cubicBezTo>
                    <a:pt x="10786" y="72336"/>
                    <a:pt x="10786" y="71775"/>
                    <a:pt x="11235" y="71775"/>
                  </a:cubicBezTo>
                  <a:cubicBezTo>
                    <a:pt x="12134" y="71214"/>
                    <a:pt x="12584" y="71214"/>
                    <a:pt x="13033" y="71214"/>
                  </a:cubicBezTo>
                  <a:cubicBezTo>
                    <a:pt x="13483" y="71214"/>
                    <a:pt x="13483" y="71214"/>
                    <a:pt x="13483" y="71214"/>
                  </a:cubicBezTo>
                  <a:cubicBezTo>
                    <a:pt x="13932" y="71214"/>
                    <a:pt x="14382" y="70654"/>
                    <a:pt x="14831" y="70654"/>
                  </a:cubicBezTo>
                  <a:cubicBezTo>
                    <a:pt x="14831" y="70654"/>
                    <a:pt x="15280" y="70654"/>
                    <a:pt x="15280" y="70654"/>
                  </a:cubicBezTo>
                  <a:cubicBezTo>
                    <a:pt x="16179" y="70093"/>
                    <a:pt x="17078" y="70093"/>
                    <a:pt x="17528" y="70654"/>
                  </a:cubicBezTo>
                  <a:cubicBezTo>
                    <a:pt x="17977" y="70654"/>
                    <a:pt x="17977" y="71214"/>
                    <a:pt x="18426" y="71775"/>
                  </a:cubicBezTo>
                  <a:cubicBezTo>
                    <a:pt x="18426" y="72336"/>
                    <a:pt x="18426" y="72897"/>
                    <a:pt x="18426" y="72897"/>
                  </a:cubicBezTo>
                  <a:cubicBezTo>
                    <a:pt x="18426" y="72897"/>
                    <a:pt x="18426" y="72897"/>
                    <a:pt x="18426" y="72897"/>
                  </a:cubicBezTo>
                  <a:cubicBezTo>
                    <a:pt x="18876" y="72897"/>
                    <a:pt x="18876" y="72336"/>
                    <a:pt x="19325" y="71775"/>
                  </a:cubicBezTo>
                  <a:cubicBezTo>
                    <a:pt x="19325" y="71214"/>
                    <a:pt x="19775" y="70654"/>
                    <a:pt x="20224" y="70654"/>
                  </a:cubicBezTo>
                  <a:cubicBezTo>
                    <a:pt x="20224" y="70654"/>
                    <a:pt x="20674" y="70093"/>
                    <a:pt x="20674" y="70093"/>
                  </a:cubicBezTo>
                  <a:cubicBezTo>
                    <a:pt x="21123" y="70093"/>
                    <a:pt x="21123" y="70093"/>
                    <a:pt x="21123" y="70093"/>
                  </a:cubicBezTo>
                  <a:cubicBezTo>
                    <a:pt x="21573" y="70093"/>
                    <a:pt x="21573" y="70093"/>
                    <a:pt x="21573" y="70093"/>
                  </a:cubicBezTo>
                  <a:cubicBezTo>
                    <a:pt x="21573" y="70093"/>
                    <a:pt x="21573" y="71214"/>
                    <a:pt x="21573" y="72897"/>
                  </a:cubicBezTo>
                  <a:cubicBezTo>
                    <a:pt x="21573" y="73457"/>
                    <a:pt x="21573" y="73457"/>
                    <a:pt x="21573" y="73457"/>
                  </a:cubicBezTo>
                  <a:cubicBezTo>
                    <a:pt x="21573" y="73457"/>
                    <a:pt x="21573" y="73457"/>
                    <a:pt x="22022" y="73457"/>
                  </a:cubicBezTo>
                  <a:cubicBezTo>
                    <a:pt x="22022" y="74018"/>
                    <a:pt x="22471" y="73457"/>
                    <a:pt x="22471" y="73457"/>
                  </a:cubicBezTo>
                  <a:cubicBezTo>
                    <a:pt x="22921" y="72897"/>
                    <a:pt x="22921" y="72897"/>
                    <a:pt x="22921" y="72897"/>
                  </a:cubicBezTo>
                  <a:cubicBezTo>
                    <a:pt x="22921" y="72897"/>
                    <a:pt x="22921" y="72897"/>
                    <a:pt x="22921" y="72897"/>
                  </a:cubicBezTo>
                  <a:cubicBezTo>
                    <a:pt x="24269" y="72897"/>
                    <a:pt x="25168" y="72897"/>
                    <a:pt x="25168" y="72897"/>
                  </a:cubicBezTo>
                  <a:cubicBezTo>
                    <a:pt x="25617" y="72897"/>
                    <a:pt x="26067" y="72897"/>
                    <a:pt x="26067" y="73457"/>
                  </a:cubicBezTo>
                  <a:cubicBezTo>
                    <a:pt x="26516" y="73457"/>
                    <a:pt x="26966" y="74018"/>
                    <a:pt x="27415" y="74018"/>
                  </a:cubicBezTo>
                  <a:cubicBezTo>
                    <a:pt x="27415" y="74018"/>
                    <a:pt x="27865" y="74018"/>
                    <a:pt x="27865" y="74018"/>
                  </a:cubicBezTo>
                  <a:cubicBezTo>
                    <a:pt x="28314" y="74018"/>
                    <a:pt x="28764" y="74018"/>
                    <a:pt x="28764" y="74018"/>
                  </a:cubicBezTo>
                  <a:cubicBezTo>
                    <a:pt x="29213" y="74018"/>
                    <a:pt x="29213" y="73457"/>
                    <a:pt x="29213" y="73457"/>
                  </a:cubicBezTo>
                  <a:cubicBezTo>
                    <a:pt x="29213" y="72897"/>
                    <a:pt x="29213" y="72336"/>
                    <a:pt x="29213" y="71775"/>
                  </a:cubicBezTo>
                  <a:cubicBezTo>
                    <a:pt x="29662" y="71775"/>
                    <a:pt x="30112" y="71775"/>
                    <a:pt x="30561" y="71775"/>
                  </a:cubicBezTo>
                  <a:cubicBezTo>
                    <a:pt x="31011" y="71775"/>
                    <a:pt x="31011" y="71775"/>
                    <a:pt x="31011" y="71775"/>
                  </a:cubicBezTo>
                  <a:cubicBezTo>
                    <a:pt x="31460" y="71214"/>
                    <a:pt x="31460" y="71214"/>
                    <a:pt x="31460" y="71214"/>
                  </a:cubicBezTo>
                  <a:cubicBezTo>
                    <a:pt x="31460" y="71214"/>
                    <a:pt x="31460" y="70654"/>
                    <a:pt x="31011" y="70093"/>
                  </a:cubicBezTo>
                  <a:cubicBezTo>
                    <a:pt x="31011" y="70093"/>
                    <a:pt x="31011" y="68971"/>
                    <a:pt x="31011" y="68971"/>
                  </a:cubicBezTo>
                  <a:cubicBezTo>
                    <a:pt x="31460" y="67850"/>
                    <a:pt x="31910" y="67289"/>
                    <a:pt x="32359" y="67289"/>
                  </a:cubicBezTo>
                  <a:cubicBezTo>
                    <a:pt x="33258" y="67289"/>
                    <a:pt x="33707" y="67850"/>
                    <a:pt x="33707" y="68971"/>
                  </a:cubicBezTo>
                  <a:cubicBezTo>
                    <a:pt x="33707" y="69532"/>
                    <a:pt x="33707" y="70093"/>
                    <a:pt x="34157" y="70093"/>
                  </a:cubicBezTo>
                  <a:cubicBezTo>
                    <a:pt x="34157" y="70093"/>
                    <a:pt x="34606" y="70093"/>
                    <a:pt x="34606" y="69532"/>
                  </a:cubicBezTo>
                  <a:cubicBezTo>
                    <a:pt x="35056" y="68971"/>
                    <a:pt x="35056" y="68411"/>
                    <a:pt x="35056" y="68411"/>
                  </a:cubicBezTo>
                  <a:cubicBezTo>
                    <a:pt x="35056" y="68411"/>
                    <a:pt x="35056" y="67850"/>
                    <a:pt x="35505" y="67850"/>
                  </a:cubicBezTo>
                  <a:cubicBezTo>
                    <a:pt x="35505" y="67850"/>
                    <a:pt x="35505" y="67850"/>
                    <a:pt x="35955" y="67850"/>
                  </a:cubicBezTo>
                  <a:cubicBezTo>
                    <a:pt x="36404" y="67850"/>
                    <a:pt x="36404" y="67850"/>
                    <a:pt x="36853" y="67850"/>
                  </a:cubicBezTo>
                  <a:cubicBezTo>
                    <a:pt x="36853" y="67289"/>
                    <a:pt x="37303" y="67289"/>
                    <a:pt x="38202" y="67850"/>
                  </a:cubicBezTo>
                  <a:cubicBezTo>
                    <a:pt x="38651" y="67850"/>
                    <a:pt x="39550" y="66728"/>
                    <a:pt x="40000" y="66168"/>
                  </a:cubicBezTo>
                  <a:cubicBezTo>
                    <a:pt x="40000" y="65607"/>
                    <a:pt x="40000" y="65607"/>
                    <a:pt x="40000" y="65607"/>
                  </a:cubicBezTo>
                  <a:cubicBezTo>
                    <a:pt x="40449" y="65046"/>
                    <a:pt x="40898" y="65046"/>
                    <a:pt x="40898" y="65046"/>
                  </a:cubicBezTo>
                  <a:cubicBezTo>
                    <a:pt x="40898" y="64485"/>
                    <a:pt x="41348" y="64485"/>
                    <a:pt x="41348" y="63925"/>
                  </a:cubicBezTo>
                  <a:cubicBezTo>
                    <a:pt x="41797" y="63925"/>
                    <a:pt x="42696" y="63925"/>
                    <a:pt x="43146" y="63925"/>
                  </a:cubicBezTo>
                  <a:cubicBezTo>
                    <a:pt x="43595" y="63925"/>
                    <a:pt x="43595" y="63925"/>
                    <a:pt x="43595" y="63925"/>
                  </a:cubicBezTo>
                  <a:cubicBezTo>
                    <a:pt x="44494" y="63925"/>
                    <a:pt x="44494" y="65607"/>
                    <a:pt x="44494" y="66168"/>
                  </a:cubicBezTo>
                  <a:cubicBezTo>
                    <a:pt x="44494" y="67850"/>
                    <a:pt x="44494" y="67850"/>
                    <a:pt x="44494" y="67850"/>
                  </a:cubicBezTo>
                  <a:cubicBezTo>
                    <a:pt x="44494" y="68411"/>
                    <a:pt x="44943" y="68411"/>
                    <a:pt x="44943" y="68971"/>
                  </a:cubicBezTo>
                  <a:cubicBezTo>
                    <a:pt x="44943" y="69532"/>
                    <a:pt x="45393" y="69532"/>
                    <a:pt x="45393" y="70093"/>
                  </a:cubicBezTo>
                  <a:cubicBezTo>
                    <a:pt x="44943" y="70654"/>
                    <a:pt x="44943" y="70654"/>
                    <a:pt x="44943" y="70654"/>
                  </a:cubicBezTo>
                  <a:cubicBezTo>
                    <a:pt x="44943" y="70654"/>
                    <a:pt x="44494" y="70654"/>
                    <a:pt x="44044" y="71775"/>
                  </a:cubicBezTo>
                  <a:cubicBezTo>
                    <a:pt x="43595" y="72336"/>
                    <a:pt x="43595" y="72897"/>
                    <a:pt x="44044" y="73457"/>
                  </a:cubicBezTo>
                  <a:cubicBezTo>
                    <a:pt x="44494" y="74018"/>
                    <a:pt x="44494" y="74018"/>
                    <a:pt x="44494" y="74018"/>
                  </a:cubicBezTo>
                  <a:cubicBezTo>
                    <a:pt x="44943" y="74579"/>
                    <a:pt x="44943" y="75140"/>
                    <a:pt x="44943" y="75140"/>
                  </a:cubicBezTo>
                  <a:cubicBezTo>
                    <a:pt x="44943" y="75140"/>
                    <a:pt x="44943" y="75140"/>
                    <a:pt x="44943" y="75140"/>
                  </a:cubicBezTo>
                  <a:cubicBezTo>
                    <a:pt x="44943" y="75140"/>
                    <a:pt x="44943" y="75700"/>
                    <a:pt x="45393" y="75700"/>
                  </a:cubicBezTo>
                  <a:cubicBezTo>
                    <a:pt x="45842" y="75140"/>
                    <a:pt x="45842" y="75140"/>
                    <a:pt x="45842" y="75140"/>
                  </a:cubicBezTo>
                  <a:cubicBezTo>
                    <a:pt x="46292" y="74579"/>
                    <a:pt x="46292" y="74018"/>
                    <a:pt x="47191" y="74018"/>
                  </a:cubicBezTo>
                  <a:cubicBezTo>
                    <a:pt x="47191" y="74018"/>
                    <a:pt x="47640" y="74018"/>
                    <a:pt x="48089" y="74018"/>
                  </a:cubicBezTo>
                  <a:cubicBezTo>
                    <a:pt x="48089" y="74018"/>
                    <a:pt x="48539" y="74018"/>
                    <a:pt x="48988" y="74018"/>
                  </a:cubicBezTo>
                  <a:cubicBezTo>
                    <a:pt x="50337" y="74018"/>
                    <a:pt x="50337" y="74018"/>
                    <a:pt x="51235" y="74579"/>
                  </a:cubicBezTo>
                  <a:cubicBezTo>
                    <a:pt x="51685" y="75700"/>
                    <a:pt x="51685" y="75700"/>
                    <a:pt x="53033" y="76261"/>
                  </a:cubicBezTo>
                  <a:cubicBezTo>
                    <a:pt x="53033" y="76261"/>
                    <a:pt x="53033" y="76261"/>
                    <a:pt x="53483" y="76822"/>
                  </a:cubicBezTo>
                  <a:cubicBezTo>
                    <a:pt x="53932" y="76822"/>
                    <a:pt x="53932" y="77383"/>
                    <a:pt x="53932" y="77383"/>
                  </a:cubicBezTo>
                  <a:cubicBezTo>
                    <a:pt x="54382" y="77383"/>
                    <a:pt x="54382" y="77383"/>
                    <a:pt x="54382" y="77383"/>
                  </a:cubicBezTo>
                  <a:cubicBezTo>
                    <a:pt x="54382" y="77383"/>
                    <a:pt x="54382" y="77383"/>
                    <a:pt x="54382" y="77383"/>
                  </a:cubicBezTo>
                  <a:cubicBezTo>
                    <a:pt x="54831" y="77943"/>
                    <a:pt x="54831" y="77943"/>
                    <a:pt x="54831" y="78504"/>
                  </a:cubicBezTo>
                  <a:cubicBezTo>
                    <a:pt x="54831" y="79626"/>
                    <a:pt x="53932" y="80747"/>
                    <a:pt x="53483" y="81308"/>
                  </a:cubicBezTo>
                  <a:cubicBezTo>
                    <a:pt x="53033" y="81308"/>
                    <a:pt x="53033" y="81869"/>
                    <a:pt x="53033" y="81869"/>
                  </a:cubicBezTo>
                  <a:cubicBezTo>
                    <a:pt x="53033" y="81869"/>
                    <a:pt x="53483" y="82429"/>
                    <a:pt x="53932" y="82429"/>
                  </a:cubicBezTo>
                  <a:cubicBezTo>
                    <a:pt x="56179" y="82429"/>
                    <a:pt x="56179" y="82429"/>
                    <a:pt x="56179" y="82429"/>
                  </a:cubicBezTo>
                  <a:cubicBezTo>
                    <a:pt x="56629" y="82429"/>
                    <a:pt x="56629" y="82429"/>
                    <a:pt x="56629" y="82429"/>
                  </a:cubicBezTo>
                  <a:cubicBezTo>
                    <a:pt x="56629" y="82990"/>
                    <a:pt x="56629" y="84112"/>
                    <a:pt x="56629" y="84672"/>
                  </a:cubicBezTo>
                  <a:cubicBezTo>
                    <a:pt x="57528" y="85233"/>
                    <a:pt x="57528" y="85794"/>
                    <a:pt x="57528" y="86355"/>
                  </a:cubicBezTo>
                  <a:cubicBezTo>
                    <a:pt x="57528" y="86915"/>
                    <a:pt x="57528" y="86915"/>
                    <a:pt x="57528" y="86915"/>
                  </a:cubicBezTo>
                  <a:cubicBezTo>
                    <a:pt x="57528" y="88037"/>
                    <a:pt x="57528" y="88598"/>
                    <a:pt x="56629" y="89158"/>
                  </a:cubicBezTo>
                  <a:cubicBezTo>
                    <a:pt x="56629" y="89158"/>
                    <a:pt x="56179" y="89719"/>
                    <a:pt x="56179" y="90280"/>
                  </a:cubicBezTo>
                  <a:cubicBezTo>
                    <a:pt x="55730" y="90841"/>
                    <a:pt x="55280" y="91401"/>
                    <a:pt x="54382" y="91401"/>
                  </a:cubicBezTo>
                  <a:cubicBezTo>
                    <a:pt x="53932" y="91962"/>
                    <a:pt x="53932" y="92523"/>
                    <a:pt x="53483" y="93084"/>
                  </a:cubicBezTo>
                  <a:cubicBezTo>
                    <a:pt x="53483" y="93644"/>
                    <a:pt x="53483" y="93644"/>
                    <a:pt x="53483" y="93644"/>
                  </a:cubicBezTo>
                  <a:cubicBezTo>
                    <a:pt x="53483" y="93644"/>
                    <a:pt x="53483" y="94205"/>
                    <a:pt x="53033" y="94205"/>
                  </a:cubicBezTo>
                  <a:cubicBezTo>
                    <a:pt x="53033" y="94205"/>
                    <a:pt x="52584" y="93644"/>
                    <a:pt x="52134" y="93644"/>
                  </a:cubicBezTo>
                  <a:cubicBezTo>
                    <a:pt x="52134" y="93084"/>
                    <a:pt x="51685" y="93084"/>
                    <a:pt x="51685" y="93084"/>
                  </a:cubicBezTo>
                  <a:cubicBezTo>
                    <a:pt x="51235" y="93084"/>
                    <a:pt x="51235" y="93084"/>
                    <a:pt x="51235" y="93644"/>
                  </a:cubicBezTo>
                  <a:cubicBezTo>
                    <a:pt x="51235" y="93644"/>
                    <a:pt x="51235" y="94205"/>
                    <a:pt x="51235" y="94205"/>
                  </a:cubicBezTo>
                  <a:cubicBezTo>
                    <a:pt x="51235" y="94766"/>
                    <a:pt x="51685" y="94766"/>
                    <a:pt x="51685" y="95327"/>
                  </a:cubicBezTo>
                  <a:cubicBezTo>
                    <a:pt x="52584" y="95887"/>
                    <a:pt x="53033" y="96448"/>
                    <a:pt x="53932" y="96448"/>
                  </a:cubicBezTo>
                  <a:cubicBezTo>
                    <a:pt x="54382" y="96448"/>
                    <a:pt x="55280" y="97570"/>
                    <a:pt x="55730" y="98130"/>
                  </a:cubicBezTo>
                  <a:cubicBezTo>
                    <a:pt x="56629" y="98130"/>
                    <a:pt x="56629" y="98130"/>
                    <a:pt x="57078" y="98691"/>
                  </a:cubicBezTo>
                  <a:cubicBezTo>
                    <a:pt x="57528" y="99252"/>
                    <a:pt x="57078" y="99813"/>
                    <a:pt x="57078" y="100373"/>
                  </a:cubicBezTo>
                  <a:cubicBezTo>
                    <a:pt x="56629" y="100373"/>
                    <a:pt x="55730" y="100373"/>
                    <a:pt x="55280" y="100373"/>
                  </a:cubicBezTo>
                  <a:cubicBezTo>
                    <a:pt x="53483" y="100373"/>
                    <a:pt x="53483" y="100373"/>
                    <a:pt x="53483" y="100373"/>
                  </a:cubicBezTo>
                  <a:cubicBezTo>
                    <a:pt x="53033" y="100373"/>
                    <a:pt x="52584" y="100373"/>
                    <a:pt x="52584" y="100373"/>
                  </a:cubicBezTo>
                  <a:cubicBezTo>
                    <a:pt x="52584" y="100934"/>
                    <a:pt x="52584" y="101495"/>
                    <a:pt x="52584" y="102056"/>
                  </a:cubicBezTo>
                  <a:cubicBezTo>
                    <a:pt x="52584" y="102616"/>
                    <a:pt x="53483" y="102616"/>
                    <a:pt x="53932" y="103177"/>
                  </a:cubicBezTo>
                  <a:cubicBezTo>
                    <a:pt x="54831" y="103177"/>
                    <a:pt x="54831" y="103738"/>
                    <a:pt x="54831" y="104299"/>
                  </a:cubicBezTo>
                  <a:cubicBezTo>
                    <a:pt x="55280" y="104859"/>
                    <a:pt x="54831" y="105981"/>
                    <a:pt x="54831" y="105981"/>
                  </a:cubicBezTo>
                  <a:cubicBezTo>
                    <a:pt x="54382" y="107663"/>
                    <a:pt x="53932" y="106542"/>
                    <a:pt x="53033" y="107663"/>
                  </a:cubicBezTo>
                  <a:cubicBezTo>
                    <a:pt x="52584" y="108224"/>
                    <a:pt x="52134" y="108224"/>
                    <a:pt x="52134" y="109345"/>
                  </a:cubicBezTo>
                  <a:cubicBezTo>
                    <a:pt x="52134" y="112710"/>
                    <a:pt x="52134" y="112710"/>
                    <a:pt x="52134" y="112710"/>
                  </a:cubicBezTo>
                  <a:cubicBezTo>
                    <a:pt x="52584" y="112710"/>
                    <a:pt x="52584" y="112710"/>
                    <a:pt x="52584" y="112710"/>
                  </a:cubicBezTo>
                  <a:cubicBezTo>
                    <a:pt x="52584" y="112710"/>
                    <a:pt x="52584" y="112710"/>
                    <a:pt x="52584" y="112710"/>
                  </a:cubicBezTo>
                  <a:cubicBezTo>
                    <a:pt x="53033" y="112710"/>
                    <a:pt x="53033" y="112710"/>
                    <a:pt x="53033" y="112710"/>
                  </a:cubicBezTo>
                  <a:cubicBezTo>
                    <a:pt x="53033" y="112710"/>
                    <a:pt x="53033" y="112710"/>
                    <a:pt x="53033" y="112710"/>
                  </a:cubicBezTo>
                  <a:cubicBezTo>
                    <a:pt x="53483" y="112710"/>
                    <a:pt x="53932" y="113271"/>
                    <a:pt x="53932" y="113271"/>
                  </a:cubicBezTo>
                  <a:cubicBezTo>
                    <a:pt x="53932" y="113831"/>
                    <a:pt x="53932" y="113831"/>
                    <a:pt x="53932" y="113831"/>
                  </a:cubicBezTo>
                  <a:cubicBezTo>
                    <a:pt x="54382" y="114392"/>
                    <a:pt x="54382" y="114392"/>
                    <a:pt x="54382" y="115514"/>
                  </a:cubicBezTo>
                  <a:cubicBezTo>
                    <a:pt x="54382" y="116074"/>
                    <a:pt x="54831" y="116635"/>
                    <a:pt x="54831" y="117196"/>
                  </a:cubicBezTo>
                  <a:cubicBezTo>
                    <a:pt x="54831" y="117757"/>
                    <a:pt x="54831" y="117757"/>
                    <a:pt x="55280" y="118317"/>
                  </a:cubicBezTo>
                  <a:cubicBezTo>
                    <a:pt x="55280" y="118878"/>
                    <a:pt x="55280" y="118878"/>
                    <a:pt x="55280" y="119439"/>
                  </a:cubicBezTo>
                  <a:cubicBezTo>
                    <a:pt x="55280" y="119439"/>
                    <a:pt x="55280" y="119439"/>
                    <a:pt x="55280" y="119439"/>
                  </a:cubicBezTo>
                  <a:cubicBezTo>
                    <a:pt x="55730" y="120000"/>
                    <a:pt x="55730" y="120000"/>
                    <a:pt x="55730" y="120000"/>
                  </a:cubicBezTo>
                  <a:cubicBezTo>
                    <a:pt x="56179" y="120000"/>
                    <a:pt x="56179" y="120000"/>
                    <a:pt x="56179" y="120000"/>
                  </a:cubicBezTo>
                  <a:cubicBezTo>
                    <a:pt x="56179" y="120000"/>
                    <a:pt x="56179" y="120000"/>
                    <a:pt x="56179" y="120000"/>
                  </a:cubicBezTo>
                  <a:cubicBezTo>
                    <a:pt x="56179" y="120000"/>
                    <a:pt x="56179" y="120000"/>
                    <a:pt x="56179" y="120000"/>
                  </a:cubicBezTo>
                  <a:cubicBezTo>
                    <a:pt x="56179" y="120000"/>
                    <a:pt x="56629" y="119439"/>
                    <a:pt x="56629" y="119439"/>
                  </a:cubicBezTo>
                  <a:cubicBezTo>
                    <a:pt x="57078" y="118878"/>
                    <a:pt x="57528" y="118317"/>
                    <a:pt x="57528" y="117757"/>
                  </a:cubicBezTo>
                  <a:cubicBezTo>
                    <a:pt x="58426" y="117196"/>
                    <a:pt x="58876" y="117196"/>
                    <a:pt x="59325" y="117757"/>
                  </a:cubicBezTo>
                  <a:cubicBezTo>
                    <a:pt x="59775" y="118317"/>
                    <a:pt x="60224" y="118878"/>
                    <a:pt x="60224" y="119439"/>
                  </a:cubicBezTo>
                  <a:cubicBezTo>
                    <a:pt x="60224" y="120000"/>
                    <a:pt x="61573" y="119439"/>
                    <a:pt x="61573" y="118878"/>
                  </a:cubicBezTo>
                  <a:cubicBezTo>
                    <a:pt x="61573" y="118878"/>
                    <a:pt x="62022" y="118878"/>
                    <a:pt x="62022" y="118317"/>
                  </a:cubicBezTo>
                  <a:cubicBezTo>
                    <a:pt x="62471" y="118317"/>
                    <a:pt x="62921" y="117757"/>
                    <a:pt x="62921" y="117196"/>
                  </a:cubicBezTo>
                  <a:cubicBezTo>
                    <a:pt x="63370" y="117196"/>
                    <a:pt x="62921" y="116635"/>
                    <a:pt x="62921" y="116074"/>
                  </a:cubicBezTo>
                  <a:cubicBezTo>
                    <a:pt x="62921" y="116074"/>
                    <a:pt x="62921" y="115514"/>
                    <a:pt x="62921" y="114953"/>
                  </a:cubicBezTo>
                  <a:cubicBezTo>
                    <a:pt x="62921" y="114392"/>
                    <a:pt x="63370" y="113831"/>
                    <a:pt x="63820" y="113271"/>
                  </a:cubicBezTo>
                  <a:cubicBezTo>
                    <a:pt x="63820" y="113271"/>
                    <a:pt x="64269" y="112710"/>
                    <a:pt x="64269" y="112149"/>
                  </a:cubicBezTo>
                  <a:cubicBezTo>
                    <a:pt x="64719" y="112149"/>
                    <a:pt x="64719" y="111588"/>
                    <a:pt x="64719" y="111588"/>
                  </a:cubicBezTo>
                  <a:cubicBezTo>
                    <a:pt x="64719" y="111588"/>
                    <a:pt x="65168" y="111028"/>
                    <a:pt x="65617" y="111028"/>
                  </a:cubicBezTo>
                  <a:cubicBezTo>
                    <a:pt x="66067" y="110467"/>
                    <a:pt x="66067" y="110467"/>
                    <a:pt x="66516" y="110467"/>
                  </a:cubicBezTo>
                  <a:cubicBezTo>
                    <a:pt x="66516" y="111028"/>
                    <a:pt x="66516" y="111028"/>
                    <a:pt x="66516" y="111588"/>
                  </a:cubicBezTo>
                  <a:cubicBezTo>
                    <a:pt x="66516" y="112149"/>
                    <a:pt x="66516" y="112149"/>
                    <a:pt x="66516" y="112149"/>
                  </a:cubicBezTo>
                  <a:cubicBezTo>
                    <a:pt x="66516" y="112149"/>
                    <a:pt x="66516" y="112710"/>
                    <a:pt x="66516" y="112710"/>
                  </a:cubicBezTo>
                  <a:cubicBezTo>
                    <a:pt x="66516" y="113271"/>
                    <a:pt x="66516" y="113271"/>
                    <a:pt x="66516" y="113271"/>
                  </a:cubicBezTo>
                  <a:cubicBezTo>
                    <a:pt x="66966" y="113831"/>
                    <a:pt x="66966" y="113831"/>
                    <a:pt x="66966" y="113831"/>
                  </a:cubicBezTo>
                  <a:cubicBezTo>
                    <a:pt x="67415" y="113831"/>
                    <a:pt x="67865" y="113271"/>
                    <a:pt x="67865" y="112710"/>
                  </a:cubicBezTo>
                  <a:cubicBezTo>
                    <a:pt x="68314" y="112710"/>
                    <a:pt x="68314" y="112149"/>
                    <a:pt x="68764" y="112149"/>
                  </a:cubicBezTo>
                  <a:cubicBezTo>
                    <a:pt x="68764" y="112149"/>
                    <a:pt x="68764" y="112149"/>
                    <a:pt x="68764" y="112149"/>
                  </a:cubicBezTo>
                  <a:cubicBezTo>
                    <a:pt x="68764" y="112149"/>
                    <a:pt x="68764" y="112149"/>
                    <a:pt x="68764" y="112149"/>
                  </a:cubicBezTo>
                  <a:cubicBezTo>
                    <a:pt x="68764" y="111028"/>
                    <a:pt x="68764" y="110467"/>
                    <a:pt x="68764" y="109906"/>
                  </a:cubicBezTo>
                  <a:cubicBezTo>
                    <a:pt x="69213" y="109906"/>
                    <a:pt x="69213" y="109345"/>
                    <a:pt x="69213" y="109345"/>
                  </a:cubicBezTo>
                  <a:cubicBezTo>
                    <a:pt x="69662" y="109345"/>
                    <a:pt x="69662" y="108785"/>
                    <a:pt x="69662" y="108224"/>
                  </a:cubicBezTo>
                  <a:cubicBezTo>
                    <a:pt x="69662" y="103177"/>
                    <a:pt x="69662" y="103177"/>
                    <a:pt x="69662" y="103177"/>
                  </a:cubicBezTo>
                  <a:cubicBezTo>
                    <a:pt x="69662" y="102056"/>
                    <a:pt x="70561" y="100934"/>
                    <a:pt x="71460" y="100934"/>
                  </a:cubicBezTo>
                  <a:cubicBezTo>
                    <a:pt x="71910" y="100373"/>
                    <a:pt x="72359" y="99813"/>
                    <a:pt x="72359" y="99252"/>
                  </a:cubicBezTo>
                  <a:cubicBezTo>
                    <a:pt x="72808" y="98691"/>
                    <a:pt x="72808" y="98130"/>
                    <a:pt x="72359" y="97009"/>
                  </a:cubicBezTo>
                  <a:cubicBezTo>
                    <a:pt x="72359" y="97009"/>
                    <a:pt x="72359" y="96448"/>
                    <a:pt x="72359" y="96448"/>
                  </a:cubicBezTo>
                  <a:cubicBezTo>
                    <a:pt x="72359" y="95887"/>
                    <a:pt x="72359" y="95327"/>
                    <a:pt x="72808" y="94766"/>
                  </a:cubicBezTo>
                  <a:cubicBezTo>
                    <a:pt x="72808" y="94766"/>
                    <a:pt x="72808" y="94205"/>
                    <a:pt x="72808" y="93644"/>
                  </a:cubicBezTo>
                  <a:cubicBezTo>
                    <a:pt x="72808" y="93084"/>
                    <a:pt x="73258" y="92523"/>
                    <a:pt x="73258" y="91962"/>
                  </a:cubicBezTo>
                  <a:cubicBezTo>
                    <a:pt x="73707" y="91962"/>
                    <a:pt x="73707" y="91962"/>
                    <a:pt x="73707" y="91401"/>
                  </a:cubicBezTo>
                  <a:cubicBezTo>
                    <a:pt x="74157" y="90841"/>
                    <a:pt x="74157" y="90841"/>
                    <a:pt x="74606" y="90280"/>
                  </a:cubicBezTo>
                  <a:cubicBezTo>
                    <a:pt x="74606" y="90280"/>
                    <a:pt x="75056" y="90280"/>
                    <a:pt x="75056" y="89158"/>
                  </a:cubicBezTo>
                  <a:cubicBezTo>
                    <a:pt x="75056" y="89158"/>
                    <a:pt x="75056" y="89158"/>
                    <a:pt x="75056" y="89158"/>
                  </a:cubicBezTo>
                  <a:cubicBezTo>
                    <a:pt x="75056" y="88598"/>
                    <a:pt x="75056" y="88037"/>
                    <a:pt x="75056" y="86915"/>
                  </a:cubicBezTo>
                  <a:cubicBezTo>
                    <a:pt x="75056" y="86915"/>
                    <a:pt x="74606" y="86915"/>
                    <a:pt x="73258" y="84672"/>
                  </a:cubicBezTo>
                  <a:cubicBezTo>
                    <a:pt x="72808" y="84112"/>
                    <a:pt x="72808" y="83551"/>
                    <a:pt x="72808" y="82429"/>
                  </a:cubicBezTo>
                  <a:cubicBezTo>
                    <a:pt x="73258" y="81869"/>
                    <a:pt x="73258" y="81869"/>
                    <a:pt x="73258" y="81869"/>
                  </a:cubicBezTo>
                  <a:cubicBezTo>
                    <a:pt x="73258" y="81308"/>
                    <a:pt x="73258" y="81308"/>
                    <a:pt x="72808" y="80747"/>
                  </a:cubicBezTo>
                  <a:cubicBezTo>
                    <a:pt x="72359" y="80186"/>
                    <a:pt x="72359" y="80186"/>
                    <a:pt x="72359" y="80186"/>
                  </a:cubicBezTo>
                  <a:cubicBezTo>
                    <a:pt x="72359" y="79626"/>
                    <a:pt x="71910" y="79065"/>
                    <a:pt x="71460" y="78504"/>
                  </a:cubicBezTo>
                  <a:cubicBezTo>
                    <a:pt x="71460" y="77943"/>
                    <a:pt x="71460" y="77943"/>
                    <a:pt x="71460" y="77943"/>
                  </a:cubicBezTo>
                  <a:cubicBezTo>
                    <a:pt x="71460" y="77383"/>
                    <a:pt x="71011" y="76822"/>
                    <a:pt x="71910" y="76261"/>
                  </a:cubicBezTo>
                  <a:cubicBezTo>
                    <a:pt x="72359" y="75700"/>
                    <a:pt x="72808" y="75140"/>
                    <a:pt x="73258" y="75140"/>
                  </a:cubicBezTo>
                  <a:cubicBezTo>
                    <a:pt x="73707" y="74579"/>
                    <a:pt x="73707" y="74579"/>
                    <a:pt x="74157" y="74018"/>
                  </a:cubicBezTo>
                  <a:cubicBezTo>
                    <a:pt x="74606" y="73457"/>
                    <a:pt x="74606" y="72897"/>
                    <a:pt x="74606" y="72336"/>
                  </a:cubicBezTo>
                  <a:cubicBezTo>
                    <a:pt x="74606" y="71775"/>
                    <a:pt x="74606" y="71775"/>
                    <a:pt x="75056" y="71775"/>
                  </a:cubicBezTo>
                  <a:cubicBezTo>
                    <a:pt x="75056" y="70654"/>
                    <a:pt x="75505" y="70093"/>
                    <a:pt x="75955" y="69532"/>
                  </a:cubicBezTo>
                  <a:cubicBezTo>
                    <a:pt x="76404" y="69532"/>
                    <a:pt x="76404" y="69532"/>
                    <a:pt x="76404" y="69532"/>
                  </a:cubicBezTo>
                  <a:cubicBezTo>
                    <a:pt x="76404" y="68971"/>
                    <a:pt x="76404" y="68971"/>
                    <a:pt x="76853" y="68971"/>
                  </a:cubicBezTo>
                  <a:cubicBezTo>
                    <a:pt x="77303" y="68411"/>
                    <a:pt x="77303" y="68411"/>
                    <a:pt x="77303" y="67289"/>
                  </a:cubicBezTo>
                  <a:cubicBezTo>
                    <a:pt x="77303" y="65607"/>
                    <a:pt x="77752" y="65607"/>
                    <a:pt x="78202" y="65046"/>
                  </a:cubicBezTo>
                  <a:cubicBezTo>
                    <a:pt x="78651" y="64485"/>
                    <a:pt x="78651" y="64485"/>
                    <a:pt x="78651" y="64485"/>
                  </a:cubicBezTo>
                  <a:cubicBezTo>
                    <a:pt x="78651" y="63925"/>
                    <a:pt x="79101" y="63925"/>
                    <a:pt x="79550" y="63925"/>
                  </a:cubicBezTo>
                  <a:cubicBezTo>
                    <a:pt x="79550" y="63925"/>
                    <a:pt x="80000" y="63925"/>
                    <a:pt x="80449" y="64485"/>
                  </a:cubicBezTo>
                  <a:cubicBezTo>
                    <a:pt x="80449" y="65046"/>
                    <a:pt x="80449" y="65046"/>
                    <a:pt x="80449" y="65046"/>
                  </a:cubicBezTo>
                  <a:cubicBezTo>
                    <a:pt x="80449" y="65046"/>
                    <a:pt x="80449" y="65046"/>
                    <a:pt x="80449" y="65046"/>
                  </a:cubicBezTo>
                  <a:cubicBezTo>
                    <a:pt x="80898" y="65046"/>
                    <a:pt x="80898" y="65046"/>
                    <a:pt x="80898" y="65046"/>
                  </a:cubicBezTo>
                  <a:cubicBezTo>
                    <a:pt x="80898" y="65046"/>
                    <a:pt x="81797" y="65046"/>
                    <a:pt x="82696" y="65046"/>
                  </a:cubicBezTo>
                  <a:cubicBezTo>
                    <a:pt x="82696" y="65046"/>
                    <a:pt x="82696" y="65046"/>
                    <a:pt x="82696" y="65046"/>
                  </a:cubicBezTo>
                  <a:cubicBezTo>
                    <a:pt x="82696" y="64485"/>
                    <a:pt x="82696" y="64485"/>
                    <a:pt x="82696" y="63364"/>
                  </a:cubicBezTo>
                  <a:cubicBezTo>
                    <a:pt x="82696" y="62803"/>
                    <a:pt x="82696" y="62803"/>
                    <a:pt x="82696" y="62803"/>
                  </a:cubicBezTo>
                  <a:cubicBezTo>
                    <a:pt x="82696" y="62803"/>
                    <a:pt x="82696" y="62242"/>
                    <a:pt x="82696" y="61682"/>
                  </a:cubicBezTo>
                  <a:cubicBezTo>
                    <a:pt x="83146" y="61682"/>
                    <a:pt x="83146" y="61121"/>
                    <a:pt x="83146" y="61121"/>
                  </a:cubicBezTo>
                  <a:cubicBezTo>
                    <a:pt x="82696" y="60560"/>
                    <a:pt x="82696" y="60000"/>
                    <a:pt x="82696" y="60000"/>
                  </a:cubicBezTo>
                  <a:cubicBezTo>
                    <a:pt x="82247" y="59439"/>
                    <a:pt x="82247" y="58878"/>
                    <a:pt x="82696" y="57757"/>
                  </a:cubicBezTo>
                  <a:cubicBezTo>
                    <a:pt x="82696" y="57196"/>
                    <a:pt x="82696" y="57196"/>
                    <a:pt x="83146" y="56635"/>
                  </a:cubicBezTo>
                  <a:cubicBezTo>
                    <a:pt x="83595" y="56635"/>
                    <a:pt x="83595" y="56635"/>
                    <a:pt x="83595" y="55514"/>
                  </a:cubicBezTo>
                  <a:cubicBezTo>
                    <a:pt x="83595" y="54392"/>
                    <a:pt x="83595" y="53831"/>
                    <a:pt x="84494" y="53271"/>
                  </a:cubicBezTo>
                  <a:cubicBezTo>
                    <a:pt x="84943" y="52710"/>
                    <a:pt x="84943" y="52710"/>
                    <a:pt x="84943" y="52710"/>
                  </a:cubicBezTo>
                  <a:cubicBezTo>
                    <a:pt x="85393" y="52149"/>
                    <a:pt x="85393" y="51588"/>
                    <a:pt x="85393" y="50467"/>
                  </a:cubicBezTo>
                  <a:cubicBezTo>
                    <a:pt x="85393" y="49906"/>
                    <a:pt x="85393" y="49906"/>
                    <a:pt x="85393" y="49906"/>
                  </a:cubicBezTo>
                  <a:cubicBezTo>
                    <a:pt x="85393" y="49345"/>
                    <a:pt x="85393" y="49345"/>
                    <a:pt x="85842" y="48785"/>
                  </a:cubicBezTo>
                  <a:cubicBezTo>
                    <a:pt x="85842" y="48224"/>
                    <a:pt x="85842" y="48224"/>
                    <a:pt x="85842" y="47663"/>
                  </a:cubicBezTo>
                  <a:cubicBezTo>
                    <a:pt x="85842" y="46542"/>
                    <a:pt x="86292" y="46542"/>
                    <a:pt x="86292" y="45981"/>
                  </a:cubicBezTo>
                  <a:cubicBezTo>
                    <a:pt x="86741" y="45981"/>
                    <a:pt x="87191" y="45981"/>
                    <a:pt x="87191" y="45981"/>
                  </a:cubicBezTo>
                  <a:cubicBezTo>
                    <a:pt x="87640" y="45981"/>
                    <a:pt x="87640" y="46542"/>
                    <a:pt x="88089" y="46542"/>
                  </a:cubicBezTo>
                  <a:cubicBezTo>
                    <a:pt x="88089" y="47102"/>
                    <a:pt x="88089" y="47102"/>
                    <a:pt x="88539" y="47102"/>
                  </a:cubicBezTo>
                  <a:cubicBezTo>
                    <a:pt x="88988" y="47102"/>
                    <a:pt x="88988" y="47102"/>
                    <a:pt x="88988" y="47102"/>
                  </a:cubicBezTo>
                  <a:cubicBezTo>
                    <a:pt x="89887" y="47102"/>
                    <a:pt x="89887" y="45420"/>
                    <a:pt x="89887" y="44859"/>
                  </a:cubicBezTo>
                  <a:cubicBezTo>
                    <a:pt x="89887" y="43177"/>
                    <a:pt x="90337" y="42616"/>
                    <a:pt x="90786" y="42056"/>
                  </a:cubicBezTo>
                  <a:cubicBezTo>
                    <a:pt x="91235" y="41495"/>
                    <a:pt x="91235" y="41495"/>
                    <a:pt x="91235" y="41495"/>
                  </a:cubicBezTo>
                  <a:cubicBezTo>
                    <a:pt x="91685" y="40934"/>
                    <a:pt x="91685" y="40373"/>
                    <a:pt x="92134" y="40373"/>
                  </a:cubicBezTo>
                  <a:cubicBezTo>
                    <a:pt x="92134" y="40373"/>
                    <a:pt x="92134" y="40373"/>
                    <a:pt x="92134" y="40373"/>
                  </a:cubicBezTo>
                  <a:cubicBezTo>
                    <a:pt x="93033" y="39252"/>
                    <a:pt x="93932" y="38691"/>
                    <a:pt x="94382" y="38130"/>
                  </a:cubicBezTo>
                  <a:cubicBezTo>
                    <a:pt x="94831" y="37570"/>
                    <a:pt x="94831" y="37570"/>
                    <a:pt x="95280" y="37570"/>
                  </a:cubicBezTo>
                  <a:cubicBezTo>
                    <a:pt x="95730" y="37570"/>
                    <a:pt x="95730" y="37009"/>
                    <a:pt x="96179" y="36448"/>
                  </a:cubicBezTo>
                  <a:cubicBezTo>
                    <a:pt x="96179" y="36448"/>
                    <a:pt x="96629" y="35887"/>
                    <a:pt x="96629" y="35887"/>
                  </a:cubicBezTo>
                  <a:cubicBezTo>
                    <a:pt x="97078" y="35327"/>
                    <a:pt x="97528" y="35327"/>
                    <a:pt x="97528" y="34766"/>
                  </a:cubicBezTo>
                  <a:cubicBezTo>
                    <a:pt x="97528" y="34205"/>
                    <a:pt x="97528" y="34205"/>
                    <a:pt x="98426" y="33644"/>
                  </a:cubicBezTo>
                  <a:cubicBezTo>
                    <a:pt x="98876" y="33644"/>
                    <a:pt x="99325" y="33084"/>
                    <a:pt x="99775" y="33084"/>
                  </a:cubicBezTo>
                  <a:cubicBezTo>
                    <a:pt x="99775" y="33084"/>
                    <a:pt x="99775" y="33084"/>
                    <a:pt x="99775" y="33084"/>
                  </a:cubicBezTo>
                  <a:cubicBezTo>
                    <a:pt x="100224" y="31962"/>
                    <a:pt x="100674" y="31401"/>
                    <a:pt x="101123" y="30841"/>
                  </a:cubicBezTo>
                  <a:cubicBezTo>
                    <a:pt x="101573" y="30841"/>
                    <a:pt x="102022" y="30841"/>
                    <a:pt x="102022" y="30280"/>
                  </a:cubicBezTo>
                  <a:cubicBezTo>
                    <a:pt x="102471" y="30280"/>
                    <a:pt x="102471" y="29719"/>
                    <a:pt x="103370" y="29719"/>
                  </a:cubicBezTo>
                  <a:cubicBezTo>
                    <a:pt x="103370" y="29719"/>
                    <a:pt x="103820" y="29719"/>
                    <a:pt x="103820" y="29719"/>
                  </a:cubicBezTo>
                  <a:cubicBezTo>
                    <a:pt x="104269" y="29719"/>
                    <a:pt x="104719" y="29719"/>
                    <a:pt x="105168" y="29719"/>
                  </a:cubicBezTo>
                  <a:cubicBezTo>
                    <a:pt x="105617" y="29719"/>
                    <a:pt x="106067" y="29158"/>
                    <a:pt x="106067" y="28598"/>
                  </a:cubicBezTo>
                  <a:cubicBezTo>
                    <a:pt x="106516" y="28037"/>
                    <a:pt x="106516" y="28037"/>
                    <a:pt x="106516" y="28037"/>
                  </a:cubicBezTo>
                  <a:cubicBezTo>
                    <a:pt x="106966" y="27476"/>
                    <a:pt x="107415" y="26915"/>
                    <a:pt x="107865" y="26355"/>
                  </a:cubicBezTo>
                  <a:cubicBezTo>
                    <a:pt x="108314" y="25794"/>
                    <a:pt x="108314" y="25794"/>
                    <a:pt x="108314" y="25233"/>
                  </a:cubicBezTo>
                  <a:cubicBezTo>
                    <a:pt x="108314" y="25233"/>
                    <a:pt x="108764" y="24672"/>
                    <a:pt x="108764" y="24112"/>
                  </a:cubicBezTo>
                  <a:cubicBezTo>
                    <a:pt x="109213" y="22990"/>
                    <a:pt x="111011" y="22990"/>
                    <a:pt x="111011" y="22990"/>
                  </a:cubicBezTo>
                  <a:cubicBezTo>
                    <a:pt x="111910" y="22990"/>
                    <a:pt x="112359" y="22429"/>
                    <a:pt x="112808" y="21869"/>
                  </a:cubicBezTo>
                  <a:cubicBezTo>
                    <a:pt x="112808" y="21308"/>
                    <a:pt x="113258" y="21308"/>
                    <a:pt x="114606" y="21308"/>
                  </a:cubicBezTo>
                  <a:cubicBezTo>
                    <a:pt x="114606" y="21308"/>
                    <a:pt x="115056" y="21308"/>
                    <a:pt x="115056" y="21308"/>
                  </a:cubicBezTo>
                  <a:cubicBezTo>
                    <a:pt x="115505" y="21308"/>
                    <a:pt x="115505" y="21308"/>
                    <a:pt x="115505" y="20747"/>
                  </a:cubicBezTo>
                  <a:cubicBezTo>
                    <a:pt x="115955" y="20747"/>
                    <a:pt x="116404" y="20186"/>
                    <a:pt x="116853" y="20186"/>
                  </a:cubicBezTo>
                  <a:cubicBezTo>
                    <a:pt x="117303" y="20186"/>
                    <a:pt x="117752" y="20186"/>
                    <a:pt x="117752" y="20186"/>
                  </a:cubicBezTo>
                  <a:cubicBezTo>
                    <a:pt x="117752" y="19626"/>
                    <a:pt x="117752" y="19065"/>
                    <a:pt x="117752" y="19065"/>
                  </a:cubicBezTo>
                  <a:cubicBezTo>
                    <a:pt x="117752" y="18504"/>
                    <a:pt x="117752" y="18504"/>
                    <a:pt x="120000" y="17383"/>
                  </a:cubicBezTo>
                  <a:cubicBezTo>
                    <a:pt x="120000" y="17383"/>
                    <a:pt x="120000" y="16822"/>
                    <a:pt x="120000" y="16822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353"/>
            <p:cNvSpPr/>
            <p:nvPr/>
          </p:nvSpPr>
          <p:spPr>
            <a:xfrm>
              <a:off x="4194177" y="3186115"/>
              <a:ext cx="703200" cy="120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272" y="4125"/>
                  </a:moveTo>
                  <a:cubicBezTo>
                    <a:pt x="86631" y="4125"/>
                    <a:pt x="85347" y="4500"/>
                    <a:pt x="83422" y="4500"/>
                  </a:cubicBezTo>
                  <a:cubicBezTo>
                    <a:pt x="83422" y="4500"/>
                    <a:pt x="83422" y="4500"/>
                    <a:pt x="82780" y="4500"/>
                  </a:cubicBezTo>
                  <a:cubicBezTo>
                    <a:pt x="78930" y="4500"/>
                    <a:pt x="78930" y="4500"/>
                    <a:pt x="78930" y="4125"/>
                  </a:cubicBezTo>
                  <a:cubicBezTo>
                    <a:pt x="78930" y="4125"/>
                    <a:pt x="78288" y="3750"/>
                    <a:pt x="78288" y="3750"/>
                  </a:cubicBezTo>
                  <a:cubicBezTo>
                    <a:pt x="77647" y="3375"/>
                    <a:pt x="77005" y="3375"/>
                    <a:pt x="76363" y="3750"/>
                  </a:cubicBezTo>
                  <a:cubicBezTo>
                    <a:pt x="75721" y="3750"/>
                    <a:pt x="75721" y="4125"/>
                    <a:pt x="75721" y="4500"/>
                  </a:cubicBezTo>
                  <a:cubicBezTo>
                    <a:pt x="75080" y="4500"/>
                    <a:pt x="75080" y="5250"/>
                    <a:pt x="74438" y="4875"/>
                  </a:cubicBezTo>
                  <a:cubicBezTo>
                    <a:pt x="73155" y="4875"/>
                    <a:pt x="72513" y="4875"/>
                    <a:pt x="71229" y="4875"/>
                  </a:cubicBezTo>
                  <a:cubicBezTo>
                    <a:pt x="70588" y="4875"/>
                    <a:pt x="70588" y="4875"/>
                    <a:pt x="70588" y="4875"/>
                  </a:cubicBezTo>
                  <a:cubicBezTo>
                    <a:pt x="69946" y="4875"/>
                    <a:pt x="69304" y="4875"/>
                    <a:pt x="69304" y="4875"/>
                  </a:cubicBezTo>
                  <a:cubicBezTo>
                    <a:pt x="69304" y="4875"/>
                    <a:pt x="69304" y="5250"/>
                    <a:pt x="70588" y="5625"/>
                  </a:cubicBezTo>
                  <a:cubicBezTo>
                    <a:pt x="70588" y="5625"/>
                    <a:pt x="71229" y="5625"/>
                    <a:pt x="71229" y="6000"/>
                  </a:cubicBezTo>
                  <a:cubicBezTo>
                    <a:pt x="72513" y="6000"/>
                    <a:pt x="73155" y="6375"/>
                    <a:pt x="73796" y="6750"/>
                  </a:cubicBezTo>
                  <a:cubicBezTo>
                    <a:pt x="73796" y="7125"/>
                    <a:pt x="73796" y="7125"/>
                    <a:pt x="74438" y="7125"/>
                  </a:cubicBezTo>
                  <a:cubicBezTo>
                    <a:pt x="75080" y="7500"/>
                    <a:pt x="75721" y="7875"/>
                    <a:pt x="75080" y="8250"/>
                  </a:cubicBezTo>
                  <a:cubicBezTo>
                    <a:pt x="75080" y="8625"/>
                    <a:pt x="74438" y="8625"/>
                    <a:pt x="73796" y="9000"/>
                  </a:cubicBezTo>
                  <a:cubicBezTo>
                    <a:pt x="73155" y="9000"/>
                    <a:pt x="73155" y="9000"/>
                    <a:pt x="72513" y="9375"/>
                  </a:cubicBezTo>
                  <a:cubicBezTo>
                    <a:pt x="72513" y="9375"/>
                    <a:pt x="72513" y="9750"/>
                    <a:pt x="72513" y="9750"/>
                  </a:cubicBezTo>
                  <a:cubicBezTo>
                    <a:pt x="71871" y="10125"/>
                    <a:pt x="71871" y="10500"/>
                    <a:pt x="71229" y="10500"/>
                  </a:cubicBezTo>
                  <a:cubicBezTo>
                    <a:pt x="71229" y="10500"/>
                    <a:pt x="70588" y="10125"/>
                    <a:pt x="70588" y="10125"/>
                  </a:cubicBezTo>
                  <a:cubicBezTo>
                    <a:pt x="69946" y="10125"/>
                    <a:pt x="69304" y="9750"/>
                    <a:pt x="68663" y="9375"/>
                  </a:cubicBezTo>
                  <a:cubicBezTo>
                    <a:pt x="68663" y="9375"/>
                    <a:pt x="68021" y="9000"/>
                    <a:pt x="68021" y="9000"/>
                  </a:cubicBezTo>
                  <a:cubicBezTo>
                    <a:pt x="68021" y="9000"/>
                    <a:pt x="68021" y="9000"/>
                    <a:pt x="68021" y="9000"/>
                  </a:cubicBezTo>
                  <a:cubicBezTo>
                    <a:pt x="66737" y="10125"/>
                    <a:pt x="66096" y="10125"/>
                    <a:pt x="65454" y="9750"/>
                  </a:cubicBezTo>
                  <a:cubicBezTo>
                    <a:pt x="64812" y="9750"/>
                    <a:pt x="64812" y="9750"/>
                    <a:pt x="64171" y="9750"/>
                  </a:cubicBezTo>
                  <a:cubicBezTo>
                    <a:pt x="63529" y="9750"/>
                    <a:pt x="63529" y="10125"/>
                    <a:pt x="62887" y="10500"/>
                  </a:cubicBezTo>
                  <a:cubicBezTo>
                    <a:pt x="62887" y="10875"/>
                    <a:pt x="62245" y="11250"/>
                    <a:pt x="60962" y="10875"/>
                  </a:cubicBezTo>
                  <a:cubicBezTo>
                    <a:pt x="60962" y="10500"/>
                    <a:pt x="60320" y="10500"/>
                    <a:pt x="60320" y="10125"/>
                  </a:cubicBezTo>
                  <a:cubicBezTo>
                    <a:pt x="59679" y="10125"/>
                    <a:pt x="59679" y="9750"/>
                    <a:pt x="59037" y="9750"/>
                  </a:cubicBezTo>
                  <a:cubicBezTo>
                    <a:pt x="59037" y="9750"/>
                    <a:pt x="58395" y="9750"/>
                    <a:pt x="58395" y="9750"/>
                  </a:cubicBezTo>
                  <a:cubicBezTo>
                    <a:pt x="57754" y="9375"/>
                    <a:pt x="57112" y="9375"/>
                    <a:pt x="56470" y="9375"/>
                  </a:cubicBezTo>
                  <a:cubicBezTo>
                    <a:pt x="55187" y="10125"/>
                    <a:pt x="54545" y="9375"/>
                    <a:pt x="53262" y="9000"/>
                  </a:cubicBezTo>
                  <a:cubicBezTo>
                    <a:pt x="53262" y="9000"/>
                    <a:pt x="53262" y="9000"/>
                    <a:pt x="53262" y="9000"/>
                  </a:cubicBezTo>
                  <a:cubicBezTo>
                    <a:pt x="52620" y="8250"/>
                    <a:pt x="51978" y="8250"/>
                    <a:pt x="51336" y="8250"/>
                  </a:cubicBezTo>
                  <a:cubicBezTo>
                    <a:pt x="51336" y="8250"/>
                    <a:pt x="51336" y="8250"/>
                    <a:pt x="51336" y="8625"/>
                  </a:cubicBezTo>
                  <a:cubicBezTo>
                    <a:pt x="51336" y="9375"/>
                    <a:pt x="50053" y="10125"/>
                    <a:pt x="48770" y="10125"/>
                  </a:cubicBezTo>
                  <a:cubicBezTo>
                    <a:pt x="48770" y="10125"/>
                    <a:pt x="48770" y="10125"/>
                    <a:pt x="48128" y="10125"/>
                  </a:cubicBezTo>
                  <a:cubicBezTo>
                    <a:pt x="47486" y="10125"/>
                    <a:pt x="46844" y="10125"/>
                    <a:pt x="46203" y="9750"/>
                  </a:cubicBezTo>
                  <a:cubicBezTo>
                    <a:pt x="45561" y="9750"/>
                    <a:pt x="45561" y="9375"/>
                    <a:pt x="45561" y="9000"/>
                  </a:cubicBezTo>
                  <a:cubicBezTo>
                    <a:pt x="45561" y="9000"/>
                    <a:pt x="44278" y="8625"/>
                    <a:pt x="43636" y="8250"/>
                  </a:cubicBezTo>
                  <a:cubicBezTo>
                    <a:pt x="43636" y="8625"/>
                    <a:pt x="43636" y="8625"/>
                    <a:pt x="43636" y="8625"/>
                  </a:cubicBezTo>
                  <a:cubicBezTo>
                    <a:pt x="44919" y="9000"/>
                    <a:pt x="45561" y="9375"/>
                    <a:pt x="45561" y="10125"/>
                  </a:cubicBezTo>
                  <a:cubicBezTo>
                    <a:pt x="45561" y="10500"/>
                    <a:pt x="45561" y="10500"/>
                    <a:pt x="45561" y="10875"/>
                  </a:cubicBezTo>
                  <a:cubicBezTo>
                    <a:pt x="45561" y="11625"/>
                    <a:pt x="45561" y="12750"/>
                    <a:pt x="44278" y="13125"/>
                  </a:cubicBezTo>
                  <a:cubicBezTo>
                    <a:pt x="43636" y="13500"/>
                    <a:pt x="42352" y="13875"/>
                    <a:pt x="42352" y="14625"/>
                  </a:cubicBezTo>
                  <a:cubicBezTo>
                    <a:pt x="42352" y="14625"/>
                    <a:pt x="42352" y="14625"/>
                    <a:pt x="42352" y="14625"/>
                  </a:cubicBezTo>
                  <a:cubicBezTo>
                    <a:pt x="43636" y="15000"/>
                    <a:pt x="44278" y="15000"/>
                    <a:pt x="44919" y="14250"/>
                  </a:cubicBezTo>
                  <a:cubicBezTo>
                    <a:pt x="46203" y="13500"/>
                    <a:pt x="48128" y="13500"/>
                    <a:pt x="49411" y="13875"/>
                  </a:cubicBezTo>
                  <a:cubicBezTo>
                    <a:pt x="49411" y="13875"/>
                    <a:pt x="50053" y="13875"/>
                    <a:pt x="50053" y="14250"/>
                  </a:cubicBezTo>
                  <a:cubicBezTo>
                    <a:pt x="52620" y="14625"/>
                    <a:pt x="53262" y="14625"/>
                    <a:pt x="53262" y="15000"/>
                  </a:cubicBezTo>
                  <a:cubicBezTo>
                    <a:pt x="53262" y="15375"/>
                    <a:pt x="53262" y="15750"/>
                    <a:pt x="53262" y="15750"/>
                  </a:cubicBezTo>
                  <a:cubicBezTo>
                    <a:pt x="53903" y="16125"/>
                    <a:pt x="53903" y="16125"/>
                    <a:pt x="53903" y="16500"/>
                  </a:cubicBezTo>
                  <a:cubicBezTo>
                    <a:pt x="54545" y="16500"/>
                    <a:pt x="54545" y="16875"/>
                    <a:pt x="54545" y="16875"/>
                  </a:cubicBezTo>
                  <a:cubicBezTo>
                    <a:pt x="54545" y="17250"/>
                    <a:pt x="54545" y="17625"/>
                    <a:pt x="55828" y="17625"/>
                  </a:cubicBezTo>
                  <a:cubicBezTo>
                    <a:pt x="55828" y="17625"/>
                    <a:pt x="56470" y="17250"/>
                    <a:pt x="57112" y="17250"/>
                  </a:cubicBezTo>
                  <a:cubicBezTo>
                    <a:pt x="58395" y="16875"/>
                    <a:pt x="59037" y="16500"/>
                    <a:pt x="59679" y="16500"/>
                  </a:cubicBezTo>
                  <a:cubicBezTo>
                    <a:pt x="59679" y="16875"/>
                    <a:pt x="59679" y="16875"/>
                    <a:pt x="60320" y="17250"/>
                  </a:cubicBezTo>
                  <a:cubicBezTo>
                    <a:pt x="60320" y="17625"/>
                    <a:pt x="60320" y="18000"/>
                    <a:pt x="60962" y="18000"/>
                  </a:cubicBezTo>
                  <a:cubicBezTo>
                    <a:pt x="62245" y="18375"/>
                    <a:pt x="62887" y="18750"/>
                    <a:pt x="62887" y="19125"/>
                  </a:cubicBezTo>
                  <a:cubicBezTo>
                    <a:pt x="62887" y="19125"/>
                    <a:pt x="62245" y="19500"/>
                    <a:pt x="61604" y="19875"/>
                  </a:cubicBezTo>
                  <a:cubicBezTo>
                    <a:pt x="61604" y="19875"/>
                    <a:pt x="60962" y="20250"/>
                    <a:pt x="60320" y="20625"/>
                  </a:cubicBezTo>
                  <a:cubicBezTo>
                    <a:pt x="60320" y="21000"/>
                    <a:pt x="60320" y="21000"/>
                    <a:pt x="60320" y="21000"/>
                  </a:cubicBezTo>
                  <a:cubicBezTo>
                    <a:pt x="60320" y="22125"/>
                    <a:pt x="59679" y="23250"/>
                    <a:pt x="58395" y="23250"/>
                  </a:cubicBezTo>
                  <a:cubicBezTo>
                    <a:pt x="56470" y="23250"/>
                    <a:pt x="56470" y="23250"/>
                    <a:pt x="56470" y="23250"/>
                  </a:cubicBezTo>
                  <a:cubicBezTo>
                    <a:pt x="55187" y="23250"/>
                    <a:pt x="55187" y="23250"/>
                    <a:pt x="54545" y="23625"/>
                  </a:cubicBezTo>
                  <a:cubicBezTo>
                    <a:pt x="53903" y="23625"/>
                    <a:pt x="53262" y="23625"/>
                    <a:pt x="51978" y="23625"/>
                  </a:cubicBezTo>
                  <a:cubicBezTo>
                    <a:pt x="51336" y="23625"/>
                    <a:pt x="51336" y="23625"/>
                    <a:pt x="50695" y="24000"/>
                  </a:cubicBezTo>
                  <a:cubicBezTo>
                    <a:pt x="50695" y="24000"/>
                    <a:pt x="50695" y="24375"/>
                    <a:pt x="51336" y="24750"/>
                  </a:cubicBezTo>
                  <a:cubicBezTo>
                    <a:pt x="51336" y="25125"/>
                    <a:pt x="51336" y="25500"/>
                    <a:pt x="51336" y="25500"/>
                  </a:cubicBezTo>
                  <a:cubicBezTo>
                    <a:pt x="50695" y="25875"/>
                    <a:pt x="50695" y="25875"/>
                    <a:pt x="50695" y="25875"/>
                  </a:cubicBezTo>
                  <a:cubicBezTo>
                    <a:pt x="50695" y="25875"/>
                    <a:pt x="50695" y="25875"/>
                    <a:pt x="50695" y="25875"/>
                  </a:cubicBezTo>
                  <a:cubicBezTo>
                    <a:pt x="48128" y="26250"/>
                    <a:pt x="47486" y="26250"/>
                    <a:pt x="47486" y="26625"/>
                  </a:cubicBezTo>
                  <a:cubicBezTo>
                    <a:pt x="47486" y="26625"/>
                    <a:pt x="47486" y="26625"/>
                    <a:pt x="47486" y="26625"/>
                  </a:cubicBezTo>
                  <a:cubicBezTo>
                    <a:pt x="48128" y="27000"/>
                    <a:pt x="48128" y="27000"/>
                    <a:pt x="48770" y="27375"/>
                  </a:cubicBezTo>
                  <a:cubicBezTo>
                    <a:pt x="48770" y="27375"/>
                    <a:pt x="49411" y="27750"/>
                    <a:pt x="50053" y="28125"/>
                  </a:cubicBezTo>
                  <a:cubicBezTo>
                    <a:pt x="51336" y="28875"/>
                    <a:pt x="51336" y="28875"/>
                    <a:pt x="51336" y="29250"/>
                  </a:cubicBezTo>
                  <a:cubicBezTo>
                    <a:pt x="51336" y="29625"/>
                    <a:pt x="50053" y="29625"/>
                    <a:pt x="49411" y="29625"/>
                  </a:cubicBezTo>
                  <a:cubicBezTo>
                    <a:pt x="47486" y="29625"/>
                    <a:pt x="45561" y="29625"/>
                    <a:pt x="44919" y="30000"/>
                  </a:cubicBezTo>
                  <a:cubicBezTo>
                    <a:pt x="44278" y="30375"/>
                    <a:pt x="44278" y="30375"/>
                    <a:pt x="44278" y="30375"/>
                  </a:cubicBezTo>
                  <a:cubicBezTo>
                    <a:pt x="44278" y="30375"/>
                    <a:pt x="44278" y="30375"/>
                    <a:pt x="44278" y="30375"/>
                  </a:cubicBezTo>
                  <a:cubicBezTo>
                    <a:pt x="44919" y="30375"/>
                    <a:pt x="44919" y="30750"/>
                    <a:pt x="44919" y="31125"/>
                  </a:cubicBezTo>
                  <a:cubicBezTo>
                    <a:pt x="44919" y="32250"/>
                    <a:pt x="44919" y="32250"/>
                    <a:pt x="42994" y="32250"/>
                  </a:cubicBezTo>
                  <a:cubicBezTo>
                    <a:pt x="41711" y="32250"/>
                    <a:pt x="41711" y="32625"/>
                    <a:pt x="41711" y="32625"/>
                  </a:cubicBezTo>
                  <a:cubicBezTo>
                    <a:pt x="41711" y="33000"/>
                    <a:pt x="41069" y="33000"/>
                    <a:pt x="40427" y="33000"/>
                  </a:cubicBezTo>
                  <a:cubicBezTo>
                    <a:pt x="39786" y="33000"/>
                    <a:pt x="39786" y="33000"/>
                    <a:pt x="39786" y="33000"/>
                  </a:cubicBezTo>
                  <a:cubicBezTo>
                    <a:pt x="37219" y="33000"/>
                    <a:pt x="37219" y="33375"/>
                    <a:pt x="37219" y="33375"/>
                  </a:cubicBezTo>
                  <a:cubicBezTo>
                    <a:pt x="37219" y="33375"/>
                    <a:pt x="37219" y="33750"/>
                    <a:pt x="37219" y="33750"/>
                  </a:cubicBezTo>
                  <a:cubicBezTo>
                    <a:pt x="37219" y="34125"/>
                    <a:pt x="37219" y="34125"/>
                    <a:pt x="36577" y="34500"/>
                  </a:cubicBezTo>
                  <a:cubicBezTo>
                    <a:pt x="36577" y="34500"/>
                    <a:pt x="35935" y="34500"/>
                    <a:pt x="35294" y="34500"/>
                  </a:cubicBezTo>
                  <a:cubicBezTo>
                    <a:pt x="34010" y="34125"/>
                    <a:pt x="33368" y="34500"/>
                    <a:pt x="32085" y="34500"/>
                  </a:cubicBezTo>
                  <a:cubicBezTo>
                    <a:pt x="31443" y="34500"/>
                    <a:pt x="30802" y="34500"/>
                    <a:pt x="30802" y="34500"/>
                  </a:cubicBezTo>
                  <a:cubicBezTo>
                    <a:pt x="30802" y="34125"/>
                    <a:pt x="30802" y="33750"/>
                    <a:pt x="30802" y="33750"/>
                  </a:cubicBezTo>
                  <a:cubicBezTo>
                    <a:pt x="30802" y="33750"/>
                    <a:pt x="30802" y="33750"/>
                    <a:pt x="30802" y="33750"/>
                  </a:cubicBezTo>
                  <a:cubicBezTo>
                    <a:pt x="30802" y="33750"/>
                    <a:pt x="30802" y="33750"/>
                    <a:pt x="30802" y="33750"/>
                  </a:cubicBezTo>
                  <a:cubicBezTo>
                    <a:pt x="30160" y="33750"/>
                    <a:pt x="29518" y="33375"/>
                    <a:pt x="29518" y="33750"/>
                  </a:cubicBezTo>
                  <a:cubicBezTo>
                    <a:pt x="29518" y="33750"/>
                    <a:pt x="29518" y="33750"/>
                    <a:pt x="29518" y="34125"/>
                  </a:cubicBezTo>
                  <a:cubicBezTo>
                    <a:pt x="29518" y="34500"/>
                    <a:pt x="29518" y="34875"/>
                    <a:pt x="29518" y="35250"/>
                  </a:cubicBezTo>
                  <a:cubicBezTo>
                    <a:pt x="29518" y="35625"/>
                    <a:pt x="30160" y="36375"/>
                    <a:pt x="29518" y="36750"/>
                  </a:cubicBezTo>
                  <a:cubicBezTo>
                    <a:pt x="29518" y="36750"/>
                    <a:pt x="29518" y="36750"/>
                    <a:pt x="28877" y="36750"/>
                  </a:cubicBezTo>
                  <a:cubicBezTo>
                    <a:pt x="28235" y="36750"/>
                    <a:pt x="27593" y="37125"/>
                    <a:pt x="27593" y="37500"/>
                  </a:cubicBezTo>
                  <a:cubicBezTo>
                    <a:pt x="26951" y="37500"/>
                    <a:pt x="26951" y="37875"/>
                    <a:pt x="25668" y="37875"/>
                  </a:cubicBezTo>
                  <a:cubicBezTo>
                    <a:pt x="25668" y="37875"/>
                    <a:pt x="25668" y="37875"/>
                    <a:pt x="25668" y="37875"/>
                  </a:cubicBezTo>
                  <a:cubicBezTo>
                    <a:pt x="25026" y="37875"/>
                    <a:pt x="24385" y="37875"/>
                    <a:pt x="24385" y="37875"/>
                  </a:cubicBezTo>
                  <a:cubicBezTo>
                    <a:pt x="24385" y="38250"/>
                    <a:pt x="24385" y="38250"/>
                    <a:pt x="24385" y="38625"/>
                  </a:cubicBezTo>
                  <a:cubicBezTo>
                    <a:pt x="24385" y="39375"/>
                    <a:pt x="24385" y="39375"/>
                    <a:pt x="23743" y="39750"/>
                  </a:cubicBezTo>
                  <a:cubicBezTo>
                    <a:pt x="23101" y="40125"/>
                    <a:pt x="23101" y="40125"/>
                    <a:pt x="23101" y="40500"/>
                  </a:cubicBezTo>
                  <a:cubicBezTo>
                    <a:pt x="23101" y="40500"/>
                    <a:pt x="23101" y="40500"/>
                    <a:pt x="23101" y="40500"/>
                  </a:cubicBezTo>
                  <a:cubicBezTo>
                    <a:pt x="22459" y="40500"/>
                    <a:pt x="22459" y="40500"/>
                    <a:pt x="22459" y="40500"/>
                  </a:cubicBezTo>
                  <a:cubicBezTo>
                    <a:pt x="21176" y="40500"/>
                    <a:pt x="19893" y="40500"/>
                    <a:pt x="19893" y="41250"/>
                  </a:cubicBezTo>
                  <a:cubicBezTo>
                    <a:pt x="19893" y="41625"/>
                    <a:pt x="19251" y="42750"/>
                    <a:pt x="17967" y="43125"/>
                  </a:cubicBezTo>
                  <a:cubicBezTo>
                    <a:pt x="16684" y="43125"/>
                    <a:pt x="16684" y="43500"/>
                    <a:pt x="16684" y="43500"/>
                  </a:cubicBezTo>
                  <a:cubicBezTo>
                    <a:pt x="16684" y="43500"/>
                    <a:pt x="17326" y="43875"/>
                    <a:pt x="17967" y="43875"/>
                  </a:cubicBezTo>
                  <a:cubicBezTo>
                    <a:pt x="18609" y="44250"/>
                    <a:pt x="18609" y="44250"/>
                    <a:pt x="18609" y="44250"/>
                  </a:cubicBezTo>
                  <a:cubicBezTo>
                    <a:pt x="19251" y="45000"/>
                    <a:pt x="19251" y="45750"/>
                    <a:pt x="17967" y="46125"/>
                  </a:cubicBezTo>
                  <a:cubicBezTo>
                    <a:pt x="16684" y="46500"/>
                    <a:pt x="16042" y="46500"/>
                    <a:pt x="16042" y="46875"/>
                  </a:cubicBezTo>
                  <a:cubicBezTo>
                    <a:pt x="15401" y="46875"/>
                    <a:pt x="15401" y="46875"/>
                    <a:pt x="16042" y="47625"/>
                  </a:cubicBezTo>
                  <a:cubicBezTo>
                    <a:pt x="16042" y="48375"/>
                    <a:pt x="15401" y="49875"/>
                    <a:pt x="14759" y="51000"/>
                  </a:cubicBezTo>
                  <a:cubicBezTo>
                    <a:pt x="14759" y="51375"/>
                    <a:pt x="14759" y="51750"/>
                    <a:pt x="14759" y="51750"/>
                  </a:cubicBezTo>
                  <a:cubicBezTo>
                    <a:pt x="15401" y="52125"/>
                    <a:pt x="15401" y="53625"/>
                    <a:pt x="13475" y="56250"/>
                  </a:cubicBezTo>
                  <a:cubicBezTo>
                    <a:pt x="12834" y="56250"/>
                    <a:pt x="12834" y="56250"/>
                    <a:pt x="12834" y="56250"/>
                  </a:cubicBezTo>
                  <a:cubicBezTo>
                    <a:pt x="10909" y="56250"/>
                    <a:pt x="10909" y="56250"/>
                    <a:pt x="10909" y="56250"/>
                  </a:cubicBezTo>
                  <a:cubicBezTo>
                    <a:pt x="10909" y="56250"/>
                    <a:pt x="10909" y="56250"/>
                    <a:pt x="10909" y="56250"/>
                  </a:cubicBezTo>
                  <a:cubicBezTo>
                    <a:pt x="10267" y="56625"/>
                    <a:pt x="10267" y="56625"/>
                    <a:pt x="9625" y="57000"/>
                  </a:cubicBezTo>
                  <a:cubicBezTo>
                    <a:pt x="8983" y="57000"/>
                    <a:pt x="8342" y="57000"/>
                    <a:pt x="8342" y="57375"/>
                  </a:cubicBezTo>
                  <a:cubicBezTo>
                    <a:pt x="7700" y="58125"/>
                    <a:pt x="7058" y="58125"/>
                    <a:pt x="7058" y="58125"/>
                  </a:cubicBezTo>
                  <a:cubicBezTo>
                    <a:pt x="7058" y="58125"/>
                    <a:pt x="7058" y="58125"/>
                    <a:pt x="7058" y="58125"/>
                  </a:cubicBezTo>
                  <a:cubicBezTo>
                    <a:pt x="7058" y="58125"/>
                    <a:pt x="7058" y="58125"/>
                    <a:pt x="7058" y="58125"/>
                  </a:cubicBezTo>
                  <a:cubicBezTo>
                    <a:pt x="7058" y="58500"/>
                    <a:pt x="6417" y="58875"/>
                    <a:pt x="6417" y="59250"/>
                  </a:cubicBezTo>
                  <a:cubicBezTo>
                    <a:pt x="6417" y="60000"/>
                    <a:pt x="6417" y="60375"/>
                    <a:pt x="7058" y="60750"/>
                  </a:cubicBezTo>
                  <a:cubicBezTo>
                    <a:pt x="7058" y="60750"/>
                    <a:pt x="7058" y="60750"/>
                    <a:pt x="7058" y="60750"/>
                  </a:cubicBezTo>
                  <a:cubicBezTo>
                    <a:pt x="7700" y="61125"/>
                    <a:pt x="7700" y="61125"/>
                    <a:pt x="7700" y="61125"/>
                  </a:cubicBezTo>
                  <a:cubicBezTo>
                    <a:pt x="7700" y="61500"/>
                    <a:pt x="8342" y="61875"/>
                    <a:pt x="7700" y="62250"/>
                  </a:cubicBezTo>
                  <a:cubicBezTo>
                    <a:pt x="7700" y="62250"/>
                    <a:pt x="7700" y="62250"/>
                    <a:pt x="7700" y="62250"/>
                  </a:cubicBezTo>
                  <a:cubicBezTo>
                    <a:pt x="8342" y="62250"/>
                    <a:pt x="8983" y="62250"/>
                    <a:pt x="8983" y="62625"/>
                  </a:cubicBezTo>
                  <a:cubicBezTo>
                    <a:pt x="8983" y="63375"/>
                    <a:pt x="8983" y="63750"/>
                    <a:pt x="9625" y="64500"/>
                  </a:cubicBezTo>
                  <a:cubicBezTo>
                    <a:pt x="10267" y="64875"/>
                    <a:pt x="10909" y="66000"/>
                    <a:pt x="10267" y="66750"/>
                  </a:cubicBezTo>
                  <a:cubicBezTo>
                    <a:pt x="10267" y="67125"/>
                    <a:pt x="9625" y="67125"/>
                    <a:pt x="8983" y="67125"/>
                  </a:cubicBezTo>
                  <a:cubicBezTo>
                    <a:pt x="8342" y="67500"/>
                    <a:pt x="7700" y="67500"/>
                    <a:pt x="7700" y="67500"/>
                  </a:cubicBezTo>
                  <a:cubicBezTo>
                    <a:pt x="7700" y="67875"/>
                    <a:pt x="8342" y="67875"/>
                    <a:pt x="9625" y="67875"/>
                  </a:cubicBezTo>
                  <a:cubicBezTo>
                    <a:pt x="10267" y="67875"/>
                    <a:pt x="10267" y="67875"/>
                    <a:pt x="10267" y="67875"/>
                  </a:cubicBezTo>
                  <a:cubicBezTo>
                    <a:pt x="12192" y="67875"/>
                    <a:pt x="12192" y="68625"/>
                    <a:pt x="12192" y="69375"/>
                  </a:cubicBezTo>
                  <a:cubicBezTo>
                    <a:pt x="12192" y="70125"/>
                    <a:pt x="12192" y="70875"/>
                    <a:pt x="12192" y="71250"/>
                  </a:cubicBezTo>
                  <a:cubicBezTo>
                    <a:pt x="11550" y="71625"/>
                    <a:pt x="11550" y="72375"/>
                    <a:pt x="12192" y="73125"/>
                  </a:cubicBezTo>
                  <a:cubicBezTo>
                    <a:pt x="12192" y="73125"/>
                    <a:pt x="12192" y="73500"/>
                    <a:pt x="12192" y="73500"/>
                  </a:cubicBezTo>
                  <a:cubicBezTo>
                    <a:pt x="12192" y="73875"/>
                    <a:pt x="11550" y="73875"/>
                    <a:pt x="9625" y="74250"/>
                  </a:cubicBezTo>
                  <a:cubicBezTo>
                    <a:pt x="9625" y="74250"/>
                    <a:pt x="8983" y="74250"/>
                    <a:pt x="8983" y="74250"/>
                  </a:cubicBezTo>
                  <a:cubicBezTo>
                    <a:pt x="8342" y="74250"/>
                    <a:pt x="7700" y="74250"/>
                    <a:pt x="7700" y="74625"/>
                  </a:cubicBezTo>
                  <a:cubicBezTo>
                    <a:pt x="7058" y="74625"/>
                    <a:pt x="6417" y="74625"/>
                    <a:pt x="5775" y="75000"/>
                  </a:cubicBezTo>
                  <a:cubicBezTo>
                    <a:pt x="5775" y="75000"/>
                    <a:pt x="5775" y="75375"/>
                    <a:pt x="5775" y="75375"/>
                  </a:cubicBezTo>
                  <a:cubicBezTo>
                    <a:pt x="5775" y="75750"/>
                    <a:pt x="7058" y="75750"/>
                    <a:pt x="7700" y="76125"/>
                  </a:cubicBezTo>
                  <a:cubicBezTo>
                    <a:pt x="8342" y="76125"/>
                    <a:pt x="8983" y="76500"/>
                    <a:pt x="9625" y="76875"/>
                  </a:cubicBezTo>
                  <a:cubicBezTo>
                    <a:pt x="9625" y="76875"/>
                    <a:pt x="9625" y="77250"/>
                    <a:pt x="10267" y="77250"/>
                  </a:cubicBezTo>
                  <a:cubicBezTo>
                    <a:pt x="10267" y="77625"/>
                    <a:pt x="10909" y="77625"/>
                    <a:pt x="10909" y="77625"/>
                  </a:cubicBezTo>
                  <a:cubicBezTo>
                    <a:pt x="11550" y="78000"/>
                    <a:pt x="11550" y="78375"/>
                    <a:pt x="10909" y="78750"/>
                  </a:cubicBezTo>
                  <a:cubicBezTo>
                    <a:pt x="10909" y="78750"/>
                    <a:pt x="10909" y="79125"/>
                    <a:pt x="10267" y="79125"/>
                  </a:cubicBezTo>
                  <a:cubicBezTo>
                    <a:pt x="10267" y="79500"/>
                    <a:pt x="9625" y="79875"/>
                    <a:pt x="9625" y="80250"/>
                  </a:cubicBezTo>
                  <a:cubicBezTo>
                    <a:pt x="8983" y="80625"/>
                    <a:pt x="8983" y="81000"/>
                    <a:pt x="8342" y="81000"/>
                  </a:cubicBezTo>
                  <a:cubicBezTo>
                    <a:pt x="8342" y="81375"/>
                    <a:pt x="8342" y="81375"/>
                    <a:pt x="8342" y="81750"/>
                  </a:cubicBezTo>
                  <a:cubicBezTo>
                    <a:pt x="8342" y="82125"/>
                    <a:pt x="8342" y="82500"/>
                    <a:pt x="7700" y="82875"/>
                  </a:cubicBezTo>
                  <a:cubicBezTo>
                    <a:pt x="7058" y="82875"/>
                    <a:pt x="6417" y="82875"/>
                    <a:pt x="6417" y="82875"/>
                  </a:cubicBezTo>
                  <a:cubicBezTo>
                    <a:pt x="6417" y="83250"/>
                    <a:pt x="6417" y="83625"/>
                    <a:pt x="6417" y="83625"/>
                  </a:cubicBezTo>
                  <a:cubicBezTo>
                    <a:pt x="7058" y="83625"/>
                    <a:pt x="7058" y="83625"/>
                    <a:pt x="7058" y="83625"/>
                  </a:cubicBezTo>
                  <a:cubicBezTo>
                    <a:pt x="7058" y="83625"/>
                    <a:pt x="7700" y="83625"/>
                    <a:pt x="7700" y="83250"/>
                  </a:cubicBezTo>
                  <a:cubicBezTo>
                    <a:pt x="8342" y="83250"/>
                    <a:pt x="9625" y="82875"/>
                    <a:pt x="10267" y="83250"/>
                  </a:cubicBezTo>
                  <a:cubicBezTo>
                    <a:pt x="11550" y="83625"/>
                    <a:pt x="11550" y="83625"/>
                    <a:pt x="12192" y="84375"/>
                  </a:cubicBezTo>
                  <a:cubicBezTo>
                    <a:pt x="12192" y="84750"/>
                    <a:pt x="12192" y="84750"/>
                    <a:pt x="12192" y="84750"/>
                  </a:cubicBezTo>
                  <a:cubicBezTo>
                    <a:pt x="12834" y="84750"/>
                    <a:pt x="12834" y="85125"/>
                    <a:pt x="13475" y="85125"/>
                  </a:cubicBezTo>
                  <a:cubicBezTo>
                    <a:pt x="14117" y="85500"/>
                    <a:pt x="14117" y="85500"/>
                    <a:pt x="14759" y="85875"/>
                  </a:cubicBezTo>
                  <a:cubicBezTo>
                    <a:pt x="15401" y="86625"/>
                    <a:pt x="16042" y="86625"/>
                    <a:pt x="16684" y="86625"/>
                  </a:cubicBezTo>
                  <a:cubicBezTo>
                    <a:pt x="17326" y="86625"/>
                    <a:pt x="17326" y="86625"/>
                    <a:pt x="17967" y="86625"/>
                  </a:cubicBezTo>
                  <a:cubicBezTo>
                    <a:pt x="19251" y="87000"/>
                    <a:pt x="19893" y="87375"/>
                    <a:pt x="19893" y="87750"/>
                  </a:cubicBezTo>
                  <a:cubicBezTo>
                    <a:pt x="20534" y="87750"/>
                    <a:pt x="20534" y="88125"/>
                    <a:pt x="20534" y="88125"/>
                  </a:cubicBezTo>
                  <a:cubicBezTo>
                    <a:pt x="21176" y="88125"/>
                    <a:pt x="21176" y="88125"/>
                    <a:pt x="21176" y="88125"/>
                  </a:cubicBezTo>
                  <a:cubicBezTo>
                    <a:pt x="21818" y="88500"/>
                    <a:pt x="20534" y="89250"/>
                    <a:pt x="19893" y="89250"/>
                  </a:cubicBezTo>
                  <a:cubicBezTo>
                    <a:pt x="19251" y="89250"/>
                    <a:pt x="19251" y="89625"/>
                    <a:pt x="19251" y="90000"/>
                  </a:cubicBezTo>
                  <a:cubicBezTo>
                    <a:pt x="19251" y="90375"/>
                    <a:pt x="19251" y="90375"/>
                    <a:pt x="19251" y="90375"/>
                  </a:cubicBezTo>
                  <a:cubicBezTo>
                    <a:pt x="19251" y="90375"/>
                    <a:pt x="19251" y="90375"/>
                    <a:pt x="19251" y="90375"/>
                  </a:cubicBezTo>
                  <a:cubicBezTo>
                    <a:pt x="19251" y="90375"/>
                    <a:pt x="19251" y="90375"/>
                    <a:pt x="19251" y="90375"/>
                  </a:cubicBezTo>
                  <a:cubicBezTo>
                    <a:pt x="18609" y="91500"/>
                    <a:pt x="17967" y="91875"/>
                    <a:pt x="17326" y="92250"/>
                  </a:cubicBezTo>
                  <a:cubicBezTo>
                    <a:pt x="17326" y="92250"/>
                    <a:pt x="17326" y="92250"/>
                    <a:pt x="16684" y="92625"/>
                  </a:cubicBezTo>
                  <a:cubicBezTo>
                    <a:pt x="16684" y="93000"/>
                    <a:pt x="16042" y="93000"/>
                    <a:pt x="14759" y="93000"/>
                  </a:cubicBezTo>
                  <a:cubicBezTo>
                    <a:pt x="14117" y="93000"/>
                    <a:pt x="12834" y="92625"/>
                    <a:pt x="11550" y="92250"/>
                  </a:cubicBezTo>
                  <a:cubicBezTo>
                    <a:pt x="11550" y="92250"/>
                    <a:pt x="11550" y="92250"/>
                    <a:pt x="11550" y="92250"/>
                  </a:cubicBezTo>
                  <a:cubicBezTo>
                    <a:pt x="10909" y="91875"/>
                    <a:pt x="10267" y="91875"/>
                    <a:pt x="10267" y="91875"/>
                  </a:cubicBezTo>
                  <a:cubicBezTo>
                    <a:pt x="9625" y="91500"/>
                    <a:pt x="9625" y="91125"/>
                    <a:pt x="8983" y="91500"/>
                  </a:cubicBezTo>
                  <a:cubicBezTo>
                    <a:pt x="8983" y="91500"/>
                    <a:pt x="8983" y="91500"/>
                    <a:pt x="8983" y="91500"/>
                  </a:cubicBezTo>
                  <a:cubicBezTo>
                    <a:pt x="8342" y="91875"/>
                    <a:pt x="8342" y="92625"/>
                    <a:pt x="6417" y="92625"/>
                  </a:cubicBezTo>
                  <a:cubicBezTo>
                    <a:pt x="5775" y="92625"/>
                    <a:pt x="5133" y="93750"/>
                    <a:pt x="5133" y="94125"/>
                  </a:cubicBezTo>
                  <a:cubicBezTo>
                    <a:pt x="5133" y="94125"/>
                    <a:pt x="5133" y="94125"/>
                    <a:pt x="5133" y="94125"/>
                  </a:cubicBezTo>
                  <a:cubicBezTo>
                    <a:pt x="5133" y="94500"/>
                    <a:pt x="5133" y="94875"/>
                    <a:pt x="5133" y="94875"/>
                  </a:cubicBezTo>
                  <a:cubicBezTo>
                    <a:pt x="4491" y="95250"/>
                    <a:pt x="4491" y="95250"/>
                    <a:pt x="3850" y="95250"/>
                  </a:cubicBezTo>
                  <a:cubicBezTo>
                    <a:pt x="3208" y="95250"/>
                    <a:pt x="3208" y="95250"/>
                    <a:pt x="3208" y="95250"/>
                  </a:cubicBezTo>
                  <a:cubicBezTo>
                    <a:pt x="3208" y="95250"/>
                    <a:pt x="3208" y="95625"/>
                    <a:pt x="3208" y="96000"/>
                  </a:cubicBezTo>
                  <a:cubicBezTo>
                    <a:pt x="3208" y="96375"/>
                    <a:pt x="3208" y="96375"/>
                    <a:pt x="3208" y="96375"/>
                  </a:cubicBezTo>
                  <a:cubicBezTo>
                    <a:pt x="3208" y="96750"/>
                    <a:pt x="2566" y="97125"/>
                    <a:pt x="2566" y="97125"/>
                  </a:cubicBezTo>
                  <a:cubicBezTo>
                    <a:pt x="2566" y="97500"/>
                    <a:pt x="1925" y="97875"/>
                    <a:pt x="1925" y="98250"/>
                  </a:cubicBezTo>
                  <a:cubicBezTo>
                    <a:pt x="1925" y="98625"/>
                    <a:pt x="1925" y="99000"/>
                    <a:pt x="2566" y="99000"/>
                  </a:cubicBezTo>
                  <a:cubicBezTo>
                    <a:pt x="2566" y="99375"/>
                    <a:pt x="2566" y="99750"/>
                    <a:pt x="2566" y="100125"/>
                  </a:cubicBezTo>
                  <a:cubicBezTo>
                    <a:pt x="2566" y="100500"/>
                    <a:pt x="2566" y="100500"/>
                    <a:pt x="2566" y="100500"/>
                  </a:cubicBezTo>
                  <a:cubicBezTo>
                    <a:pt x="2566" y="101250"/>
                    <a:pt x="1925" y="101625"/>
                    <a:pt x="1283" y="101625"/>
                  </a:cubicBezTo>
                  <a:cubicBezTo>
                    <a:pt x="641" y="102000"/>
                    <a:pt x="641" y="102000"/>
                    <a:pt x="641" y="102375"/>
                  </a:cubicBezTo>
                  <a:cubicBezTo>
                    <a:pt x="0" y="102375"/>
                    <a:pt x="0" y="102375"/>
                    <a:pt x="0" y="102375"/>
                  </a:cubicBezTo>
                  <a:cubicBezTo>
                    <a:pt x="0" y="102750"/>
                    <a:pt x="641" y="102750"/>
                    <a:pt x="641" y="103125"/>
                  </a:cubicBezTo>
                  <a:cubicBezTo>
                    <a:pt x="1283" y="103125"/>
                    <a:pt x="1283" y="103500"/>
                    <a:pt x="1925" y="103500"/>
                  </a:cubicBezTo>
                  <a:cubicBezTo>
                    <a:pt x="3208" y="104625"/>
                    <a:pt x="3208" y="104625"/>
                    <a:pt x="5133" y="104250"/>
                  </a:cubicBezTo>
                  <a:cubicBezTo>
                    <a:pt x="6417" y="104250"/>
                    <a:pt x="8342" y="103875"/>
                    <a:pt x="9625" y="104625"/>
                  </a:cubicBezTo>
                  <a:cubicBezTo>
                    <a:pt x="10267" y="105375"/>
                    <a:pt x="10909" y="105375"/>
                    <a:pt x="11550" y="105375"/>
                  </a:cubicBezTo>
                  <a:cubicBezTo>
                    <a:pt x="12192" y="105375"/>
                    <a:pt x="12834" y="105750"/>
                    <a:pt x="12834" y="106500"/>
                  </a:cubicBezTo>
                  <a:cubicBezTo>
                    <a:pt x="12834" y="107250"/>
                    <a:pt x="13475" y="107625"/>
                    <a:pt x="13475" y="108000"/>
                  </a:cubicBezTo>
                  <a:cubicBezTo>
                    <a:pt x="14117" y="108375"/>
                    <a:pt x="14759" y="108375"/>
                    <a:pt x="14759" y="109125"/>
                  </a:cubicBezTo>
                  <a:cubicBezTo>
                    <a:pt x="14759" y="109125"/>
                    <a:pt x="14759" y="109125"/>
                    <a:pt x="15401" y="109125"/>
                  </a:cubicBezTo>
                  <a:cubicBezTo>
                    <a:pt x="15401" y="109125"/>
                    <a:pt x="16042" y="109500"/>
                    <a:pt x="16042" y="109500"/>
                  </a:cubicBezTo>
                  <a:cubicBezTo>
                    <a:pt x="16684" y="110250"/>
                    <a:pt x="16684" y="110250"/>
                    <a:pt x="16684" y="110625"/>
                  </a:cubicBezTo>
                  <a:cubicBezTo>
                    <a:pt x="17326" y="110250"/>
                    <a:pt x="17967" y="110250"/>
                    <a:pt x="17967" y="110625"/>
                  </a:cubicBezTo>
                  <a:cubicBezTo>
                    <a:pt x="17967" y="110625"/>
                    <a:pt x="17967" y="110625"/>
                    <a:pt x="17967" y="110625"/>
                  </a:cubicBezTo>
                  <a:cubicBezTo>
                    <a:pt x="17967" y="111000"/>
                    <a:pt x="17967" y="111000"/>
                    <a:pt x="17967" y="111000"/>
                  </a:cubicBezTo>
                  <a:cubicBezTo>
                    <a:pt x="17967" y="111375"/>
                    <a:pt x="17967" y="111375"/>
                    <a:pt x="17967" y="111375"/>
                  </a:cubicBezTo>
                  <a:cubicBezTo>
                    <a:pt x="17326" y="111750"/>
                    <a:pt x="17326" y="111750"/>
                    <a:pt x="17326" y="111750"/>
                  </a:cubicBezTo>
                  <a:cubicBezTo>
                    <a:pt x="17326" y="111750"/>
                    <a:pt x="17326" y="111375"/>
                    <a:pt x="16684" y="111375"/>
                  </a:cubicBezTo>
                  <a:cubicBezTo>
                    <a:pt x="16684" y="111375"/>
                    <a:pt x="16684" y="111375"/>
                    <a:pt x="16684" y="111375"/>
                  </a:cubicBezTo>
                  <a:cubicBezTo>
                    <a:pt x="16042" y="111750"/>
                    <a:pt x="15401" y="112125"/>
                    <a:pt x="16042" y="112500"/>
                  </a:cubicBezTo>
                  <a:cubicBezTo>
                    <a:pt x="16042" y="112875"/>
                    <a:pt x="16042" y="112875"/>
                    <a:pt x="16684" y="112875"/>
                  </a:cubicBezTo>
                  <a:cubicBezTo>
                    <a:pt x="16684" y="112875"/>
                    <a:pt x="17326" y="112875"/>
                    <a:pt x="17326" y="112500"/>
                  </a:cubicBezTo>
                  <a:cubicBezTo>
                    <a:pt x="17967" y="112125"/>
                    <a:pt x="18609" y="111750"/>
                    <a:pt x="19893" y="111750"/>
                  </a:cubicBezTo>
                  <a:cubicBezTo>
                    <a:pt x="19893" y="111750"/>
                    <a:pt x="20534" y="112125"/>
                    <a:pt x="20534" y="112125"/>
                  </a:cubicBezTo>
                  <a:cubicBezTo>
                    <a:pt x="20534" y="112500"/>
                    <a:pt x="20534" y="112500"/>
                    <a:pt x="20534" y="112500"/>
                  </a:cubicBezTo>
                  <a:cubicBezTo>
                    <a:pt x="21818" y="112125"/>
                    <a:pt x="23101" y="112125"/>
                    <a:pt x="23743" y="112875"/>
                  </a:cubicBezTo>
                  <a:cubicBezTo>
                    <a:pt x="23743" y="112875"/>
                    <a:pt x="24385" y="112875"/>
                    <a:pt x="24385" y="113250"/>
                  </a:cubicBezTo>
                  <a:cubicBezTo>
                    <a:pt x="24385" y="114000"/>
                    <a:pt x="23101" y="114375"/>
                    <a:pt x="22459" y="114750"/>
                  </a:cubicBezTo>
                  <a:cubicBezTo>
                    <a:pt x="22459" y="114750"/>
                    <a:pt x="22459" y="114750"/>
                    <a:pt x="22459" y="114750"/>
                  </a:cubicBezTo>
                  <a:cubicBezTo>
                    <a:pt x="22459" y="114750"/>
                    <a:pt x="22459" y="114750"/>
                    <a:pt x="23101" y="115125"/>
                  </a:cubicBezTo>
                  <a:cubicBezTo>
                    <a:pt x="23101" y="115500"/>
                    <a:pt x="23743" y="115500"/>
                    <a:pt x="23743" y="115875"/>
                  </a:cubicBezTo>
                  <a:cubicBezTo>
                    <a:pt x="23743" y="115875"/>
                    <a:pt x="23743" y="115875"/>
                    <a:pt x="23743" y="115875"/>
                  </a:cubicBezTo>
                  <a:cubicBezTo>
                    <a:pt x="23101" y="115875"/>
                    <a:pt x="23101" y="115875"/>
                    <a:pt x="23101" y="115875"/>
                  </a:cubicBezTo>
                  <a:cubicBezTo>
                    <a:pt x="23101" y="115875"/>
                    <a:pt x="23101" y="116250"/>
                    <a:pt x="23743" y="116625"/>
                  </a:cubicBezTo>
                  <a:cubicBezTo>
                    <a:pt x="23743" y="116625"/>
                    <a:pt x="24385" y="117000"/>
                    <a:pt x="24385" y="117375"/>
                  </a:cubicBezTo>
                  <a:cubicBezTo>
                    <a:pt x="24385" y="117750"/>
                    <a:pt x="24385" y="118875"/>
                    <a:pt x="25026" y="119250"/>
                  </a:cubicBezTo>
                  <a:cubicBezTo>
                    <a:pt x="25026" y="119625"/>
                    <a:pt x="25668" y="119625"/>
                    <a:pt x="26310" y="119625"/>
                  </a:cubicBezTo>
                  <a:cubicBezTo>
                    <a:pt x="26310" y="119625"/>
                    <a:pt x="26951" y="119625"/>
                    <a:pt x="26951" y="119250"/>
                  </a:cubicBezTo>
                  <a:cubicBezTo>
                    <a:pt x="27593" y="118500"/>
                    <a:pt x="28877" y="118875"/>
                    <a:pt x="30160" y="118875"/>
                  </a:cubicBezTo>
                  <a:cubicBezTo>
                    <a:pt x="30802" y="118875"/>
                    <a:pt x="31443" y="118875"/>
                    <a:pt x="31443" y="118875"/>
                  </a:cubicBezTo>
                  <a:cubicBezTo>
                    <a:pt x="32727" y="118875"/>
                    <a:pt x="34010" y="119250"/>
                    <a:pt x="34652" y="119625"/>
                  </a:cubicBezTo>
                  <a:cubicBezTo>
                    <a:pt x="35294" y="119625"/>
                    <a:pt x="35294" y="119625"/>
                    <a:pt x="35935" y="120000"/>
                  </a:cubicBezTo>
                  <a:cubicBezTo>
                    <a:pt x="35935" y="120000"/>
                    <a:pt x="36577" y="120000"/>
                    <a:pt x="37219" y="119625"/>
                  </a:cubicBezTo>
                  <a:cubicBezTo>
                    <a:pt x="36577" y="119625"/>
                    <a:pt x="36577" y="119625"/>
                    <a:pt x="36577" y="119625"/>
                  </a:cubicBezTo>
                  <a:cubicBezTo>
                    <a:pt x="37219" y="119625"/>
                    <a:pt x="37219" y="118500"/>
                    <a:pt x="37219" y="117750"/>
                  </a:cubicBezTo>
                  <a:cubicBezTo>
                    <a:pt x="37219" y="117375"/>
                    <a:pt x="37219" y="117375"/>
                    <a:pt x="37219" y="117375"/>
                  </a:cubicBezTo>
                  <a:cubicBezTo>
                    <a:pt x="37219" y="117000"/>
                    <a:pt x="37860" y="116625"/>
                    <a:pt x="39144" y="115875"/>
                  </a:cubicBezTo>
                  <a:cubicBezTo>
                    <a:pt x="39144" y="115875"/>
                    <a:pt x="39144" y="115875"/>
                    <a:pt x="39144" y="115875"/>
                  </a:cubicBezTo>
                  <a:cubicBezTo>
                    <a:pt x="39786" y="115500"/>
                    <a:pt x="39786" y="115125"/>
                    <a:pt x="39786" y="114750"/>
                  </a:cubicBezTo>
                  <a:cubicBezTo>
                    <a:pt x="39786" y="114375"/>
                    <a:pt x="39786" y="114375"/>
                    <a:pt x="39786" y="114375"/>
                  </a:cubicBezTo>
                  <a:cubicBezTo>
                    <a:pt x="39786" y="114000"/>
                    <a:pt x="39786" y="114000"/>
                    <a:pt x="39786" y="114000"/>
                  </a:cubicBezTo>
                  <a:cubicBezTo>
                    <a:pt x="39786" y="113250"/>
                    <a:pt x="39786" y="112500"/>
                    <a:pt x="39786" y="111750"/>
                  </a:cubicBezTo>
                  <a:cubicBezTo>
                    <a:pt x="39786" y="111375"/>
                    <a:pt x="41069" y="111000"/>
                    <a:pt x="42352" y="110625"/>
                  </a:cubicBezTo>
                  <a:cubicBezTo>
                    <a:pt x="42994" y="110625"/>
                    <a:pt x="42994" y="110625"/>
                    <a:pt x="42994" y="110625"/>
                  </a:cubicBezTo>
                  <a:cubicBezTo>
                    <a:pt x="42994" y="110625"/>
                    <a:pt x="42994" y="110625"/>
                    <a:pt x="42994" y="110625"/>
                  </a:cubicBezTo>
                  <a:cubicBezTo>
                    <a:pt x="43636" y="110250"/>
                    <a:pt x="44919" y="110250"/>
                    <a:pt x="44919" y="109875"/>
                  </a:cubicBezTo>
                  <a:cubicBezTo>
                    <a:pt x="45561" y="109500"/>
                    <a:pt x="46203" y="109500"/>
                    <a:pt x="46203" y="109125"/>
                  </a:cubicBezTo>
                  <a:cubicBezTo>
                    <a:pt x="46844" y="109125"/>
                    <a:pt x="47486" y="108750"/>
                    <a:pt x="47486" y="108750"/>
                  </a:cubicBezTo>
                  <a:cubicBezTo>
                    <a:pt x="48128" y="108375"/>
                    <a:pt x="48128" y="108000"/>
                    <a:pt x="48770" y="108000"/>
                  </a:cubicBezTo>
                  <a:cubicBezTo>
                    <a:pt x="49411" y="107625"/>
                    <a:pt x="49411" y="107625"/>
                    <a:pt x="50053" y="107250"/>
                  </a:cubicBezTo>
                  <a:cubicBezTo>
                    <a:pt x="50053" y="106875"/>
                    <a:pt x="51336" y="106500"/>
                    <a:pt x="51978" y="106500"/>
                  </a:cubicBezTo>
                  <a:cubicBezTo>
                    <a:pt x="51978" y="106500"/>
                    <a:pt x="52620" y="106500"/>
                    <a:pt x="52620" y="106125"/>
                  </a:cubicBezTo>
                  <a:cubicBezTo>
                    <a:pt x="52620" y="106125"/>
                    <a:pt x="53262" y="105750"/>
                    <a:pt x="53262" y="105750"/>
                  </a:cubicBezTo>
                  <a:cubicBezTo>
                    <a:pt x="53262" y="105375"/>
                    <a:pt x="53262" y="105000"/>
                    <a:pt x="54545" y="105000"/>
                  </a:cubicBezTo>
                  <a:cubicBezTo>
                    <a:pt x="53903" y="104625"/>
                    <a:pt x="53903" y="104250"/>
                    <a:pt x="53262" y="104250"/>
                  </a:cubicBezTo>
                  <a:cubicBezTo>
                    <a:pt x="53262" y="103875"/>
                    <a:pt x="53262" y="103875"/>
                    <a:pt x="53262" y="103500"/>
                  </a:cubicBezTo>
                  <a:cubicBezTo>
                    <a:pt x="53262" y="103500"/>
                    <a:pt x="53262" y="103500"/>
                    <a:pt x="53262" y="103125"/>
                  </a:cubicBezTo>
                  <a:cubicBezTo>
                    <a:pt x="53262" y="103125"/>
                    <a:pt x="54545" y="103125"/>
                    <a:pt x="55187" y="103125"/>
                  </a:cubicBezTo>
                  <a:cubicBezTo>
                    <a:pt x="55187" y="103125"/>
                    <a:pt x="55187" y="102750"/>
                    <a:pt x="55828" y="102750"/>
                  </a:cubicBezTo>
                  <a:cubicBezTo>
                    <a:pt x="55828" y="102750"/>
                    <a:pt x="56470" y="102375"/>
                    <a:pt x="57112" y="102000"/>
                  </a:cubicBezTo>
                  <a:cubicBezTo>
                    <a:pt x="57112" y="101625"/>
                    <a:pt x="57754" y="101625"/>
                    <a:pt x="57754" y="101625"/>
                  </a:cubicBezTo>
                  <a:cubicBezTo>
                    <a:pt x="58395" y="101250"/>
                    <a:pt x="58395" y="101250"/>
                    <a:pt x="58395" y="101250"/>
                  </a:cubicBezTo>
                  <a:cubicBezTo>
                    <a:pt x="59037" y="100875"/>
                    <a:pt x="59037" y="100875"/>
                    <a:pt x="59679" y="100500"/>
                  </a:cubicBezTo>
                  <a:cubicBezTo>
                    <a:pt x="60320" y="100500"/>
                    <a:pt x="60320" y="100125"/>
                    <a:pt x="60962" y="99750"/>
                  </a:cubicBezTo>
                  <a:cubicBezTo>
                    <a:pt x="62245" y="99000"/>
                    <a:pt x="62245" y="98625"/>
                    <a:pt x="62245" y="98250"/>
                  </a:cubicBezTo>
                  <a:cubicBezTo>
                    <a:pt x="62245" y="98250"/>
                    <a:pt x="62245" y="98250"/>
                    <a:pt x="62245" y="98250"/>
                  </a:cubicBezTo>
                  <a:cubicBezTo>
                    <a:pt x="62245" y="97500"/>
                    <a:pt x="62245" y="97125"/>
                    <a:pt x="62887" y="96375"/>
                  </a:cubicBezTo>
                  <a:cubicBezTo>
                    <a:pt x="62887" y="96375"/>
                    <a:pt x="62887" y="96000"/>
                    <a:pt x="61604" y="95625"/>
                  </a:cubicBezTo>
                  <a:cubicBezTo>
                    <a:pt x="60962" y="95250"/>
                    <a:pt x="60962" y="94500"/>
                    <a:pt x="60962" y="94125"/>
                  </a:cubicBezTo>
                  <a:cubicBezTo>
                    <a:pt x="60962" y="93750"/>
                    <a:pt x="60962" y="93750"/>
                    <a:pt x="60962" y="93750"/>
                  </a:cubicBezTo>
                  <a:cubicBezTo>
                    <a:pt x="60962" y="93375"/>
                    <a:pt x="60962" y="93375"/>
                    <a:pt x="60962" y="93375"/>
                  </a:cubicBezTo>
                  <a:cubicBezTo>
                    <a:pt x="60962" y="93000"/>
                    <a:pt x="60962" y="92250"/>
                    <a:pt x="61604" y="91500"/>
                  </a:cubicBezTo>
                  <a:cubicBezTo>
                    <a:pt x="61604" y="90750"/>
                    <a:pt x="61604" y="90375"/>
                    <a:pt x="60962" y="90000"/>
                  </a:cubicBezTo>
                  <a:cubicBezTo>
                    <a:pt x="60320" y="90000"/>
                    <a:pt x="59037" y="89625"/>
                    <a:pt x="58395" y="89250"/>
                  </a:cubicBezTo>
                  <a:cubicBezTo>
                    <a:pt x="58395" y="89250"/>
                    <a:pt x="58395" y="89250"/>
                    <a:pt x="58395" y="89250"/>
                  </a:cubicBezTo>
                  <a:cubicBezTo>
                    <a:pt x="57754" y="88875"/>
                    <a:pt x="57112" y="88125"/>
                    <a:pt x="57112" y="87750"/>
                  </a:cubicBezTo>
                  <a:cubicBezTo>
                    <a:pt x="57112" y="87750"/>
                    <a:pt x="57112" y="87375"/>
                    <a:pt x="57112" y="87375"/>
                  </a:cubicBezTo>
                  <a:cubicBezTo>
                    <a:pt x="57112" y="86625"/>
                    <a:pt x="57112" y="85875"/>
                    <a:pt x="55828" y="85500"/>
                  </a:cubicBezTo>
                  <a:cubicBezTo>
                    <a:pt x="55828" y="85125"/>
                    <a:pt x="55828" y="84750"/>
                    <a:pt x="56470" y="84375"/>
                  </a:cubicBezTo>
                  <a:cubicBezTo>
                    <a:pt x="56470" y="84000"/>
                    <a:pt x="57112" y="84000"/>
                    <a:pt x="57112" y="83625"/>
                  </a:cubicBezTo>
                  <a:cubicBezTo>
                    <a:pt x="57112" y="83250"/>
                    <a:pt x="56470" y="83250"/>
                    <a:pt x="55187" y="83250"/>
                  </a:cubicBezTo>
                  <a:cubicBezTo>
                    <a:pt x="55187" y="82875"/>
                    <a:pt x="55187" y="82875"/>
                    <a:pt x="55187" y="82875"/>
                  </a:cubicBezTo>
                  <a:cubicBezTo>
                    <a:pt x="54545" y="82875"/>
                    <a:pt x="53903" y="82875"/>
                    <a:pt x="53262" y="82500"/>
                  </a:cubicBezTo>
                  <a:cubicBezTo>
                    <a:pt x="53262" y="82125"/>
                    <a:pt x="52620" y="82125"/>
                    <a:pt x="52620" y="82125"/>
                  </a:cubicBezTo>
                  <a:cubicBezTo>
                    <a:pt x="51978" y="82125"/>
                    <a:pt x="51978" y="81750"/>
                    <a:pt x="51336" y="81750"/>
                  </a:cubicBezTo>
                  <a:cubicBezTo>
                    <a:pt x="51336" y="81750"/>
                    <a:pt x="51336" y="81750"/>
                    <a:pt x="51336" y="81750"/>
                  </a:cubicBezTo>
                  <a:cubicBezTo>
                    <a:pt x="50695" y="81375"/>
                    <a:pt x="50695" y="79875"/>
                    <a:pt x="50695" y="79875"/>
                  </a:cubicBezTo>
                  <a:cubicBezTo>
                    <a:pt x="50695" y="79500"/>
                    <a:pt x="50695" y="79500"/>
                    <a:pt x="50053" y="79125"/>
                  </a:cubicBezTo>
                  <a:cubicBezTo>
                    <a:pt x="50053" y="79125"/>
                    <a:pt x="50053" y="78750"/>
                    <a:pt x="50695" y="78375"/>
                  </a:cubicBezTo>
                  <a:cubicBezTo>
                    <a:pt x="50695" y="78375"/>
                    <a:pt x="51336" y="78375"/>
                    <a:pt x="51978" y="78375"/>
                  </a:cubicBezTo>
                  <a:cubicBezTo>
                    <a:pt x="52620" y="78375"/>
                    <a:pt x="52620" y="78000"/>
                    <a:pt x="52620" y="78000"/>
                  </a:cubicBezTo>
                  <a:cubicBezTo>
                    <a:pt x="53262" y="78000"/>
                    <a:pt x="53262" y="77625"/>
                    <a:pt x="54545" y="77625"/>
                  </a:cubicBezTo>
                  <a:cubicBezTo>
                    <a:pt x="54545" y="78000"/>
                    <a:pt x="54545" y="78000"/>
                    <a:pt x="54545" y="78000"/>
                  </a:cubicBezTo>
                  <a:cubicBezTo>
                    <a:pt x="55187" y="78000"/>
                    <a:pt x="55828" y="78375"/>
                    <a:pt x="57112" y="78375"/>
                  </a:cubicBezTo>
                  <a:cubicBezTo>
                    <a:pt x="57754" y="78000"/>
                    <a:pt x="58395" y="78375"/>
                    <a:pt x="58395" y="78375"/>
                  </a:cubicBezTo>
                  <a:cubicBezTo>
                    <a:pt x="59037" y="78750"/>
                    <a:pt x="59037" y="78750"/>
                    <a:pt x="59679" y="78750"/>
                  </a:cubicBezTo>
                  <a:cubicBezTo>
                    <a:pt x="60320" y="78750"/>
                    <a:pt x="60962" y="78750"/>
                    <a:pt x="60962" y="79125"/>
                  </a:cubicBezTo>
                  <a:cubicBezTo>
                    <a:pt x="61604" y="79125"/>
                    <a:pt x="61604" y="79125"/>
                    <a:pt x="62245" y="79125"/>
                  </a:cubicBezTo>
                  <a:cubicBezTo>
                    <a:pt x="62887" y="79125"/>
                    <a:pt x="62887" y="79500"/>
                    <a:pt x="62887" y="79500"/>
                  </a:cubicBezTo>
                  <a:cubicBezTo>
                    <a:pt x="62887" y="79500"/>
                    <a:pt x="62887" y="79875"/>
                    <a:pt x="63529" y="79500"/>
                  </a:cubicBezTo>
                  <a:cubicBezTo>
                    <a:pt x="64171" y="79500"/>
                    <a:pt x="64171" y="79875"/>
                    <a:pt x="64812" y="80250"/>
                  </a:cubicBezTo>
                  <a:cubicBezTo>
                    <a:pt x="64812" y="80625"/>
                    <a:pt x="64812" y="81000"/>
                    <a:pt x="64812" y="81000"/>
                  </a:cubicBezTo>
                  <a:cubicBezTo>
                    <a:pt x="66096" y="81000"/>
                    <a:pt x="66096" y="81375"/>
                    <a:pt x="66096" y="81375"/>
                  </a:cubicBezTo>
                  <a:cubicBezTo>
                    <a:pt x="66096" y="81375"/>
                    <a:pt x="66096" y="81375"/>
                    <a:pt x="66096" y="81375"/>
                  </a:cubicBezTo>
                  <a:cubicBezTo>
                    <a:pt x="66096" y="81375"/>
                    <a:pt x="66737" y="81375"/>
                    <a:pt x="67379" y="81375"/>
                  </a:cubicBezTo>
                  <a:cubicBezTo>
                    <a:pt x="68021" y="81375"/>
                    <a:pt x="68663" y="81375"/>
                    <a:pt x="69304" y="81375"/>
                  </a:cubicBezTo>
                  <a:cubicBezTo>
                    <a:pt x="69946" y="81375"/>
                    <a:pt x="70588" y="81375"/>
                    <a:pt x="70588" y="81375"/>
                  </a:cubicBezTo>
                  <a:cubicBezTo>
                    <a:pt x="71871" y="81375"/>
                    <a:pt x="71871" y="81750"/>
                    <a:pt x="72513" y="82125"/>
                  </a:cubicBezTo>
                  <a:cubicBezTo>
                    <a:pt x="72513" y="82125"/>
                    <a:pt x="73155" y="82500"/>
                    <a:pt x="73155" y="82500"/>
                  </a:cubicBezTo>
                  <a:cubicBezTo>
                    <a:pt x="74438" y="82875"/>
                    <a:pt x="75080" y="82500"/>
                    <a:pt x="75080" y="82500"/>
                  </a:cubicBezTo>
                  <a:cubicBezTo>
                    <a:pt x="75080" y="82125"/>
                    <a:pt x="75721" y="82125"/>
                    <a:pt x="76363" y="82125"/>
                  </a:cubicBezTo>
                  <a:cubicBezTo>
                    <a:pt x="77005" y="82125"/>
                    <a:pt x="77005" y="82125"/>
                    <a:pt x="77005" y="82125"/>
                  </a:cubicBezTo>
                  <a:cubicBezTo>
                    <a:pt x="77005" y="82125"/>
                    <a:pt x="76363" y="81375"/>
                    <a:pt x="76363" y="81375"/>
                  </a:cubicBezTo>
                  <a:cubicBezTo>
                    <a:pt x="75721" y="81000"/>
                    <a:pt x="75721" y="80625"/>
                    <a:pt x="76363" y="80625"/>
                  </a:cubicBezTo>
                  <a:cubicBezTo>
                    <a:pt x="76363" y="80250"/>
                    <a:pt x="76363" y="79875"/>
                    <a:pt x="76363" y="79500"/>
                  </a:cubicBezTo>
                  <a:cubicBezTo>
                    <a:pt x="75721" y="79125"/>
                    <a:pt x="75721" y="79125"/>
                    <a:pt x="75080" y="79125"/>
                  </a:cubicBezTo>
                  <a:cubicBezTo>
                    <a:pt x="75080" y="79125"/>
                    <a:pt x="74438" y="79500"/>
                    <a:pt x="74438" y="79500"/>
                  </a:cubicBezTo>
                  <a:cubicBezTo>
                    <a:pt x="73796" y="79500"/>
                    <a:pt x="73155" y="79125"/>
                    <a:pt x="72513" y="79125"/>
                  </a:cubicBezTo>
                  <a:cubicBezTo>
                    <a:pt x="71871" y="79125"/>
                    <a:pt x="71871" y="78750"/>
                    <a:pt x="71229" y="78750"/>
                  </a:cubicBezTo>
                  <a:cubicBezTo>
                    <a:pt x="70588" y="78750"/>
                    <a:pt x="69946" y="78375"/>
                    <a:pt x="69304" y="78375"/>
                  </a:cubicBezTo>
                  <a:cubicBezTo>
                    <a:pt x="69304" y="78000"/>
                    <a:pt x="68663" y="78000"/>
                    <a:pt x="68663" y="78000"/>
                  </a:cubicBezTo>
                  <a:cubicBezTo>
                    <a:pt x="67379" y="77625"/>
                    <a:pt x="66737" y="76500"/>
                    <a:pt x="66737" y="75750"/>
                  </a:cubicBezTo>
                  <a:cubicBezTo>
                    <a:pt x="66737" y="75750"/>
                    <a:pt x="66737" y="75375"/>
                    <a:pt x="66737" y="75375"/>
                  </a:cubicBezTo>
                  <a:cubicBezTo>
                    <a:pt x="66737" y="74625"/>
                    <a:pt x="66737" y="74250"/>
                    <a:pt x="66096" y="73500"/>
                  </a:cubicBezTo>
                  <a:cubicBezTo>
                    <a:pt x="66096" y="73125"/>
                    <a:pt x="66096" y="72000"/>
                    <a:pt x="66096" y="71250"/>
                  </a:cubicBezTo>
                  <a:cubicBezTo>
                    <a:pt x="66096" y="71250"/>
                    <a:pt x="66096" y="71250"/>
                    <a:pt x="66096" y="71250"/>
                  </a:cubicBezTo>
                  <a:cubicBezTo>
                    <a:pt x="66737" y="70500"/>
                    <a:pt x="66737" y="70500"/>
                    <a:pt x="65454" y="69750"/>
                  </a:cubicBezTo>
                  <a:cubicBezTo>
                    <a:pt x="64812" y="69375"/>
                    <a:pt x="64812" y="68625"/>
                    <a:pt x="64812" y="68250"/>
                  </a:cubicBezTo>
                  <a:cubicBezTo>
                    <a:pt x="65454" y="67875"/>
                    <a:pt x="65454" y="67875"/>
                    <a:pt x="65454" y="67875"/>
                  </a:cubicBezTo>
                  <a:cubicBezTo>
                    <a:pt x="65454" y="67125"/>
                    <a:pt x="65454" y="66375"/>
                    <a:pt x="65454" y="66000"/>
                  </a:cubicBezTo>
                  <a:cubicBezTo>
                    <a:pt x="65454" y="65625"/>
                    <a:pt x="65454" y="65250"/>
                    <a:pt x="65454" y="64875"/>
                  </a:cubicBezTo>
                  <a:cubicBezTo>
                    <a:pt x="64812" y="64500"/>
                    <a:pt x="64812" y="64125"/>
                    <a:pt x="64812" y="64125"/>
                  </a:cubicBezTo>
                  <a:cubicBezTo>
                    <a:pt x="64812" y="63375"/>
                    <a:pt x="64812" y="63375"/>
                    <a:pt x="65454" y="63000"/>
                  </a:cubicBezTo>
                  <a:cubicBezTo>
                    <a:pt x="65454" y="63000"/>
                    <a:pt x="66096" y="63000"/>
                    <a:pt x="66737" y="63000"/>
                  </a:cubicBezTo>
                  <a:cubicBezTo>
                    <a:pt x="66737" y="63000"/>
                    <a:pt x="66737" y="63000"/>
                    <a:pt x="66737" y="63000"/>
                  </a:cubicBezTo>
                  <a:cubicBezTo>
                    <a:pt x="67379" y="63000"/>
                    <a:pt x="67379" y="63000"/>
                    <a:pt x="68021" y="63375"/>
                  </a:cubicBezTo>
                  <a:cubicBezTo>
                    <a:pt x="68021" y="63375"/>
                    <a:pt x="68663" y="63375"/>
                    <a:pt x="69304" y="63750"/>
                  </a:cubicBezTo>
                  <a:cubicBezTo>
                    <a:pt x="69304" y="63750"/>
                    <a:pt x="69304" y="63750"/>
                    <a:pt x="69304" y="63750"/>
                  </a:cubicBezTo>
                  <a:cubicBezTo>
                    <a:pt x="69304" y="63750"/>
                    <a:pt x="69304" y="63375"/>
                    <a:pt x="69304" y="63000"/>
                  </a:cubicBezTo>
                  <a:cubicBezTo>
                    <a:pt x="69304" y="62625"/>
                    <a:pt x="69304" y="62625"/>
                    <a:pt x="69304" y="62250"/>
                  </a:cubicBezTo>
                  <a:cubicBezTo>
                    <a:pt x="69304" y="61875"/>
                    <a:pt x="68663" y="61500"/>
                    <a:pt x="68663" y="61500"/>
                  </a:cubicBezTo>
                  <a:cubicBezTo>
                    <a:pt x="68663" y="61125"/>
                    <a:pt x="69304" y="61125"/>
                    <a:pt x="70588" y="60750"/>
                  </a:cubicBezTo>
                  <a:cubicBezTo>
                    <a:pt x="70588" y="60750"/>
                    <a:pt x="71229" y="60750"/>
                    <a:pt x="71229" y="60750"/>
                  </a:cubicBezTo>
                  <a:cubicBezTo>
                    <a:pt x="71871" y="60375"/>
                    <a:pt x="71871" y="60000"/>
                    <a:pt x="71871" y="59250"/>
                  </a:cubicBezTo>
                  <a:cubicBezTo>
                    <a:pt x="71871" y="59250"/>
                    <a:pt x="71871" y="58875"/>
                    <a:pt x="71871" y="58875"/>
                  </a:cubicBezTo>
                  <a:cubicBezTo>
                    <a:pt x="71871" y="58125"/>
                    <a:pt x="71871" y="57375"/>
                    <a:pt x="71871" y="57000"/>
                  </a:cubicBezTo>
                  <a:cubicBezTo>
                    <a:pt x="72513" y="56250"/>
                    <a:pt x="73796" y="56250"/>
                    <a:pt x="75080" y="56250"/>
                  </a:cubicBezTo>
                  <a:cubicBezTo>
                    <a:pt x="75080" y="56250"/>
                    <a:pt x="75080" y="56250"/>
                    <a:pt x="75080" y="56250"/>
                  </a:cubicBezTo>
                  <a:cubicBezTo>
                    <a:pt x="76363" y="56250"/>
                    <a:pt x="77647" y="56250"/>
                    <a:pt x="78930" y="56250"/>
                  </a:cubicBezTo>
                  <a:cubicBezTo>
                    <a:pt x="78930" y="56625"/>
                    <a:pt x="79572" y="56625"/>
                    <a:pt x="79572" y="56625"/>
                  </a:cubicBezTo>
                  <a:cubicBezTo>
                    <a:pt x="80213" y="56250"/>
                    <a:pt x="80213" y="56250"/>
                    <a:pt x="80213" y="55875"/>
                  </a:cubicBezTo>
                  <a:cubicBezTo>
                    <a:pt x="80213" y="55500"/>
                    <a:pt x="80213" y="55500"/>
                    <a:pt x="80213" y="55500"/>
                  </a:cubicBezTo>
                  <a:cubicBezTo>
                    <a:pt x="80213" y="55500"/>
                    <a:pt x="80213" y="55500"/>
                    <a:pt x="80213" y="55500"/>
                  </a:cubicBezTo>
                  <a:cubicBezTo>
                    <a:pt x="80855" y="55500"/>
                    <a:pt x="80855" y="55500"/>
                    <a:pt x="84064" y="56250"/>
                  </a:cubicBezTo>
                  <a:cubicBezTo>
                    <a:pt x="84064" y="56250"/>
                    <a:pt x="84705" y="56625"/>
                    <a:pt x="84705" y="56625"/>
                  </a:cubicBezTo>
                  <a:cubicBezTo>
                    <a:pt x="85347" y="57000"/>
                    <a:pt x="85347" y="57375"/>
                    <a:pt x="85989" y="57375"/>
                  </a:cubicBezTo>
                  <a:cubicBezTo>
                    <a:pt x="86631" y="57375"/>
                    <a:pt x="87272" y="57000"/>
                    <a:pt x="87272" y="56250"/>
                  </a:cubicBezTo>
                  <a:cubicBezTo>
                    <a:pt x="87272" y="56250"/>
                    <a:pt x="87272" y="56250"/>
                    <a:pt x="87914" y="55875"/>
                  </a:cubicBezTo>
                  <a:cubicBezTo>
                    <a:pt x="87914" y="55875"/>
                    <a:pt x="87914" y="55500"/>
                    <a:pt x="87914" y="55500"/>
                  </a:cubicBezTo>
                  <a:cubicBezTo>
                    <a:pt x="87914" y="55125"/>
                    <a:pt x="88556" y="54750"/>
                    <a:pt x="89197" y="54375"/>
                  </a:cubicBezTo>
                  <a:cubicBezTo>
                    <a:pt x="89197" y="54375"/>
                    <a:pt x="89197" y="54375"/>
                    <a:pt x="89197" y="54375"/>
                  </a:cubicBezTo>
                  <a:cubicBezTo>
                    <a:pt x="89839" y="54000"/>
                    <a:pt x="89839" y="53625"/>
                    <a:pt x="90481" y="53625"/>
                  </a:cubicBezTo>
                  <a:cubicBezTo>
                    <a:pt x="90481" y="53625"/>
                    <a:pt x="90481" y="53625"/>
                    <a:pt x="90481" y="53625"/>
                  </a:cubicBezTo>
                  <a:cubicBezTo>
                    <a:pt x="90481" y="53250"/>
                    <a:pt x="89839" y="52875"/>
                    <a:pt x="90481" y="52500"/>
                  </a:cubicBezTo>
                  <a:cubicBezTo>
                    <a:pt x="90481" y="52500"/>
                    <a:pt x="91122" y="52500"/>
                    <a:pt x="91764" y="52500"/>
                  </a:cubicBezTo>
                  <a:cubicBezTo>
                    <a:pt x="92406" y="52500"/>
                    <a:pt x="92406" y="52500"/>
                    <a:pt x="93048" y="52500"/>
                  </a:cubicBezTo>
                  <a:cubicBezTo>
                    <a:pt x="93689" y="52500"/>
                    <a:pt x="94973" y="52500"/>
                    <a:pt x="94973" y="52125"/>
                  </a:cubicBezTo>
                  <a:cubicBezTo>
                    <a:pt x="94973" y="51750"/>
                    <a:pt x="93689" y="51375"/>
                    <a:pt x="93048" y="51000"/>
                  </a:cubicBezTo>
                  <a:cubicBezTo>
                    <a:pt x="93048" y="51000"/>
                    <a:pt x="92406" y="51000"/>
                    <a:pt x="92406" y="50625"/>
                  </a:cubicBezTo>
                  <a:cubicBezTo>
                    <a:pt x="91122" y="50250"/>
                    <a:pt x="92406" y="48750"/>
                    <a:pt x="92406" y="48750"/>
                  </a:cubicBezTo>
                  <a:cubicBezTo>
                    <a:pt x="92406" y="48375"/>
                    <a:pt x="92406" y="48375"/>
                    <a:pt x="92406" y="48375"/>
                  </a:cubicBezTo>
                  <a:cubicBezTo>
                    <a:pt x="93048" y="47625"/>
                    <a:pt x="93048" y="47625"/>
                    <a:pt x="94331" y="47625"/>
                  </a:cubicBezTo>
                  <a:cubicBezTo>
                    <a:pt x="94331" y="47625"/>
                    <a:pt x="94331" y="47625"/>
                    <a:pt x="94331" y="47625"/>
                  </a:cubicBezTo>
                  <a:cubicBezTo>
                    <a:pt x="94331" y="47625"/>
                    <a:pt x="94331" y="47625"/>
                    <a:pt x="94331" y="47625"/>
                  </a:cubicBezTo>
                  <a:cubicBezTo>
                    <a:pt x="94331" y="47625"/>
                    <a:pt x="94331" y="47250"/>
                    <a:pt x="94331" y="47250"/>
                  </a:cubicBezTo>
                  <a:cubicBezTo>
                    <a:pt x="94331" y="46875"/>
                    <a:pt x="94331" y="46500"/>
                    <a:pt x="94331" y="46125"/>
                  </a:cubicBezTo>
                  <a:cubicBezTo>
                    <a:pt x="94331" y="46125"/>
                    <a:pt x="94973" y="45750"/>
                    <a:pt x="94973" y="45750"/>
                  </a:cubicBezTo>
                  <a:cubicBezTo>
                    <a:pt x="95614" y="45375"/>
                    <a:pt x="96256" y="45000"/>
                    <a:pt x="96256" y="44625"/>
                  </a:cubicBezTo>
                  <a:cubicBezTo>
                    <a:pt x="96256" y="44625"/>
                    <a:pt x="96256" y="44625"/>
                    <a:pt x="96256" y="44625"/>
                  </a:cubicBezTo>
                  <a:cubicBezTo>
                    <a:pt x="96898" y="44625"/>
                    <a:pt x="96898" y="44625"/>
                    <a:pt x="97540" y="45000"/>
                  </a:cubicBezTo>
                  <a:cubicBezTo>
                    <a:pt x="98181" y="45000"/>
                    <a:pt x="98181" y="45000"/>
                    <a:pt x="98181" y="45000"/>
                  </a:cubicBezTo>
                  <a:cubicBezTo>
                    <a:pt x="98181" y="45000"/>
                    <a:pt x="98823" y="45000"/>
                    <a:pt x="98823" y="44625"/>
                  </a:cubicBezTo>
                  <a:cubicBezTo>
                    <a:pt x="98823" y="43875"/>
                    <a:pt x="99465" y="43875"/>
                    <a:pt x="100106" y="43500"/>
                  </a:cubicBezTo>
                  <a:cubicBezTo>
                    <a:pt x="100748" y="43500"/>
                    <a:pt x="100748" y="43500"/>
                    <a:pt x="100748" y="43500"/>
                  </a:cubicBezTo>
                  <a:cubicBezTo>
                    <a:pt x="100748" y="43500"/>
                    <a:pt x="100748" y="43500"/>
                    <a:pt x="100748" y="43500"/>
                  </a:cubicBezTo>
                  <a:cubicBezTo>
                    <a:pt x="100748" y="43125"/>
                    <a:pt x="100748" y="42750"/>
                    <a:pt x="99465" y="42375"/>
                  </a:cubicBezTo>
                  <a:cubicBezTo>
                    <a:pt x="99465" y="42000"/>
                    <a:pt x="99465" y="42000"/>
                    <a:pt x="99465" y="42000"/>
                  </a:cubicBezTo>
                  <a:cubicBezTo>
                    <a:pt x="99465" y="42000"/>
                    <a:pt x="99465" y="41250"/>
                    <a:pt x="99465" y="40500"/>
                  </a:cubicBezTo>
                  <a:cubicBezTo>
                    <a:pt x="99465" y="40500"/>
                    <a:pt x="99465" y="40500"/>
                    <a:pt x="99465" y="40125"/>
                  </a:cubicBezTo>
                  <a:cubicBezTo>
                    <a:pt x="99465" y="40125"/>
                    <a:pt x="99465" y="40125"/>
                    <a:pt x="99465" y="40125"/>
                  </a:cubicBezTo>
                  <a:cubicBezTo>
                    <a:pt x="99465" y="40125"/>
                    <a:pt x="99465" y="40125"/>
                    <a:pt x="99465" y="40125"/>
                  </a:cubicBezTo>
                  <a:cubicBezTo>
                    <a:pt x="100106" y="40125"/>
                    <a:pt x="100106" y="40125"/>
                    <a:pt x="100106" y="40125"/>
                  </a:cubicBezTo>
                  <a:cubicBezTo>
                    <a:pt x="100106" y="40125"/>
                    <a:pt x="101390" y="40125"/>
                    <a:pt x="101390" y="39750"/>
                  </a:cubicBezTo>
                  <a:cubicBezTo>
                    <a:pt x="102032" y="39750"/>
                    <a:pt x="102032" y="39750"/>
                    <a:pt x="102032" y="39375"/>
                  </a:cubicBezTo>
                  <a:cubicBezTo>
                    <a:pt x="102032" y="38625"/>
                    <a:pt x="102032" y="38625"/>
                    <a:pt x="102032" y="38625"/>
                  </a:cubicBezTo>
                  <a:cubicBezTo>
                    <a:pt x="102032" y="37500"/>
                    <a:pt x="102032" y="37125"/>
                    <a:pt x="103315" y="36750"/>
                  </a:cubicBezTo>
                  <a:cubicBezTo>
                    <a:pt x="103315" y="36750"/>
                    <a:pt x="104598" y="36750"/>
                    <a:pt x="105240" y="36750"/>
                  </a:cubicBezTo>
                  <a:cubicBezTo>
                    <a:pt x="105240" y="36750"/>
                    <a:pt x="105882" y="36750"/>
                    <a:pt x="106524" y="36750"/>
                  </a:cubicBezTo>
                  <a:cubicBezTo>
                    <a:pt x="107165" y="36750"/>
                    <a:pt x="108449" y="36375"/>
                    <a:pt x="109090" y="36375"/>
                  </a:cubicBezTo>
                  <a:cubicBezTo>
                    <a:pt x="109090" y="36375"/>
                    <a:pt x="109090" y="36000"/>
                    <a:pt x="109732" y="36000"/>
                  </a:cubicBezTo>
                  <a:cubicBezTo>
                    <a:pt x="109732" y="36000"/>
                    <a:pt x="109732" y="36000"/>
                    <a:pt x="109732" y="36000"/>
                  </a:cubicBezTo>
                  <a:cubicBezTo>
                    <a:pt x="111016" y="36000"/>
                    <a:pt x="111016" y="35625"/>
                    <a:pt x="111657" y="35250"/>
                  </a:cubicBezTo>
                  <a:cubicBezTo>
                    <a:pt x="111657" y="34875"/>
                    <a:pt x="112299" y="34875"/>
                    <a:pt x="112299" y="34500"/>
                  </a:cubicBezTo>
                  <a:cubicBezTo>
                    <a:pt x="112941" y="34500"/>
                    <a:pt x="112941" y="34500"/>
                    <a:pt x="112941" y="34500"/>
                  </a:cubicBezTo>
                  <a:cubicBezTo>
                    <a:pt x="114224" y="34125"/>
                    <a:pt x="114224" y="34125"/>
                    <a:pt x="112941" y="33000"/>
                  </a:cubicBezTo>
                  <a:cubicBezTo>
                    <a:pt x="112299" y="32250"/>
                    <a:pt x="112941" y="31125"/>
                    <a:pt x="112941" y="30375"/>
                  </a:cubicBezTo>
                  <a:cubicBezTo>
                    <a:pt x="113582" y="30000"/>
                    <a:pt x="116791" y="29250"/>
                    <a:pt x="118074" y="29250"/>
                  </a:cubicBezTo>
                  <a:cubicBezTo>
                    <a:pt x="118716" y="28875"/>
                    <a:pt x="118716" y="28875"/>
                    <a:pt x="118716" y="28875"/>
                  </a:cubicBezTo>
                  <a:cubicBezTo>
                    <a:pt x="118716" y="28500"/>
                    <a:pt x="117433" y="28125"/>
                    <a:pt x="116791" y="28125"/>
                  </a:cubicBezTo>
                  <a:cubicBezTo>
                    <a:pt x="116149" y="28125"/>
                    <a:pt x="115508" y="28125"/>
                    <a:pt x="114866" y="28500"/>
                  </a:cubicBezTo>
                  <a:cubicBezTo>
                    <a:pt x="114224" y="28500"/>
                    <a:pt x="113582" y="28500"/>
                    <a:pt x="112299" y="28500"/>
                  </a:cubicBezTo>
                  <a:cubicBezTo>
                    <a:pt x="111016" y="28500"/>
                    <a:pt x="109090" y="28125"/>
                    <a:pt x="109090" y="27375"/>
                  </a:cubicBezTo>
                  <a:cubicBezTo>
                    <a:pt x="109090" y="27000"/>
                    <a:pt x="109732" y="27000"/>
                    <a:pt x="111016" y="27000"/>
                  </a:cubicBezTo>
                  <a:cubicBezTo>
                    <a:pt x="111657" y="27000"/>
                    <a:pt x="112299" y="26625"/>
                    <a:pt x="112941" y="26250"/>
                  </a:cubicBezTo>
                  <a:cubicBezTo>
                    <a:pt x="112941" y="26250"/>
                    <a:pt x="113582" y="26250"/>
                    <a:pt x="114224" y="25875"/>
                  </a:cubicBezTo>
                  <a:cubicBezTo>
                    <a:pt x="114866" y="25875"/>
                    <a:pt x="115508" y="24750"/>
                    <a:pt x="115508" y="24375"/>
                  </a:cubicBezTo>
                  <a:cubicBezTo>
                    <a:pt x="116149" y="23625"/>
                    <a:pt x="116791" y="23625"/>
                    <a:pt x="117433" y="23250"/>
                  </a:cubicBezTo>
                  <a:cubicBezTo>
                    <a:pt x="118074" y="22875"/>
                    <a:pt x="118716" y="22500"/>
                    <a:pt x="118716" y="21750"/>
                  </a:cubicBezTo>
                  <a:cubicBezTo>
                    <a:pt x="118716" y="21000"/>
                    <a:pt x="118716" y="21000"/>
                    <a:pt x="119358" y="20625"/>
                  </a:cubicBezTo>
                  <a:cubicBezTo>
                    <a:pt x="119358" y="20625"/>
                    <a:pt x="120000" y="20250"/>
                    <a:pt x="120000" y="20250"/>
                  </a:cubicBezTo>
                  <a:cubicBezTo>
                    <a:pt x="120000" y="20250"/>
                    <a:pt x="119358" y="19875"/>
                    <a:pt x="118716" y="19875"/>
                  </a:cubicBezTo>
                  <a:cubicBezTo>
                    <a:pt x="118074" y="19500"/>
                    <a:pt x="116791" y="19875"/>
                    <a:pt x="115508" y="19875"/>
                  </a:cubicBezTo>
                  <a:cubicBezTo>
                    <a:pt x="114866" y="19875"/>
                    <a:pt x="114224" y="19875"/>
                    <a:pt x="113582" y="19875"/>
                  </a:cubicBezTo>
                  <a:cubicBezTo>
                    <a:pt x="112941" y="19875"/>
                    <a:pt x="112299" y="19125"/>
                    <a:pt x="111657" y="18375"/>
                  </a:cubicBezTo>
                  <a:cubicBezTo>
                    <a:pt x="111016" y="18000"/>
                    <a:pt x="110374" y="17625"/>
                    <a:pt x="110374" y="17250"/>
                  </a:cubicBezTo>
                  <a:cubicBezTo>
                    <a:pt x="109090" y="16875"/>
                    <a:pt x="109090" y="16125"/>
                    <a:pt x="109732" y="15375"/>
                  </a:cubicBezTo>
                  <a:cubicBezTo>
                    <a:pt x="109732" y="14625"/>
                    <a:pt x="109732" y="13875"/>
                    <a:pt x="109090" y="13500"/>
                  </a:cubicBezTo>
                  <a:cubicBezTo>
                    <a:pt x="106524" y="12000"/>
                    <a:pt x="107807" y="11625"/>
                    <a:pt x="110374" y="10125"/>
                  </a:cubicBezTo>
                  <a:cubicBezTo>
                    <a:pt x="110374" y="10125"/>
                    <a:pt x="110374" y="9750"/>
                    <a:pt x="110374" y="9750"/>
                  </a:cubicBezTo>
                  <a:cubicBezTo>
                    <a:pt x="110374" y="9000"/>
                    <a:pt x="108449" y="7875"/>
                    <a:pt x="107807" y="7500"/>
                  </a:cubicBezTo>
                  <a:cubicBezTo>
                    <a:pt x="107807" y="7500"/>
                    <a:pt x="107165" y="7875"/>
                    <a:pt x="107165" y="7875"/>
                  </a:cubicBezTo>
                  <a:cubicBezTo>
                    <a:pt x="107165" y="8250"/>
                    <a:pt x="106524" y="8625"/>
                    <a:pt x="105882" y="8625"/>
                  </a:cubicBezTo>
                  <a:cubicBezTo>
                    <a:pt x="104598" y="8625"/>
                    <a:pt x="103315" y="8625"/>
                    <a:pt x="102032" y="7875"/>
                  </a:cubicBezTo>
                  <a:cubicBezTo>
                    <a:pt x="102032" y="7875"/>
                    <a:pt x="102032" y="7875"/>
                    <a:pt x="102032" y="7875"/>
                  </a:cubicBezTo>
                  <a:cubicBezTo>
                    <a:pt x="102032" y="7875"/>
                    <a:pt x="101390" y="7500"/>
                    <a:pt x="100106" y="5625"/>
                  </a:cubicBezTo>
                  <a:cubicBezTo>
                    <a:pt x="100106" y="5625"/>
                    <a:pt x="100106" y="5250"/>
                    <a:pt x="100106" y="5250"/>
                  </a:cubicBezTo>
                  <a:cubicBezTo>
                    <a:pt x="99465" y="4500"/>
                    <a:pt x="99465" y="4500"/>
                    <a:pt x="98181" y="4125"/>
                  </a:cubicBezTo>
                  <a:cubicBezTo>
                    <a:pt x="98181" y="3750"/>
                    <a:pt x="98181" y="3750"/>
                    <a:pt x="98181" y="3750"/>
                  </a:cubicBezTo>
                  <a:cubicBezTo>
                    <a:pt x="96898" y="3375"/>
                    <a:pt x="96256" y="3000"/>
                    <a:pt x="94973" y="1875"/>
                  </a:cubicBezTo>
                  <a:cubicBezTo>
                    <a:pt x="93689" y="1125"/>
                    <a:pt x="93048" y="750"/>
                    <a:pt x="92406" y="375"/>
                  </a:cubicBezTo>
                  <a:cubicBezTo>
                    <a:pt x="91764" y="0"/>
                    <a:pt x="91764" y="0"/>
                    <a:pt x="91764" y="0"/>
                  </a:cubicBezTo>
                  <a:cubicBezTo>
                    <a:pt x="91122" y="0"/>
                    <a:pt x="90481" y="375"/>
                    <a:pt x="90481" y="375"/>
                  </a:cubicBezTo>
                  <a:cubicBezTo>
                    <a:pt x="90481" y="1125"/>
                    <a:pt x="89197" y="1125"/>
                    <a:pt x="88556" y="1500"/>
                  </a:cubicBezTo>
                  <a:cubicBezTo>
                    <a:pt x="88556" y="1500"/>
                    <a:pt x="87914" y="1500"/>
                    <a:pt x="87914" y="1500"/>
                  </a:cubicBezTo>
                  <a:cubicBezTo>
                    <a:pt x="87914" y="1875"/>
                    <a:pt x="87914" y="2250"/>
                    <a:pt x="87914" y="2625"/>
                  </a:cubicBezTo>
                  <a:cubicBezTo>
                    <a:pt x="87914" y="2625"/>
                    <a:pt x="88556" y="2625"/>
                    <a:pt x="88556" y="2625"/>
                  </a:cubicBezTo>
                  <a:cubicBezTo>
                    <a:pt x="89197" y="3000"/>
                    <a:pt x="89839" y="3000"/>
                    <a:pt x="89839" y="3375"/>
                  </a:cubicBezTo>
                  <a:cubicBezTo>
                    <a:pt x="89839" y="3750"/>
                    <a:pt x="87914" y="4125"/>
                    <a:pt x="87272" y="4125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353"/>
            <p:cNvSpPr/>
            <p:nvPr/>
          </p:nvSpPr>
          <p:spPr>
            <a:xfrm>
              <a:off x="2789235" y="3571878"/>
              <a:ext cx="1525500" cy="11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0126"/>
                  </a:moveTo>
                  <a:cubicBezTo>
                    <a:pt x="119704" y="50126"/>
                    <a:pt x="119704" y="50126"/>
                    <a:pt x="119408" y="49746"/>
                  </a:cubicBezTo>
                  <a:cubicBezTo>
                    <a:pt x="119408" y="49367"/>
                    <a:pt x="119113" y="49367"/>
                    <a:pt x="118817" y="48987"/>
                  </a:cubicBezTo>
                  <a:cubicBezTo>
                    <a:pt x="118522" y="48987"/>
                    <a:pt x="118522" y="48987"/>
                    <a:pt x="118226" y="48987"/>
                  </a:cubicBezTo>
                  <a:cubicBezTo>
                    <a:pt x="117635" y="48987"/>
                    <a:pt x="117339" y="48987"/>
                    <a:pt x="117044" y="48227"/>
                  </a:cubicBezTo>
                  <a:cubicBezTo>
                    <a:pt x="117044" y="47848"/>
                    <a:pt x="116748" y="47468"/>
                    <a:pt x="116453" y="47468"/>
                  </a:cubicBezTo>
                  <a:cubicBezTo>
                    <a:pt x="116453" y="47468"/>
                    <a:pt x="116157" y="47088"/>
                    <a:pt x="115862" y="46708"/>
                  </a:cubicBezTo>
                  <a:cubicBezTo>
                    <a:pt x="115862" y="46329"/>
                    <a:pt x="115862" y="46329"/>
                    <a:pt x="115862" y="46329"/>
                  </a:cubicBezTo>
                  <a:cubicBezTo>
                    <a:pt x="115566" y="45949"/>
                    <a:pt x="115566" y="45569"/>
                    <a:pt x="114975" y="45189"/>
                  </a:cubicBezTo>
                  <a:cubicBezTo>
                    <a:pt x="114975" y="45189"/>
                    <a:pt x="114679" y="45569"/>
                    <a:pt x="114384" y="45569"/>
                  </a:cubicBezTo>
                  <a:cubicBezTo>
                    <a:pt x="114088" y="45949"/>
                    <a:pt x="113793" y="45949"/>
                    <a:pt x="113497" y="45949"/>
                  </a:cubicBezTo>
                  <a:cubicBezTo>
                    <a:pt x="113497" y="45569"/>
                    <a:pt x="113497" y="45569"/>
                    <a:pt x="113497" y="45569"/>
                  </a:cubicBezTo>
                  <a:cubicBezTo>
                    <a:pt x="113201" y="45189"/>
                    <a:pt x="113201" y="44810"/>
                    <a:pt x="113201" y="44810"/>
                  </a:cubicBezTo>
                  <a:cubicBezTo>
                    <a:pt x="113201" y="44430"/>
                    <a:pt x="113497" y="44430"/>
                    <a:pt x="113793" y="44430"/>
                  </a:cubicBezTo>
                  <a:cubicBezTo>
                    <a:pt x="114088" y="44050"/>
                    <a:pt x="114088" y="44050"/>
                    <a:pt x="114088" y="43670"/>
                  </a:cubicBezTo>
                  <a:cubicBezTo>
                    <a:pt x="114088" y="43291"/>
                    <a:pt x="114088" y="43291"/>
                    <a:pt x="114384" y="42911"/>
                  </a:cubicBezTo>
                  <a:cubicBezTo>
                    <a:pt x="114384" y="42531"/>
                    <a:pt x="114384" y="42151"/>
                    <a:pt x="114679" y="42151"/>
                  </a:cubicBezTo>
                  <a:cubicBezTo>
                    <a:pt x="114679" y="41772"/>
                    <a:pt x="114975" y="41392"/>
                    <a:pt x="114975" y="41012"/>
                  </a:cubicBezTo>
                  <a:cubicBezTo>
                    <a:pt x="115270" y="40632"/>
                    <a:pt x="115270" y="40632"/>
                    <a:pt x="115270" y="40632"/>
                  </a:cubicBezTo>
                  <a:cubicBezTo>
                    <a:pt x="115566" y="40253"/>
                    <a:pt x="115566" y="40253"/>
                    <a:pt x="115566" y="40253"/>
                  </a:cubicBezTo>
                  <a:cubicBezTo>
                    <a:pt x="115566" y="39873"/>
                    <a:pt x="115566" y="39873"/>
                    <a:pt x="115566" y="39873"/>
                  </a:cubicBezTo>
                  <a:cubicBezTo>
                    <a:pt x="115270" y="39873"/>
                    <a:pt x="115270" y="39493"/>
                    <a:pt x="114975" y="39493"/>
                  </a:cubicBezTo>
                  <a:cubicBezTo>
                    <a:pt x="114975" y="39113"/>
                    <a:pt x="114679" y="39113"/>
                    <a:pt x="114679" y="39113"/>
                  </a:cubicBezTo>
                  <a:cubicBezTo>
                    <a:pt x="114679" y="38734"/>
                    <a:pt x="114384" y="38354"/>
                    <a:pt x="114088" y="38354"/>
                  </a:cubicBezTo>
                  <a:cubicBezTo>
                    <a:pt x="113793" y="37974"/>
                    <a:pt x="112906" y="37594"/>
                    <a:pt x="112906" y="37215"/>
                  </a:cubicBezTo>
                  <a:cubicBezTo>
                    <a:pt x="112906" y="36835"/>
                    <a:pt x="112906" y="36835"/>
                    <a:pt x="113201" y="36455"/>
                  </a:cubicBezTo>
                  <a:cubicBezTo>
                    <a:pt x="113201" y="36075"/>
                    <a:pt x="113497" y="36075"/>
                    <a:pt x="113793" y="36075"/>
                  </a:cubicBezTo>
                  <a:cubicBezTo>
                    <a:pt x="114088" y="36075"/>
                    <a:pt x="114384" y="35696"/>
                    <a:pt x="114384" y="35696"/>
                  </a:cubicBezTo>
                  <a:cubicBezTo>
                    <a:pt x="114679" y="35696"/>
                    <a:pt x="114679" y="35696"/>
                    <a:pt x="114975" y="35696"/>
                  </a:cubicBezTo>
                  <a:cubicBezTo>
                    <a:pt x="115270" y="35696"/>
                    <a:pt x="115566" y="35316"/>
                    <a:pt x="115862" y="35316"/>
                  </a:cubicBezTo>
                  <a:cubicBezTo>
                    <a:pt x="115862" y="35316"/>
                    <a:pt x="115862" y="34936"/>
                    <a:pt x="115862" y="34936"/>
                  </a:cubicBezTo>
                  <a:cubicBezTo>
                    <a:pt x="115566" y="34177"/>
                    <a:pt x="115566" y="33417"/>
                    <a:pt x="115862" y="33037"/>
                  </a:cubicBezTo>
                  <a:cubicBezTo>
                    <a:pt x="115862" y="32658"/>
                    <a:pt x="115862" y="31898"/>
                    <a:pt x="115862" y="31139"/>
                  </a:cubicBezTo>
                  <a:cubicBezTo>
                    <a:pt x="115862" y="30379"/>
                    <a:pt x="115862" y="30000"/>
                    <a:pt x="115270" y="30000"/>
                  </a:cubicBezTo>
                  <a:cubicBezTo>
                    <a:pt x="114975" y="30000"/>
                    <a:pt x="114975" y="30000"/>
                    <a:pt x="114975" y="30000"/>
                  </a:cubicBezTo>
                  <a:cubicBezTo>
                    <a:pt x="114384" y="30000"/>
                    <a:pt x="114088" y="30000"/>
                    <a:pt x="113793" y="29240"/>
                  </a:cubicBezTo>
                  <a:cubicBezTo>
                    <a:pt x="113793" y="29240"/>
                    <a:pt x="114088" y="28860"/>
                    <a:pt x="114679" y="28481"/>
                  </a:cubicBezTo>
                  <a:cubicBezTo>
                    <a:pt x="114975" y="28481"/>
                    <a:pt x="114975" y="28481"/>
                    <a:pt x="114975" y="28101"/>
                  </a:cubicBezTo>
                  <a:cubicBezTo>
                    <a:pt x="115270" y="27721"/>
                    <a:pt x="114975" y="26582"/>
                    <a:pt x="114975" y="26202"/>
                  </a:cubicBezTo>
                  <a:cubicBezTo>
                    <a:pt x="114679" y="25822"/>
                    <a:pt x="114384" y="25063"/>
                    <a:pt x="114384" y="24303"/>
                  </a:cubicBezTo>
                  <a:cubicBezTo>
                    <a:pt x="114088" y="24303"/>
                    <a:pt x="114088" y="24303"/>
                    <a:pt x="114088" y="24303"/>
                  </a:cubicBezTo>
                  <a:cubicBezTo>
                    <a:pt x="113793" y="24303"/>
                    <a:pt x="113793" y="23924"/>
                    <a:pt x="113497" y="23924"/>
                  </a:cubicBezTo>
                  <a:cubicBezTo>
                    <a:pt x="113793" y="23544"/>
                    <a:pt x="113793" y="23544"/>
                    <a:pt x="113793" y="23544"/>
                  </a:cubicBezTo>
                  <a:cubicBezTo>
                    <a:pt x="113793" y="23544"/>
                    <a:pt x="113793" y="23164"/>
                    <a:pt x="113793" y="23164"/>
                  </a:cubicBezTo>
                  <a:cubicBezTo>
                    <a:pt x="113793" y="22784"/>
                    <a:pt x="113497" y="22784"/>
                    <a:pt x="113497" y="22784"/>
                  </a:cubicBezTo>
                  <a:cubicBezTo>
                    <a:pt x="113497" y="22405"/>
                    <a:pt x="113497" y="22405"/>
                    <a:pt x="113497" y="22405"/>
                  </a:cubicBezTo>
                  <a:cubicBezTo>
                    <a:pt x="113201" y="22025"/>
                    <a:pt x="113201" y="21645"/>
                    <a:pt x="113201" y="20506"/>
                  </a:cubicBezTo>
                  <a:cubicBezTo>
                    <a:pt x="113497" y="20126"/>
                    <a:pt x="113497" y="20126"/>
                    <a:pt x="113497" y="19746"/>
                  </a:cubicBezTo>
                  <a:cubicBezTo>
                    <a:pt x="113497" y="19367"/>
                    <a:pt x="113497" y="19367"/>
                    <a:pt x="113793" y="19367"/>
                  </a:cubicBezTo>
                  <a:cubicBezTo>
                    <a:pt x="113793" y="19367"/>
                    <a:pt x="113793" y="19367"/>
                    <a:pt x="113793" y="19367"/>
                  </a:cubicBezTo>
                  <a:cubicBezTo>
                    <a:pt x="113793" y="19367"/>
                    <a:pt x="113793" y="18987"/>
                    <a:pt x="114088" y="18987"/>
                  </a:cubicBezTo>
                  <a:cubicBezTo>
                    <a:pt x="114088" y="18607"/>
                    <a:pt x="114384" y="18227"/>
                    <a:pt x="114679" y="18227"/>
                  </a:cubicBezTo>
                  <a:cubicBezTo>
                    <a:pt x="114975" y="17848"/>
                    <a:pt x="115270" y="17848"/>
                    <a:pt x="115270" y="17848"/>
                  </a:cubicBezTo>
                  <a:cubicBezTo>
                    <a:pt x="115270" y="17468"/>
                    <a:pt x="115270" y="17468"/>
                    <a:pt x="115566" y="17088"/>
                  </a:cubicBezTo>
                  <a:cubicBezTo>
                    <a:pt x="115862" y="16708"/>
                    <a:pt x="116157" y="15949"/>
                    <a:pt x="115862" y="15569"/>
                  </a:cubicBezTo>
                  <a:cubicBezTo>
                    <a:pt x="115862" y="15569"/>
                    <a:pt x="115862" y="15569"/>
                    <a:pt x="115862" y="15569"/>
                  </a:cubicBezTo>
                  <a:cubicBezTo>
                    <a:pt x="115566" y="15189"/>
                    <a:pt x="115566" y="15189"/>
                    <a:pt x="115566" y="15189"/>
                  </a:cubicBezTo>
                  <a:cubicBezTo>
                    <a:pt x="115566" y="15189"/>
                    <a:pt x="115566" y="15189"/>
                    <a:pt x="115566" y="15189"/>
                  </a:cubicBezTo>
                  <a:cubicBezTo>
                    <a:pt x="115270" y="14810"/>
                    <a:pt x="115270" y="14810"/>
                    <a:pt x="115270" y="14810"/>
                  </a:cubicBezTo>
                  <a:cubicBezTo>
                    <a:pt x="114975" y="14430"/>
                    <a:pt x="114088" y="14050"/>
                    <a:pt x="113497" y="14430"/>
                  </a:cubicBezTo>
                  <a:cubicBezTo>
                    <a:pt x="113201" y="14810"/>
                    <a:pt x="112906" y="14430"/>
                    <a:pt x="112610" y="14430"/>
                  </a:cubicBezTo>
                  <a:cubicBezTo>
                    <a:pt x="112610" y="14050"/>
                    <a:pt x="112315" y="13670"/>
                    <a:pt x="112610" y="12911"/>
                  </a:cubicBezTo>
                  <a:cubicBezTo>
                    <a:pt x="112610" y="12911"/>
                    <a:pt x="112610" y="11772"/>
                    <a:pt x="112610" y="11392"/>
                  </a:cubicBezTo>
                  <a:cubicBezTo>
                    <a:pt x="112610" y="11392"/>
                    <a:pt x="112315" y="11012"/>
                    <a:pt x="112315" y="11012"/>
                  </a:cubicBezTo>
                  <a:cubicBezTo>
                    <a:pt x="111724" y="11012"/>
                    <a:pt x="111724" y="10253"/>
                    <a:pt x="111428" y="9873"/>
                  </a:cubicBezTo>
                  <a:cubicBezTo>
                    <a:pt x="111133" y="9493"/>
                    <a:pt x="111133" y="9493"/>
                    <a:pt x="110837" y="9493"/>
                  </a:cubicBezTo>
                  <a:cubicBezTo>
                    <a:pt x="110837" y="9493"/>
                    <a:pt x="110541" y="9493"/>
                    <a:pt x="110541" y="9493"/>
                  </a:cubicBezTo>
                  <a:cubicBezTo>
                    <a:pt x="109655" y="9493"/>
                    <a:pt x="109064" y="9493"/>
                    <a:pt x="107881" y="9873"/>
                  </a:cubicBezTo>
                  <a:cubicBezTo>
                    <a:pt x="107586" y="9873"/>
                    <a:pt x="107586" y="9873"/>
                    <a:pt x="107586" y="9873"/>
                  </a:cubicBezTo>
                  <a:cubicBezTo>
                    <a:pt x="107586" y="9873"/>
                    <a:pt x="107290" y="9873"/>
                    <a:pt x="107290" y="10253"/>
                  </a:cubicBezTo>
                  <a:cubicBezTo>
                    <a:pt x="106995" y="10253"/>
                    <a:pt x="106995" y="10253"/>
                    <a:pt x="106699" y="10632"/>
                  </a:cubicBezTo>
                  <a:cubicBezTo>
                    <a:pt x="106403" y="10632"/>
                    <a:pt x="106403" y="11012"/>
                    <a:pt x="105812" y="11012"/>
                  </a:cubicBezTo>
                  <a:cubicBezTo>
                    <a:pt x="105517" y="11012"/>
                    <a:pt x="105221" y="11012"/>
                    <a:pt x="104630" y="10632"/>
                  </a:cubicBezTo>
                  <a:cubicBezTo>
                    <a:pt x="104630" y="10632"/>
                    <a:pt x="104334" y="10253"/>
                    <a:pt x="104039" y="10253"/>
                  </a:cubicBezTo>
                  <a:cubicBezTo>
                    <a:pt x="103743" y="10253"/>
                    <a:pt x="103743" y="10253"/>
                    <a:pt x="103448" y="10253"/>
                  </a:cubicBezTo>
                  <a:cubicBezTo>
                    <a:pt x="103152" y="10253"/>
                    <a:pt x="102857" y="9873"/>
                    <a:pt x="102857" y="9873"/>
                  </a:cubicBezTo>
                  <a:cubicBezTo>
                    <a:pt x="102561" y="9873"/>
                    <a:pt x="101970" y="10253"/>
                    <a:pt x="101674" y="10632"/>
                  </a:cubicBezTo>
                  <a:cubicBezTo>
                    <a:pt x="101083" y="11012"/>
                    <a:pt x="100788" y="11012"/>
                    <a:pt x="100197" y="11012"/>
                  </a:cubicBezTo>
                  <a:cubicBezTo>
                    <a:pt x="100197" y="11012"/>
                    <a:pt x="99901" y="10632"/>
                    <a:pt x="99901" y="10253"/>
                  </a:cubicBezTo>
                  <a:cubicBezTo>
                    <a:pt x="99605" y="9493"/>
                    <a:pt x="98423" y="9113"/>
                    <a:pt x="97832" y="9113"/>
                  </a:cubicBezTo>
                  <a:cubicBezTo>
                    <a:pt x="97241" y="8734"/>
                    <a:pt x="96650" y="8734"/>
                    <a:pt x="96650" y="8354"/>
                  </a:cubicBezTo>
                  <a:cubicBezTo>
                    <a:pt x="96650" y="8354"/>
                    <a:pt x="96354" y="7974"/>
                    <a:pt x="96354" y="7974"/>
                  </a:cubicBezTo>
                  <a:cubicBezTo>
                    <a:pt x="96059" y="7974"/>
                    <a:pt x="95763" y="8354"/>
                    <a:pt x="95467" y="8734"/>
                  </a:cubicBezTo>
                  <a:cubicBezTo>
                    <a:pt x="95467" y="8734"/>
                    <a:pt x="95172" y="9113"/>
                    <a:pt x="94876" y="9113"/>
                  </a:cubicBezTo>
                  <a:cubicBezTo>
                    <a:pt x="94876" y="9113"/>
                    <a:pt x="94285" y="9493"/>
                    <a:pt x="93694" y="9493"/>
                  </a:cubicBezTo>
                  <a:cubicBezTo>
                    <a:pt x="92807" y="9873"/>
                    <a:pt x="91330" y="10253"/>
                    <a:pt x="91330" y="10632"/>
                  </a:cubicBezTo>
                  <a:cubicBezTo>
                    <a:pt x="90738" y="11772"/>
                    <a:pt x="91034" y="12151"/>
                    <a:pt x="91330" y="12531"/>
                  </a:cubicBezTo>
                  <a:cubicBezTo>
                    <a:pt x="91330" y="12911"/>
                    <a:pt x="91330" y="12911"/>
                    <a:pt x="91330" y="12911"/>
                  </a:cubicBezTo>
                  <a:cubicBezTo>
                    <a:pt x="91330" y="12911"/>
                    <a:pt x="91034" y="12911"/>
                    <a:pt x="90738" y="12911"/>
                  </a:cubicBezTo>
                  <a:cubicBezTo>
                    <a:pt x="90443" y="12911"/>
                    <a:pt x="90147" y="12911"/>
                    <a:pt x="89556" y="12911"/>
                  </a:cubicBezTo>
                  <a:cubicBezTo>
                    <a:pt x="89261" y="12911"/>
                    <a:pt x="88965" y="12911"/>
                    <a:pt x="88965" y="12911"/>
                  </a:cubicBezTo>
                  <a:cubicBezTo>
                    <a:pt x="87487" y="12911"/>
                    <a:pt x="85418" y="12911"/>
                    <a:pt x="85123" y="11392"/>
                  </a:cubicBezTo>
                  <a:cubicBezTo>
                    <a:pt x="85123" y="11392"/>
                    <a:pt x="85123" y="11392"/>
                    <a:pt x="85123" y="11392"/>
                  </a:cubicBezTo>
                  <a:cubicBezTo>
                    <a:pt x="85123" y="11392"/>
                    <a:pt x="85123" y="11392"/>
                    <a:pt x="85123" y="11392"/>
                  </a:cubicBezTo>
                  <a:cubicBezTo>
                    <a:pt x="85123" y="11012"/>
                    <a:pt x="85123" y="11012"/>
                    <a:pt x="85123" y="11012"/>
                  </a:cubicBezTo>
                  <a:cubicBezTo>
                    <a:pt x="84827" y="11012"/>
                    <a:pt x="84827" y="11012"/>
                    <a:pt x="84827" y="11012"/>
                  </a:cubicBezTo>
                  <a:cubicBezTo>
                    <a:pt x="84236" y="10632"/>
                    <a:pt x="83940" y="10253"/>
                    <a:pt x="83645" y="10253"/>
                  </a:cubicBezTo>
                  <a:cubicBezTo>
                    <a:pt x="83645" y="10253"/>
                    <a:pt x="83349" y="10253"/>
                    <a:pt x="82758" y="10632"/>
                  </a:cubicBezTo>
                  <a:cubicBezTo>
                    <a:pt x="81871" y="10632"/>
                    <a:pt x="81280" y="11392"/>
                    <a:pt x="80985" y="12151"/>
                  </a:cubicBezTo>
                  <a:cubicBezTo>
                    <a:pt x="80689" y="12911"/>
                    <a:pt x="80689" y="13291"/>
                    <a:pt x="79802" y="13291"/>
                  </a:cubicBezTo>
                  <a:cubicBezTo>
                    <a:pt x="78916" y="13670"/>
                    <a:pt x="78620" y="14050"/>
                    <a:pt x="78325" y="14050"/>
                  </a:cubicBezTo>
                  <a:cubicBezTo>
                    <a:pt x="78325" y="14430"/>
                    <a:pt x="78325" y="14430"/>
                    <a:pt x="78325" y="14430"/>
                  </a:cubicBezTo>
                  <a:cubicBezTo>
                    <a:pt x="78029" y="14430"/>
                    <a:pt x="77733" y="14430"/>
                    <a:pt x="77438" y="14050"/>
                  </a:cubicBezTo>
                  <a:cubicBezTo>
                    <a:pt x="77142" y="14050"/>
                    <a:pt x="76847" y="14050"/>
                    <a:pt x="76551" y="14050"/>
                  </a:cubicBezTo>
                  <a:cubicBezTo>
                    <a:pt x="76256" y="14050"/>
                    <a:pt x="76256" y="13670"/>
                    <a:pt x="75960" y="13670"/>
                  </a:cubicBezTo>
                  <a:cubicBezTo>
                    <a:pt x="75665" y="13670"/>
                    <a:pt x="75665" y="13670"/>
                    <a:pt x="75665" y="13670"/>
                  </a:cubicBezTo>
                  <a:cubicBezTo>
                    <a:pt x="75369" y="13670"/>
                    <a:pt x="74778" y="14050"/>
                    <a:pt x="74482" y="14430"/>
                  </a:cubicBezTo>
                  <a:cubicBezTo>
                    <a:pt x="73596" y="14810"/>
                    <a:pt x="73596" y="14810"/>
                    <a:pt x="73596" y="14810"/>
                  </a:cubicBezTo>
                  <a:cubicBezTo>
                    <a:pt x="73596" y="14430"/>
                    <a:pt x="73596" y="14430"/>
                    <a:pt x="73596" y="14430"/>
                  </a:cubicBezTo>
                  <a:cubicBezTo>
                    <a:pt x="73596" y="14430"/>
                    <a:pt x="73596" y="14430"/>
                    <a:pt x="73596" y="14430"/>
                  </a:cubicBezTo>
                  <a:cubicBezTo>
                    <a:pt x="73596" y="14050"/>
                    <a:pt x="73596" y="14050"/>
                    <a:pt x="73596" y="14050"/>
                  </a:cubicBezTo>
                  <a:cubicBezTo>
                    <a:pt x="73004" y="14430"/>
                    <a:pt x="73004" y="14430"/>
                    <a:pt x="73004" y="14430"/>
                  </a:cubicBezTo>
                  <a:cubicBezTo>
                    <a:pt x="72709" y="14810"/>
                    <a:pt x="72709" y="14810"/>
                    <a:pt x="72709" y="14810"/>
                  </a:cubicBezTo>
                  <a:cubicBezTo>
                    <a:pt x="72413" y="14810"/>
                    <a:pt x="72413" y="14810"/>
                    <a:pt x="72413" y="14810"/>
                  </a:cubicBezTo>
                  <a:cubicBezTo>
                    <a:pt x="72413" y="14810"/>
                    <a:pt x="72413" y="14810"/>
                    <a:pt x="72413" y="14810"/>
                  </a:cubicBezTo>
                  <a:cubicBezTo>
                    <a:pt x="72413" y="14430"/>
                    <a:pt x="72118" y="14050"/>
                    <a:pt x="71231" y="13670"/>
                  </a:cubicBezTo>
                  <a:cubicBezTo>
                    <a:pt x="71231" y="13670"/>
                    <a:pt x="71231" y="13670"/>
                    <a:pt x="71231" y="13670"/>
                  </a:cubicBezTo>
                  <a:cubicBezTo>
                    <a:pt x="70935" y="13291"/>
                    <a:pt x="70935" y="13291"/>
                    <a:pt x="70935" y="13291"/>
                  </a:cubicBezTo>
                  <a:cubicBezTo>
                    <a:pt x="70935" y="12911"/>
                    <a:pt x="70640" y="12151"/>
                    <a:pt x="70640" y="11392"/>
                  </a:cubicBezTo>
                  <a:cubicBezTo>
                    <a:pt x="70640" y="11012"/>
                    <a:pt x="70640" y="11012"/>
                    <a:pt x="70935" y="10632"/>
                  </a:cubicBezTo>
                  <a:cubicBezTo>
                    <a:pt x="70935" y="10632"/>
                    <a:pt x="71231" y="10632"/>
                    <a:pt x="71527" y="11012"/>
                  </a:cubicBezTo>
                  <a:cubicBezTo>
                    <a:pt x="71527" y="11012"/>
                    <a:pt x="71822" y="11012"/>
                    <a:pt x="72118" y="11012"/>
                  </a:cubicBezTo>
                  <a:cubicBezTo>
                    <a:pt x="72413" y="11012"/>
                    <a:pt x="72413" y="11012"/>
                    <a:pt x="72709" y="10632"/>
                  </a:cubicBezTo>
                  <a:cubicBezTo>
                    <a:pt x="72709" y="10632"/>
                    <a:pt x="72413" y="10253"/>
                    <a:pt x="72413" y="10253"/>
                  </a:cubicBezTo>
                  <a:cubicBezTo>
                    <a:pt x="72118" y="9493"/>
                    <a:pt x="71822" y="9113"/>
                    <a:pt x="71822" y="7974"/>
                  </a:cubicBezTo>
                  <a:cubicBezTo>
                    <a:pt x="71822" y="7215"/>
                    <a:pt x="71822" y="7215"/>
                    <a:pt x="71822" y="6835"/>
                  </a:cubicBezTo>
                  <a:cubicBezTo>
                    <a:pt x="71822" y="6835"/>
                    <a:pt x="71527" y="6835"/>
                    <a:pt x="70935" y="6835"/>
                  </a:cubicBezTo>
                  <a:cubicBezTo>
                    <a:pt x="70935" y="6835"/>
                    <a:pt x="70935" y="6835"/>
                    <a:pt x="70935" y="6835"/>
                  </a:cubicBezTo>
                  <a:cubicBezTo>
                    <a:pt x="70640" y="6835"/>
                    <a:pt x="70640" y="6835"/>
                    <a:pt x="70344" y="6835"/>
                  </a:cubicBezTo>
                  <a:cubicBezTo>
                    <a:pt x="70049" y="6835"/>
                    <a:pt x="68571" y="6455"/>
                    <a:pt x="68275" y="6835"/>
                  </a:cubicBezTo>
                  <a:cubicBezTo>
                    <a:pt x="68275" y="6835"/>
                    <a:pt x="68275" y="6835"/>
                    <a:pt x="68275" y="6835"/>
                  </a:cubicBezTo>
                  <a:cubicBezTo>
                    <a:pt x="68275" y="7215"/>
                    <a:pt x="68275" y="7594"/>
                    <a:pt x="67980" y="7594"/>
                  </a:cubicBezTo>
                  <a:cubicBezTo>
                    <a:pt x="67980" y="7974"/>
                    <a:pt x="67684" y="7974"/>
                    <a:pt x="67389" y="7974"/>
                  </a:cubicBezTo>
                  <a:cubicBezTo>
                    <a:pt x="67093" y="7974"/>
                    <a:pt x="67093" y="7974"/>
                    <a:pt x="67093" y="7974"/>
                  </a:cubicBezTo>
                  <a:cubicBezTo>
                    <a:pt x="65024" y="7974"/>
                    <a:pt x="65024" y="7974"/>
                    <a:pt x="65024" y="7974"/>
                  </a:cubicBezTo>
                  <a:cubicBezTo>
                    <a:pt x="64433" y="7974"/>
                    <a:pt x="63251" y="7974"/>
                    <a:pt x="62660" y="8734"/>
                  </a:cubicBezTo>
                  <a:cubicBezTo>
                    <a:pt x="62364" y="9113"/>
                    <a:pt x="62068" y="9113"/>
                    <a:pt x="62068" y="9493"/>
                  </a:cubicBezTo>
                  <a:cubicBezTo>
                    <a:pt x="61773" y="9873"/>
                    <a:pt x="61477" y="10253"/>
                    <a:pt x="61182" y="10632"/>
                  </a:cubicBezTo>
                  <a:cubicBezTo>
                    <a:pt x="61182" y="11392"/>
                    <a:pt x="60591" y="12151"/>
                    <a:pt x="60295" y="12911"/>
                  </a:cubicBezTo>
                  <a:cubicBezTo>
                    <a:pt x="60000" y="13291"/>
                    <a:pt x="59704" y="13291"/>
                    <a:pt x="59704" y="13670"/>
                  </a:cubicBezTo>
                  <a:cubicBezTo>
                    <a:pt x="59408" y="13670"/>
                    <a:pt x="59408" y="14050"/>
                    <a:pt x="59113" y="14430"/>
                  </a:cubicBezTo>
                  <a:cubicBezTo>
                    <a:pt x="58817" y="14810"/>
                    <a:pt x="58817" y="15189"/>
                    <a:pt x="58817" y="15949"/>
                  </a:cubicBezTo>
                  <a:cubicBezTo>
                    <a:pt x="58817" y="15949"/>
                    <a:pt x="58817" y="16329"/>
                    <a:pt x="58817" y="16708"/>
                  </a:cubicBezTo>
                  <a:cubicBezTo>
                    <a:pt x="58817" y="17088"/>
                    <a:pt x="58817" y="17468"/>
                    <a:pt x="58817" y="17468"/>
                  </a:cubicBezTo>
                  <a:cubicBezTo>
                    <a:pt x="58522" y="17848"/>
                    <a:pt x="58226" y="17848"/>
                    <a:pt x="57635" y="17848"/>
                  </a:cubicBezTo>
                  <a:cubicBezTo>
                    <a:pt x="57339" y="17848"/>
                    <a:pt x="57339" y="17848"/>
                    <a:pt x="57339" y="17848"/>
                  </a:cubicBezTo>
                  <a:cubicBezTo>
                    <a:pt x="57044" y="17848"/>
                    <a:pt x="56748" y="17848"/>
                    <a:pt x="56748" y="18227"/>
                  </a:cubicBezTo>
                  <a:cubicBezTo>
                    <a:pt x="56748" y="18227"/>
                    <a:pt x="56748" y="18227"/>
                    <a:pt x="56748" y="18607"/>
                  </a:cubicBezTo>
                  <a:cubicBezTo>
                    <a:pt x="56748" y="18607"/>
                    <a:pt x="56748" y="19367"/>
                    <a:pt x="56453" y="19746"/>
                  </a:cubicBezTo>
                  <a:cubicBezTo>
                    <a:pt x="56157" y="20126"/>
                    <a:pt x="55566" y="20506"/>
                    <a:pt x="54975" y="20506"/>
                  </a:cubicBezTo>
                  <a:cubicBezTo>
                    <a:pt x="54975" y="20506"/>
                    <a:pt x="54975" y="20506"/>
                    <a:pt x="54975" y="20126"/>
                  </a:cubicBezTo>
                  <a:cubicBezTo>
                    <a:pt x="54679" y="20126"/>
                    <a:pt x="54679" y="19746"/>
                    <a:pt x="54679" y="19746"/>
                  </a:cubicBezTo>
                  <a:cubicBezTo>
                    <a:pt x="54384" y="19746"/>
                    <a:pt x="54088" y="19746"/>
                    <a:pt x="53793" y="20126"/>
                  </a:cubicBezTo>
                  <a:cubicBezTo>
                    <a:pt x="53497" y="20126"/>
                    <a:pt x="52906" y="20506"/>
                    <a:pt x="52610" y="20126"/>
                  </a:cubicBezTo>
                  <a:cubicBezTo>
                    <a:pt x="51724" y="19367"/>
                    <a:pt x="51724" y="18987"/>
                    <a:pt x="51724" y="17848"/>
                  </a:cubicBezTo>
                  <a:cubicBezTo>
                    <a:pt x="52019" y="15949"/>
                    <a:pt x="52019" y="15189"/>
                    <a:pt x="51724" y="15189"/>
                  </a:cubicBezTo>
                  <a:cubicBezTo>
                    <a:pt x="51428" y="14810"/>
                    <a:pt x="51133" y="14810"/>
                    <a:pt x="51133" y="14430"/>
                  </a:cubicBezTo>
                  <a:cubicBezTo>
                    <a:pt x="50837" y="14050"/>
                    <a:pt x="50837" y="13670"/>
                    <a:pt x="50246" y="13670"/>
                  </a:cubicBezTo>
                  <a:cubicBezTo>
                    <a:pt x="49950" y="13670"/>
                    <a:pt x="48768" y="13291"/>
                    <a:pt x="48472" y="13670"/>
                  </a:cubicBezTo>
                  <a:cubicBezTo>
                    <a:pt x="48177" y="13670"/>
                    <a:pt x="47881" y="13670"/>
                    <a:pt x="47881" y="13670"/>
                  </a:cubicBezTo>
                  <a:cubicBezTo>
                    <a:pt x="47586" y="13670"/>
                    <a:pt x="47290" y="13670"/>
                    <a:pt x="46995" y="14050"/>
                  </a:cubicBezTo>
                  <a:cubicBezTo>
                    <a:pt x="46995" y="14050"/>
                    <a:pt x="46995" y="14050"/>
                    <a:pt x="46995" y="14050"/>
                  </a:cubicBezTo>
                  <a:cubicBezTo>
                    <a:pt x="46995" y="14050"/>
                    <a:pt x="46995" y="14050"/>
                    <a:pt x="46995" y="14050"/>
                  </a:cubicBezTo>
                  <a:cubicBezTo>
                    <a:pt x="46699" y="14050"/>
                    <a:pt x="46699" y="13670"/>
                    <a:pt x="46403" y="13670"/>
                  </a:cubicBezTo>
                  <a:cubicBezTo>
                    <a:pt x="46108" y="13291"/>
                    <a:pt x="45812" y="13291"/>
                    <a:pt x="45517" y="13291"/>
                  </a:cubicBezTo>
                  <a:cubicBezTo>
                    <a:pt x="45517" y="13291"/>
                    <a:pt x="45517" y="13291"/>
                    <a:pt x="45517" y="13291"/>
                  </a:cubicBezTo>
                  <a:cubicBezTo>
                    <a:pt x="45221" y="14430"/>
                    <a:pt x="44334" y="14050"/>
                    <a:pt x="44039" y="14050"/>
                  </a:cubicBezTo>
                  <a:cubicBezTo>
                    <a:pt x="43448" y="13670"/>
                    <a:pt x="43152" y="13670"/>
                    <a:pt x="42857" y="13670"/>
                  </a:cubicBezTo>
                  <a:cubicBezTo>
                    <a:pt x="42561" y="14050"/>
                    <a:pt x="41970" y="13670"/>
                    <a:pt x="41379" y="13670"/>
                  </a:cubicBezTo>
                  <a:cubicBezTo>
                    <a:pt x="40788" y="13291"/>
                    <a:pt x="40492" y="13291"/>
                    <a:pt x="40492" y="13670"/>
                  </a:cubicBezTo>
                  <a:cubicBezTo>
                    <a:pt x="40197" y="13670"/>
                    <a:pt x="40197" y="13670"/>
                    <a:pt x="40197" y="13670"/>
                  </a:cubicBezTo>
                  <a:cubicBezTo>
                    <a:pt x="40197" y="13670"/>
                    <a:pt x="40197" y="14050"/>
                    <a:pt x="40197" y="14050"/>
                  </a:cubicBezTo>
                  <a:cubicBezTo>
                    <a:pt x="39605" y="14430"/>
                    <a:pt x="37832" y="12531"/>
                    <a:pt x="37832" y="12151"/>
                  </a:cubicBezTo>
                  <a:cubicBezTo>
                    <a:pt x="37536" y="11772"/>
                    <a:pt x="37241" y="11392"/>
                    <a:pt x="37241" y="11012"/>
                  </a:cubicBezTo>
                  <a:cubicBezTo>
                    <a:pt x="36945" y="10253"/>
                    <a:pt x="36945" y="10253"/>
                    <a:pt x="36650" y="10253"/>
                  </a:cubicBezTo>
                  <a:cubicBezTo>
                    <a:pt x="36354" y="10253"/>
                    <a:pt x="35467" y="9493"/>
                    <a:pt x="35172" y="9113"/>
                  </a:cubicBezTo>
                  <a:cubicBezTo>
                    <a:pt x="35172" y="8734"/>
                    <a:pt x="34876" y="8734"/>
                    <a:pt x="34581" y="8734"/>
                  </a:cubicBezTo>
                  <a:cubicBezTo>
                    <a:pt x="34581" y="8734"/>
                    <a:pt x="34285" y="8734"/>
                    <a:pt x="33990" y="9113"/>
                  </a:cubicBezTo>
                  <a:cubicBezTo>
                    <a:pt x="33399" y="9493"/>
                    <a:pt x="33399" y="9873"/>
                    <a:pt x="33103" y="9873"/>
                  </a:cubicBezTo>
                  <a:cubicBezTo>
                    <a:pt x="32807" y="9493"/>
                    <a:pt x="32512" y="9493"/>
                    <a:pt x="32512" y="9113"/>
                  </a:cubicBezTo>
                  <a:cubicBezTo>
                    <a:pt x="32512" y="8734"/>
                    <a:pt x="32216" y="8734"/>
                    <a:pt x="32216" y="8734"/>
                  </a:cubicBezTo>
                  <a:cubicBezTo>
                    <a:pt x="31921" y="8354"/>
                    <a:pt x="31921" y="8354"/>
                    <a:pt x="31921" y="8354"/>
                  </a:cubicBezTo>
                  <a:cubicBezTo>
                    <a:pt x="31625" y="7974"/>
                    <a:pt x="31330" y="7974"/>
                    <a:pt x="31034" y="7974"/>
                  </a:cubicBezTo>
                  <a:cubicBezTo>
                    <a:pt x="30443" y="7974"/>
                    <a:pt x="29556" y="6075"/>
                    <a:pt x="29556" y="4936"/>
                  </a:cubicBezTo>
                  <a:cubicBezTo>
                    <a:pt x="29556" y="4936"/>
                    <a:pt x="29556" y="4556"/>
                    <a:pt x="29556" y="4177"/>
                  </a:cubicBezTo>
                  <a:cubicBezTo>
                    <a:pt x="29852" y="3417"/>
                    <a:pt x="29852" y="2658"/>
                    <a:pt x="29556" y="2278"/>
                  </a:cubicBezTo>
                  <a:cubicBezTo>
                    <a:pt x="28965" y="1518"/>
                    <a:pt x="28669" y="1518"/>
                    <a:pt x="28669" y="759"/>
                  </a:cubicBezTo>
                  <a:cubicBezTo>
                    <a:pt x="28374" y="379"/>
                    <a:pt x="28374" y="379"/>
                    <a:pt x="28374" y="0"/>
                  </a:cubicBezTo>
                  <a:cubicBezTo>
                    <a:pt x="28374" y="0"/>
                    <a:pt x="28374" y="0"/>
                    <a:pt x="28078" y="0"/>
                  </a:cubicBezTo>
                  <a:cubicBezTo>
                    <a:pt x="27783" y="0"/>
                    <a:pt x="27192" y="759"/>
                    <a:pt x="26896" y="1518"/>
                  </a:cubicBezTo>
                  <a:cubicBezTo>
                    <a:pt x="26896" y="2278"/>
                    <a:pt x="26009" y="2278"/>
                    <a:pt x="25123" y="2278"/>
                  </a:cubicBezTo>
                  <a:cubicBezTo>
                    <a:pt x="25123" y="2278"/>
                    <a:pt x="24827" y="2278"/>
                    <a:pt x="24532" y="2278"/>
                  </a:cubicBezTo>
                  <a:cubicBezTo>
                    <a:pt x="24236" y="2278"/>
                    <a:pt x="23940" y="2278"/>
                    <a:pt x="23349" y="2658"/>
                  </a:cubicBezTo>
                  <a:cubicBezTo>
                    <a:pt x="23054" y="2658"/>
                    <a:pt x="22758" y="3037"/>
                    <a:pt x="22463" y="3037"/>
                  </a:cubicBezTo>
                  <a:cubicBezTo>
                    <a:pt x="21871" y="3037"/>
                    <a:pt x="21576" y="3797"/>
                    <a:pt x="21576" y="4177"/>
                  </a:cubicBezTo>
                  <a:cubicBezTo>
                    <a:pt x="21576" y="4177"/>
                    <a:pt x="21576" y="4177"/>
                    <a:pt x="21576" y="4177"/>
                  </a:cubicBezTo>
                  <a:cubicBezTo>
                    <a:pt x="21576" y="4177"/>
                    <a:pt x="21576" y="4177"/>
                    <a:pt x="21576" y="4177"/>
                  </a:cubicBezTo>
                  <a:cubicBezTo>
                    <a:pt x="20689" y="4177"/>
                    <a:pt x="20689" y="4177"/>
                    <a:pt x="20689" y="4556"/>
                  </a:cubicBezTo>
                  <a:cubicBezTo>
                    <a:pt x="20689" y="4556"/>
                    <a:pt x="20689" y="4556"/>
                    <a:pt x="20689" y="4936"/>
                  </a:cubicBezTo>
                  <a:cubicBezTo>
                    <a:pt x="20985" y="5316"/>
                    <a:pt x="20985" y="5316"/>
                    <a:pt x="20985" y="5696"/>
                  </a:cubicBezTo>
                  <a:cubicBezTo>
                    <a:pt x="21280" y="7594"/>
                    <a:pt x="20689" y="7594"/>
                    <a:pt x="20394" y="7974"/>
                  </a:cubicBezTo>
                  <a:cubicBezTo>
                    <a:pt x="20098" y="7974"/>
                    <a:pt x="19802" y="7974"/>
                    <a:pt x="19802" y="8354"/>
                  </a:cubicBezTo>
                  <a:cubicBezTo>
                    <a:pt x="19802" y="9113"/>
                    <a:pt x="20098" y="10632"/>
                    <a:pt x="20394" y="10632"/>
                  </a:cubicBezTo>
                  <a:cubicBezTo>
                    <a:pt x="20394" y="10632"/>
                    <a:pt x="20689" y="11012"/>
                    <a:pt x="20985" y="10632"/>
                  </a:cubicBezTo>
                  <a:cubicBezTo>
                    <a:pt x="21871" y="9873"/>
                    <a:pt x="22167" y="9873"/>
                    <a:pt x="22463" y="9873"/>
                  </a:cubicBezTo>
                  <a:cubicBezTo>
                    <a:pt x="22758" y="10253"/>
                    <a:pt x="23054" y="10253"/>
                    <a:pt x="23645" y="9873"/>
                  </a:cubicBezTo>
                  <a:cubicBezTo>
                    <a:pt x="23645" y="9873"/>
                    <a:pt x="24236" y="9873"/>
                    <a:pt x="24827" y="9873"/>
                  </a:cubicBezTo>
                  <a:cubicBezTo>
                    <a:pt x="25123" y="9873"/>
                    <a:pt x="25418" y="9873"/>
                    <a:pt x="25418" y="9873"/>
                  </a:cubicBezTo>
                  <a:cubicBezTo>
                    <a:pt x="25714" y="9113"/>
                    <a:pt x="26009" y="9113"/>
                    <a:pt x="26305" y="9113"/>
                  </a:cubicBezTo>
                  <a:cubicBezTo>
                    <a:pt x="26600" y="9113"/>
                    <a:pt x="26896" y="9873"/>
                    <a:pt x="27192" y="10253"/>
                  </a:cubicBezTo>
                  <a:cubicBezTo>
                    <a:pt x="27192" y="10632"/>
                    <a:pt x="27192" y="11012"/>
                    <a:pt x="26896" y="11392"/>
                  </a:cubicBezTo>
                  <a:cubicBezTo>
                    <a:pt x="26305" y="11772"/>
                    <a:pt x="25418" y="11772"/>
                    <a:pt x="24532" y="11772"/>
                  </a:cubicBezTo>
                  <a:cubicBezTo>
                    <a:pt x="23940" y="11772"/>
                    <a:pt x="23645" y="11772"/>
                    <a:pt x="23349" y="12151"/>
                  </a:cubicBezTo>
                  <a:cubicBezTo>
                    <a:pt x="23349" y="12151"/>
                    <a:pt x="23054" y="12531"/>
                    <a:pt x="23054" y="12531"/>
                  </a:cubicBezTo>
                  <a:cubicBezTo>
                    <a:pt x="22463" y="12911"/>
                    <a:pt x="22463" y="12911"/>
                    <a:pt x="22463" y="13291"/>
                  </a:cubicBezTo>
                  <a:cubicBezTo>
                    <a:pt x="22167" y="13670"/>
                    <a:pt x="22167" y="13670"/>
                    <a:pt x="21871" y="14050"/>
                  </a:cubicBezTo>
                  <a:cubicBezTo>
                    <a:pt x="21871" y="14430"/>
                    <a:pt x="21871" y="14430"/>
                    <a:pt x="21871" y="14430"/>
                  </a:cubicBezTo>
                  <a:cubicBezTo>
                    <a:pt x="21576" y="15189"/>
                    <a:pt x="21280" y="15189"/>
                    <a:pt x="20689" y="15949"/>
                  </a:cubicBezTo>
                  <a:cubicBezTo>
                    <a:pt x="20689" y="15949"/>
                    <a:pt x="20689" y="15949"/>
                    <a:pt x="20689" y="15949"/>
                  </a:cubicBezTo>
                  <a:cubicBezTo>
                    <a:pt x="20689" y="15949"/>
                    <a:pt x="20689" y="15949"/>
                    <a:pt x="20689" y="15949"/>
                  </a:cubicBezTo>
                  <a:cubicBezTo>
                    <a:pt x="19802" y="15949"/>
                    <a:pt x="19802" y="15949"/>
                    <a:pt x="19507" y="15949"/>
                  </a:cubicBezTo>
                  <a:cubicBezTo>
                    <a:pt x="19802" y="16329"/>
                    <a:pt x="19802" y="16329"/>
                    <a:pt x="19802" y="16329"/>
                  </a:cubicBezTo>
                  <a:cubicBezTo>
                    <a:pt x="19802" y="16329"/>
                    <a:pt x="19802" y="16708"/>
                    <a:pt x="19507" y="17088"/>
                  </a:cubicBezTo>
                  <a:cubicBezTo>
                    <a:pt x="19211" y="17088"/>
                    <a:pt x="19211" y="17088"/>
                    <a:pt x="19211" y="17088"/>
                  </a:cubicBezTo>
                  <a:cubicBezTo>
                    <a:pt x="19211" y="17468"/>
                    <a:pt x="18916" y="17468"/>
                    <a:pt x="18620" y="17468"/>
                  </a:cubicBezTo>
                  <a:cubicBezTo>
                    <a:pt x="18325" y="17468"/>
                    <a:pt x="17438" y="17848"/>
                    <a:pt x="17142" y="18227"/>
                  </a:cubicBezTo>
                  <a:cubicBezTo>
                    <a:pt x="17438" y="18227"/>
                    <a:pt x="17438" y="18227"/>
                    <a:pt x="17438" y="18227"/>
                  </a:cubicBezTo>
                  <a:cubicBezTo>
                    <a:pt x="17438" y="18227"/>
                    <a:pt x="17733" y="18227"/>
                    <a:pt x="18029" y="18607"/>
                  </a:cubicBezTo>
                  <a:cubicBezTo>
                    <a:pt x="18620" y="18607"/>
                    <a:pt x="19211" y="18987"/>
                    <a:pt x="19211" y="19367"/>
                  </a:cubicBezTo>
                  <a:cubicBezTo>
                    <a:pt x="19507" y="19746"/>
                    <a:pt x="19507" y="20126"/>
                    <a:pt x="19802" y="20506"/>
                  </a:cubicBezTo>
                  <a:cubicBezTo>
                    <a:pt x="20098" y="20886"/>
                    <a:pt x="20394" y="20886"/>
                    <a:pt x="20394" y="21265"/>
                  </a:cubicBezTo>
                  <a:cubicBezTo>
                    <a:pt x="20394" y="21645"/>
                    <a:pt x="20689" y="22025"/>
                    <a:pt x="20689" y="22025"/>
                  </a:cubicBezTo>
                  <a:cubicBezTo>
                    <a:pt x="20985" y="22405"/>
                    <a:pt x="20985" y="22784"/>
                    <a:pt x="20985" y="23544"/>
                  </a:cubicBezTo>
                  <a:cubicBezTo>
                    <a:pt x="20985" y="25443"/>
                    <a:pt x="20689" y="25822"/>
                    <a:pt x="20394" y="25822"/>
                  </a:cubicBezTo>
                  <a:cubicBezTo>
                    <a:pt x="20394" y="26202"/>
                    <a:pt x="20098" y="26202"/>
                    <a:pt x="20098" y="26202"/>
                  </a:cubicBezTo>
                  <a:cubicBezTo>
                    <a:pt x="20098" y="26582"/>
                    <a:pt x="20098" y="26582"/>
                    <a:pt x="20098" y="26962"/>
                  </a:cubicBezTo>
                  <a:cubicBezTo>
                    <a:pt x="20098" y="27341"/>
                    <a:pt x="19802" y="28101"/>
                    <a:pt x="19802" y="28481"/>
                  </a:cubicBezTo>
                  <a:cubicBezTo>
                    <a:pt x="19211" y="28860"/>
                    <a:pt x="18620" y="28860"/>
                    <a:pt x="18029" y="28860"/>
                  </a:cubicBezTo>
                  <a:cubicBezTo>
                    <a:pt x="18029" y="28860"/>
                    <a:pt x="17733" y="28860"/>
                    <a:pt x="17733" y="28860"/>
                  </a:cubicBezTo>
                  <a:cubicBezTo>
                    <a:pt x="17142" y="28860"/>
                    <a:pt x="15369" y="28481"/>
                    <a:pt x="15073" y="27721"/>
                  </a:cubicBezTo>
                  <a:cubicBezTo>
                    <a:pt x="15073" y="27341"/>
                    <a:pt x="15073" y="27341"/>
                    <a:pt x="15073" y="27341"/>
                  </a:cubicBezTo>
                  <a:cubicBezTo>
                    <a:pt x="15073" y="26962"/>
                    <a:pt x="14778" y="25822"/>
                    <a:pt x="14778" y="25822"/>
                  </a:cubicBezTo>
                  <a:cubicBezTo>
                    <a:pt x="14482" y="25822"/>
                    <a:pt x="14482" y="25822"/>
                    <a:pt x="14187" y="26202"/>
                  </a:cubicBezTo>
                  <a:cubicBezTo>
                    <a:pt x="14187" y="26202"/>
                    <a:pt x="14187" y="26582"/>
                    <a:pt x="13891" y="26582"/>
                  </a:cubicBezTo>
                  <a:cubicBezTo>
                    <a:pt x="13596" y="26962"/>
                    <a:pt x="13300" y="27341"/>
                    <a:pt x="13300" y="27721"/>
                  </a:cubicBezTo>
                  <a:cubicBezTo>
                    <a:pt x="13300" y="28101"/>
                    <a:pt x="13300" y="28101"/>
                    <a:pt x="13596" y="28101"/>
                  </a:cubicBezTo>
                  <a:cubicBezTo>
                    <a:pt x="13891" y="28481"/>
                    <a:pt x="14187" y="29240"/>
                    <a:pt x="14187" y="29620"/>
                  </a:cubicBezTo>
                  <a:cubicBezTo>
                    <a:pt x="14482" y="30000"/>
                    <a:pt x="14187" y="30379"/>
                    <a:pt x="13891" y="31139"/>
                  </a:cubicBezTo>
                  <a:cubicBezTo>
                    <a:pt x="13891" y="31139"/>
                    <a:pt x="13891" y="31139"/>
                    <a:pt x="13891" y="31139"/>
                  </a:cubicBezTo>
                  <a:cubicBezTo>
                    <a:pt x="13596" y="31898"/>
                    <a:pt x="13300" y="32278"/>
                    <a:pt x="13300" y="33417"/>
                  </a:cubicBezTo>
                  <a:cubicBezTo>
                    <a:pt x="13300" y="33797"/>
                    <a:pt x="13300" y="33797"/>
                    <a:pt x="13300" y="33797"/>
                  </a:cubicBezTo>
                  <a:cubicBezTo>
                    <a:pt x="13300" y="34936"/>
                    <a:pt x="13300" y="34936"/>
                    <a:pt x="13004" y="35316"/>
                  </a:cubicBezTo>
                  <a:cubicBezTo>
                    <a:pt x="13004" y="35316"/>
                    <a:pt x="13004" y="35316"/>
                    <a:pt x="13004" y="35316"/>
                  </a:cubicBezTo>
                  <a:cubicBezTo>
                    <a:pt x="12709" y="35316"/>
                    <a:pt x="12709" y="35316"/>
                    <a:pt x="12413" y="35696"/>
                  </a:cubicBezTo>
                  <a:cubicBezTo>
                    <a:pt x="12118" y="36075"/>
                    <a:pt x="11822" y="36075"/>
                    <a:pt x="11231" y="36075"/>
                  </a:cubicBezTo>
                  <a:cubicBezTo>
                    <a:pt x="10935" y="36455"/>
                    <a:pt x="10640" y="36455"/>
                    <a:pt x="10344" y="36835"/>
                  </a:cubicBezTo>
                  <a:cubicBezTo>
                    <a:pt x="10344" y="36835"/>
                    <a:pt x="10344" y="37215"/>
                    <a:pt x="10344" y="37215"/>
                  </a:cubicBezTo>
                  <a:cubicBezTo>
                    <a:pt x="10049" y="37594"/>
                    <a:pt x="10049" y="37974"/>
                    <a:pt x="9753" y="38354"/>
                  </a:cubicBezTo>
                  <a:cubicBezTo>
                    <a:pt x="9458" y="38354"/>
                    <a:pt x="9458" y="38354"/>
                    <a:pt x="9162" y="38354"/>
                  </a:cubicBezTo>
                  <a:cubicBezTo>
                    <a:pt x="8866" y="37974"/>
                    <a:pt x="7980" y="37594"/>
                    <a:pt x="7093" y="37215"/>
                  </a:cubicBezTo>
                  <a:cubicBezTo>
                    <a:pt x="6798" y="36835"/>
                    <a:pt x="6502" y="36835"/>
                    <a:pt x="6502" y="36835"/>
                  </a:cubicBezTo>
                  <a:cubicBezTo>
                    <a:pt x="6502" y="36835"/>
                    <a:pt x="5911" y="36835"/>
                    <a:pt x="4729" y="37215"/>
                  </a:cubicBezTo>
                  <a:cubicBezTo>
                    <a:pt x="4433" y="37215"/>
                    <a:pt x="4433" y="37215"/>
                    <a:pt x="4433" y="37215"/>
                  </a:cubicBezTo>
                  <a:cubicBezTo>
                    <a:pt x="4433" y="37215"/>
                    <a:pt x="4137" y="37215"/>
                    <a:pt x="4137" y="37215"/>
                  </a:cubicBezTo>
                  <a:cubicBezTo>
                    <a:pt x="3842" y="37215"/>
                    <a:pt x="3546" y="37215"/>
                    <a:pt x="3251" y="36835"/>
                  </a:cubicBezTo>
                  <a:cubicBezTo>
                    <a:pt x="3251" y="36455"/>
                    <a:pt x="2660" y="36455"/>
                    <a:pt x="2364" y="36455"/>
                  </a:cubicBezTo>
                  <a:cubicBezTo>
                    <a:pt x="2068" y="36455"/>
                    <a:pt x="2068" y="36455"/>
                    <a:pt x="2068" y="36455"/>
                  </a:cubicBezTo>
                  <a:cubicBezTo>
                    <a:pt x="2068" y="36455"/>
                    <a:pt x="2068" y="36455"/>
                    <a:pt x="2068" y="36455"/>
                  </a:cubicBezTo>
                  <a:cubicBezTo>
                    <a:pt x="1773" y="36455"/>
                    <a:pt x="1773" y="36455"/>
                    <a:pt x="1773" y="36455"/>
                  </a:cubicBezTo>
                  <a:cubicBezTo>
                    <a:pt x="1773" y="37974"/>
                    <a:pt x="1773" y="37974"/>
                    <a:pt x="1773" y="37974"/>
                  </a:cubicBezTo>
                  <a:cubicBezTo>
                    <a:pt x="1773" y="38734"/>
                    <a:pt x="1477" y="38734"/>
                    <a:pt x="1477" y="37974"/>
                  </a:cubicBezTo>
                  <a:cubicBezTo>
                    <a:pt x="1477" y="37594"/>
                    <a:pt x="1477" y="39113"/>
                    <a:pt x="1477" y="39873"/>
                  </a:cubicBezTo>
                  <a:cubicBezTo>
                    <a:pt x="1477" y="40253"/>
                    <a:pt x="886" y="40632"/>
                    <a:pt x="591" y="41012"/>
                  </a:cubicBezTo>
                  <a:cubicBezTo>
                    <a:pt x="295" y="41012"/>
                    <a:pt x="295" y="41392"/>
                    <a:pt x="295" y="41772"/>
                  </a:cubicBezTo>
                  <a:cubicBezTo>
                    <a:pt x="295" y="42531"/>
                    <a:pt x="0" y="42911"/>
                    <a:pt x="0" y="43670"/>
                  </a:cubicBezTo>
                  <a:cubicBezTo>
                    <a:pt x="0" y="44050"/>
                    <a:pt x="0" y="44810"/>
                    <a:pt x="0" y="45189"/>
                  </a:cubicBezTo>
                  <a:cubicBezTo>
                    <a:pt x="0" y="45569"/>
                    <a:pt x="591" y="45189"/>
                    <a:pt x="591" y="46329"/>
                  </a:cubicBezTo>
                  <a:cubicBezTo>
                    <a:pt x="591" y="47848"/>
                    <a:pt x="591" y="47848"/>
                    <a:pt x="591" y="47848"/>
                  </a:cubicBezTo>
                  <a:cubicBezTo>
                    <a:pt x="591" y="48227"/>
                    <a:pt x="591" y="48607"/>
                    <a:pt x="886" y="48607"/>
                  </a:cubicBezTo>
                  <a:cubicBezTo>
                    <a:pt x="1477" y="48607"/>
                    <a:pt x="1477" y="48607"/>
                    <a:pt x="1477" y="49367"/>
                  </a:cubicBezTo>
                  <a:cubicBezTo>
                    <a:pt x="1477" y="49746"/>
                    <a:pt x="1182" y="49746"/>
                    <a:pt x="886" y="50126"/>
                  </a:cubicBezTo>
                  <a:cubicBezTo>
                    <a:pt x="886" y="50886"/>
                    <a:pt x="1182" y="51265"/>
                    <a:pt x="1477" y="51265"/>
                  </a:cubicBezTo>
                  <a:cubicBezTo>
                    <a:pt x="2068" y="51645"/>
                    <a:pt x="2068" y="52025"/>
                    <a:pt x="2364" y="52025"/>
                  </a:cubicBezTo>
                  <a:cubicBezTo>
                    <a:pt x="2660" y="52025"/>
                    <a:pt x="1773" y="53164"/>
                    <a:pt x="1773" y="53164"/>
                  </a:cubicBezTo>
                  <a:cubicBezTo>
                    <a:pt x="1477" y="53164"/>
                    <a:pt x="1477" y="54303"/>
                    <a:pt x="1477" y="54683"/>
                  </a:cubicBezTo>
                  <a:cubicBezTo>
                    <a:pt x="1477" y="55063"/>
                    <a:pt x="1477" y="55443"/>
                    <a:pt x="1477" y="55822"/>
                  </a:cubicBezTo>
                  <a:cubicBezTo>
                    <a:pt x="1477" y="56582"/>
                    <a:pt x="1182" y="56582"/>
                    <a:pt x="1773" y="56962"/>
                  </a:cubicBezTo>
                  <a:cubicBezTo>
                    <a:pt x="2068" y="56962"/>
                    <a:pt x="1477" y="57721"/>
                    <a:pt x="1477" y="57721"/>
                  </a:cubicBezTo>
                  <a:cubicBezTo>
                    <a:pt x="1182" y="57721"/>
                    <a:pt x="1477" y="59240"/>
                    <a:pt x="1477" y="59240"/>
                  </a:cubicBezTo>
                  <a:cubicBezTo>
                    <a:pt x="1477" y="59620"/>
                    <a:pt x="1477" y="60379"/>
                    <a:pt x="1477" y="60759"/>
                  </a:cubicBezTo>
                  <a:cubicBezTo>
                    <a:pt x="1477" y="61139"/>
                    <a:pt x="1773" y="60379"/>
                    <a:pt x="2068" y="60000"/>
                  </a:cubicBezTo>
                  <a:cubicBezTo>
                    <a:pt x="2364" y="59240"/>
                    <a:pt x="2364" y="59620"/>
                    <a:pt x="2364" y="58860"/>
                  </a:cubicBezTo>
                  <a:cubicBezTo>
                    <a:pt x="2364" y="58481"/>
                    <a:pt x="3251" y="58481"/>
                    <a:pt x="3251" y="58481"/>
                  </a:cubicBezTo>
                  <a:cubicBezTo>
                    <a:pt x="3842" y="58481"/>
                    <a:pt x="3251" y="57341"/>
                    <a:pt x="3251" y="56962"/>
                  </a:cubicBezTo>
                  <a:cubicBezTo>
                    <a:pt x="3546" y="56582"/>
                    <a:pt x="4137" y="56962"/>
                    <a:pt x="4433" y="56962"/>
                  </a:cubicBezTo>
                  <a:cubicBezTo>
                    <a:pt x="4433" y="57341"/>
                    <a:pt x="4433" y="58101"/>
                    <a:pt x="4433" y="58101"/>
                  </a:cubicBezTo>
                  <a:cubicBezTo>
                    <a:pt x="4433" y="58481"/>
                    <a:pt x="5024" y="58860"/>
                    <a:pt x="4433" y="59240"/>
                  </a:cubicBezTo>
                  <a:cubicBezTo>
                    <a:pt x="4137" y="59240"/>
                    <a:pt x="3842" y="59240"/>
                    <a:pt x="3546" y="59240"/>
                  </a:cubicBezTo>
                  <a:cubicBezTo>
                    <a:pt x="3251" y="59620"/>
                    <a:pt x="3251" y="60379"/>
                    <a:pt x="3251" y="60759"/>
                  </a:cubicBezTo>
                  <a:cubicBezTo>
                    <a:pt x="3251" y="61139"/>
                    <a:pt x="3546" y="61139"/>
                    <a:pt x="3842" y="61139"/>
                  </a:cubicBezTo>
                  <a:cubicBezTo>
                    <a:pt x="4137" y="61518"/>
                    <a:pt x="3842" y="61898"/>
                    <a:pt x="3842" y="62278"/>
                  </a:cubicBezTo>
                  <a:cubicBezTo>
                    <a:pt x="3546" y="62658"/>
                    <a:pt x="2955" y="61898"/>
                    <a:pt x="2660" y="61898"/>
                  </a:cubicBezTo>
                  <a:cubicBezTo>
                    <a:pt x="2364" y="62278"/>
                    <a:pt x="2364" y="62658"/>
                    <a:pt x="2068" y="63037"/>
                  </a:cubicBezTo>
                  <a:cubicBezTo>
                    <a:pt x="1773" y="63417"/>
                    <a:pt x="1773" y="63797"/>
                    <a:pt x="2068" y="64556"/>
                  </a:cubicBezTo>
                  <a:cubicBezTo>
                    <a:pt x="2068" y="64936"/>
                    <a:pt x="2068" y="65316"/>
                    <a:pt x="2068" y="65316"/>
                  </a:cubicBezTo>
                  <a:cubicBezTo>
                    <a:pt x="2364" y="65696"/>
                    <a:pt x="2660" y="66075"/>
                    <a:pt x="2955" y="66075"/>
                  </a:cubicBezTo>
                  <a:cubicBezTo>
                    <a:pt x="2955" y="66075"/>
                    <a:pt x="2660" y="67594"/>
                    <a:pt x="2660" y="67974"/>
                  </a:cubicBezTo>
                  <a:cubicBezTo>
                    <a:pt x="2364" y="68354"/>
                    <a:pt x="2660" y="69113"/>
                    <a:pt x="2660" y="69493"/>
                  </a:cubicBezTo>
                  <a:cubicBezTo>
                    <a:pt x="2660" y="69873"/>
                    <a:pt x="2955" y="70253"/>
                    <a:pt x="2955" y="70253"/>
                  </a:cubicBezTo>
                  <a:cubicBezTo>
                    <a:pt x="3251" y="70632"/>
                    <a:pt x="3546" y="71012"/>
                    <a:pt x="3842" y="71012"/>
                  </a:cubicBezTo>
                  <a:cubicBezTo>
                    <a:pt x="4137" y="71012"/>
                    <a:pt x="4137" y="71772"/>
                    <a:pt x="4137" y="72151"/>
                  </a:cubicBezTo>
                  <a:cubicBezTo>
                    <a:pt x="3842" y="72531"/>
                    <a:pt x="3546" y="72151"/>
                    <a:pt x="3546" y="73291"/>
                  </a:cubicBezTo>
                  <a:cubicBezTo>
                    <a:pt x="3546" y="73670"/>
                    <a:pt x="4137" y="74050"/>
                    <a:pt x="4137" y="74430"/>
                  </a:cubicBezTo>
                  <a:cubicBezTo>
                    <a:pt x="4137" y="75949"/>
                    <a:pt x="4137" y="75949"/>
                    <a:pt x="4137" y="75949"/>
                  </a:cubicBezTo>
                  <a:cubicBezTo>
                    <a:pt x="4137" y="76329"/>
                    <a:pt x="4433" y="76708"/>
                    <a:pt x="4729" y="76708"/>
                  </a:cubicBezTo>
                  <a:cubicBezTo>
                    <a:pt x="5024" y="76708"/>
                    <a:pt x="5320" y="76708"/>
                    <a:pt x="5615" y="76708"/>
                  </a:cubicBezTo>
                  <a:cubicBezTo>
                    <a:pt x="5911" y="77088"/>
                    <a:pt x="5320" y="77848"/>
                    <a:pt x="5024" y="77848"/>
                  </a:cubicBezTo>
                  <a:cubicBezTo>
                    <a:pt x="4729" y="78227"/>
                    <a:pt x="5024" y="78987"/>
                    <a:pt x="5024" y="79367"/>
                  </a:cubicBezTo>
                  <a:cubicBezTo>
                    <a:pt x="5320" y="79367"/>
                    <a:pt x="5320" y="79367"/>
                    <a:pt x="5320" y="79367"/>
                  </a:cubicBezTo>
                  <a:cubicBezTo>
                    <a:pt x="5320" y="79367"/>
                    <a:pt x="5320" y="79367"/>
                    <a:pt x="5320" y="79746"/>
                  </a:cubicBezTo>
                  <a:cubicBezTo>
                    <a:pt x="5615" y="80126"/>
                    <a:pt x="5615" y="80126"/>
                    <a:pt x="5615" y="80886"/>
                  </a:cubicBezTo>
                  <a:cubicBezTo>
                    <a:pt x="5615" y="81265"/>
                    <a:pt x="6206" y="81265"/>
                    <a:pt x="5911" y="82025"/>
                  </a:cubicBezTo>
                  <a:cubicBezTo>
                    <a:pt x="5911" y="82784"/>
                    <a:pt x="5911" y="83164"/>
                    <a:pt x="6206" y="83544"/>
                  </a:cubicBezTo>
                  <a:cubicBezTo>
                    <a:pt x="6502" y="84303"/>
                    <a:pt x="6502" y="84303"/>
                    <a:pt x="7093" y="84303"/>
                  </a:cubicBezTo>
                  <a:cubicBezTo>
                    <a:pt x="7389" y="84303"/>
                    <a:pt x="6798" y="85063"/>
                    <a:pt x="6798" y="85063"/>
                  </a:cubicBezTo>
                  <a:cubicBezTo>
                    <a:pt x="6502" y="85443"/>
                    <a:pt x="6502" y="86582"/>
                    <a:pt x="6502" y="86962"/>
                  </a:cubicBezTo>
                  <a:cubicBezTo>
                    <a:pt x="6502" y="87341"/>
                    <a:pt x="6502" y="87721"/>
                    <a:pt x="6502" y="88481"/>
                  </a:cubicBezTo>
                  <a:cubicBezTo>
                    <a:pt x="6502" y="88481"/>
                    <a:pt x="6798" y="88481"/>
                    <a:pt x="7093" y="88860"/>
                  </a:cubicBezTo>
                  <a:cubicBezTo>
                    <a:pt x="7093" y="89240"/>
                    <a:pt x="7389" y="89620"/>
                    <a:pt x="7389" y="90000"/>
                  </a:cubicBezTo>
                  <a:cubicBezTo>
                    <a:pt x="7389" y="90379"/>
                    <a:pt x="6798" y="90379"/>
                    <a:pt x="6798" y="90759"/>
                  </a:cubicBezTo>
                  <a:cubicBezTo>
                    <a:pt x="6798" y="91139"/>
                    <a:pt x="6798" y="91518"/>
                    <a:pt x="7389" y="91518"/>
                  </a:cubicBezTo>
                  <a:cubicBezTo>
                    <a:pt x="7684" y="91898"/>
                    <a:pt x="7389" y="92278"/>
                    <a:pt x="7684" y="92278"/>
                  </a:cubicBezTo>
                  <a:cubicBezTo>
                    <a:pt x="8275" y="92278"/>
                    <a:pt x="7684" y="93037"/>
                    <a:pt x="7389" y="93417"/>
                  </a:cubicBezTo>
                  <a:cubicBezTo>
                    <a:pt x="7389" y="93417"/>
                    <a:pt x="7389" y="93417"/>
                    <a:pt x="7389" y="93417"/>
                  </a:cubicBezTo>
                  <a:cubicBezTo>
                    <a:pt x="7093" y="93797"/>
                    <a:pt x="7684" y="94936"/>
                    <a:pt x="7980" y="94936"/>
                  </a:cubicBezTo>
                  <a:cubicBezTo>
                    <a:pt x="8275" y="94936"/>
                    <a:pt x="7684" y="95696"/>
                    <a:pt x="7389" y="96075"/>
                  </a:cubicBezTo>
                  <a:cubicBezTo>
                    <a:pt x="7389" y="96455"/>
                    <a:pt x="7389" y="96835"/>
                    <a:pt x="7389" y="97215"/>
                  </a:cubicBezTo>
                  <a:cubicBezTo>
                    <a:pt x="7684" y="97974"/>
                    <a:pt x="7980" y="97215"/>
                    <a:pt x="7980" y="98354"/>
                  </a:cubicBezTo>
                  <a:cubicBezTo>
                    <a:pt x="7980" y="99493"/>
                    <a:pt x="7980" y="99493"/>
                    <a:pt x="7980" y="99493"/>
                  </a:cubicBezTo>
                  <a:cubicBezTo>
                    <a:pt x="7980" y="100253"/>
                    <a:pt x="7980" y="101012"/>
                    <a:pt x="7980" y="101392"/>
                  </a:cubicBezTo>
                  <a:cubicBezTo>
                    <a:pt x="8275" y="101772"/>
                    <a:pt x="8275" y="102151"/>
                    <a:pt x="8275" y="102911"/>
                  </a:cubicBezTo>
                  <a:cubicBezTo>
                    <a:pt x="8275" y="103670"/>
                    <a:pt x="8866" y="102911"/>
                    <a:pt x="8275" y="103670"/>
                  </a:cubicBezTo>
                  <a:cubicBezTo>
                    <a:pt x="7980" y="104050"/>
                    <a:pt x="7980" y="104810"/>
                    <a:pt x="7980" y="105569"/>
                  </a:cubicBezTo>
                  <a:cubicBezTo>
                    <a:pt x="7980" y="105569"/>
                    <a:pt x="8275" y="105949"/>
                    <a:pt x="8275" y="105949"/>
                  </a:cubicBezTo>
                  <a:cubicBezTo>
                    <a:pt x="8275" y="106329"/>
                    <a:pt x="8866" y="106708"/>
                    <a:pt x="8866" y="107088"/>
                  </a:cubicBezTo>
                  <a:cubicBezTo>
                    <a:pt x="8866" y="107468"/>
                    <a:pt x="8866" y="107848"/>
                    <a:pt x="8866" y="108227"/>
                  </a:cubicBezTo>
                  <a:cubicBezTo>
                    <a:pt x="8866" y="108607"/>
                    <a:pt x="9162" y="109367"/>
                    <a:pt x="9458" y="109746"/>
                  </a:cubicBezTo>
                  <a:cubicBezTo>
                    <a:pt x="9458" y="110126"/>
                    <a:pt x="9753" y="110506"/>
                    <a:pt x="9753" y="110506"/>
                  </a:cubicBezTo>
                  <a:cubicBezTo>
                    <a:pt x="10049" y="110886"/>
                    <a:pt x="10049" y="110506"/>
                    <a:pt x="10049" y="111265"/>
                  </a:cubicBezTo>
                  <a:cubicBezTo>
                    <a:pt x="10049" y="112784"/>
                    <a:pt x="10049" y="112784"/>
                    <a:pt x="10049" y="112784"/>
                  </a:cubicBezTo>
                  <a:cubicBezTo>
                    <a:pt x="10049" y="113164"/>
                    <a:pt x="10049" y="113924"/>
                    <a:pt x="10049" y="113924"/>
                  </a:cubicBezTo>
                  <a:cubicBezTo>
                    <a:pt x="10344" y="114683"/>
                    <a:pt x="10344" y="115063"/>
                    <a:pt x="10640" y="115063"/>
                  </a:cubicBezTo>
                  <a:cubicBezTo>
                    <a:pt x="10935" y="115063"/>
                    <a:pt x="11231" y="115443"/>
                    <a:pt x="11527" y="115822"/>
                  </a:cubicBezTo>
                  <a:cubicBezTo>
                    <a:pt x="11527" y="116202"/>
                    <a:pt x="11822" y="116202"/>
                    <a:pt x="12118" y="116582"/>
                  </a:cubicBezTo>
                  <a:cubicBezTo>
                    <a:pt x="12118" y="116582"/>
                    <a:pt x="12118" y="117721"/>
                    <a:pt x="12118" y="117721"/>
                  </a:cubicBezTo>
                  <a:cubicBezTo>
                    <a:pt x="12118" y="118101"/>
                    <a:pt x="12118" y="118481"/>
                    <a:pt x="12118" y="118481"/>
                  </a:cubicBezTo>
                  <a:cubicBezTo>
                    <a:pt x="12413" y="118481"/>
                    <a:pt x="12413" y="118481"/>
                    <a:pt x="12413" y="118481"/>
                  </a:cubicBezTo>
                  <a:cubicBezTo>
                    <a:pt x="12413" y="118481"/>
                    <a:pt x="12413" y="118481"/>
                    <a:pt x="12413" y="118481"/>
                  </a:cubicBezTo>
                  <a:cubicBezTo>
                    <a:pt x="12709" y="118481"/>
                    <a:pt x="12709" y="118101"/>
                    <a:pt x="13004" y="118101"/>
                  </a:cubicBezTo>
                  <a:cubicBezTo>
                    <a:pt x="13300" y="118101"/>
                    <a:pt x="13300" y="117721"/>
                    <a:pt x="14187" y="117721"/>
                  </a:cubicBezTo>
                  <a:cubicBezTo>
                    <a:pt x="14187" y="117721"/>
                    <a:pt x="14482" y="117341"/>
                    <a:pt x="14482" y="117341"/>
                  </a:cubicBezTo>
                  <a:cubicBezTo>
                    <a:pt x="14778" y="116962"/>
                    <a:pt x="15073" y="116582"/>
                    <a:pt x="15073" y="116582"/>
                  </a:cubicBezTo>
                  <a:cubicBezTo>
                    <a:pt x="15369" y="116962"/>
                    <a:pt x="15369" y="116962"/>
                    <a:pt x="15369" y="116962"/>
                  </a:cubicBezTo>
                  <a:cubicBezTo>
                    <a:pt x="15665" y="116962"/>
                    <a:pt x="15665" y="117341"/>
                    <a:pt x="15960" y="117721"/>
                  </a:cubicBezTo>
                  <a:cubicBezTo>
                    <a:pt x="15960" y="117721"/>
                    <a:pt x="16256" y="118101"/>
                    <a:pt x="16551" y="118481"/>
                  </a:cubicBezTo>
                  <a:cubicBezTo>
                    <a:pt x="16551" y="118481"/>
                    <a:pt x="16551" y="118860"/>
                    <a:pt x="16847" y="118860"/>
                  </a:cubicBezTo>
                  <a:cubicBezTo>
                    <a:pt x="17142" y="119240"/>
                    <a:pt x="17438" y="120000"/>
                    <a:pt x="17438" y="120000"/>
                  </a:cubicBezTo>
                  <a:cubicBezTo>
                    <a:pt x="18029" y="120000"/>
                    <a:pt x="18620" y="120000"/>
                    <a:pt x="18916" y="119620"/>
                  </a:cubicBezTo>
                  <a:cubicBezTo>
                    <a:pt x="18916" y="119620"/>
                    <a:pt x="18916" y="119620"/>
                    <a:pt x="18916" y="119620"/>
                  </a:cubicBezTo>
                  <a:cubicBezTo>
                    <a:pt x="18916" y="119240"/>
                    <a:pt x="19211" y="119240"/>
                    <a:pt x="19211" y="119240"/>
                  </a:cubicBezTo>
                  <a:cubicBezTo>
                    <a:pt x="19211" y="119240"/>
                    <a:pt x="19211" y="119240"/>
                    <a:pt x="19211" y="119240"/>
                  </a:cubicBezTo>
                  <a:cubicBezTo>
                    <a:pt x="19211" y="119240"/>
                    <a:pt x="19211" y="119240"/>
                    <a:pt x="19211" y="119240"/>
                  </a:cubicBezTo>
                  <a:cubicBezTo>
                    <a:pt x="19211" y="119240"/>
                    <a:pt x="19211" y="118860"/>
                    <a:pt x="19507" y="118860"/>
                  </a:cubicBezTo>
                  <a:cubicBezTo>
                    <a:pt x="19507" y="118101"/>
                    <a:pt x="19507" y="118101"/>
                    <a:pt x="20098" y="117341"/>
                  </a:cubicBezTo>
                  <a:cubicBezTo>
                    <a:pt x="20394" y="116962"/>
                    <a:pt x="20689" y="116962"/>
                    <a:pt x="20985" y="117341"/>
                  </a:cubicBezTo>
                  <a:cubicBezTo>
                    <a:pt x="21280" y="117341"/>
                    <a:pt x="21576" y="117721"/>
                    <a:pt x="21871" y="117341"/>
                  </a:cubicBezTo>
                  <a:cubicBezTo>
                    <a:pt x="21871" y="117341"/>
                    <a:pt x="21871" y="117341"/>
                    <a:pt x="21871" y="117341"/>
                  </a:cubicBezTo>
                  <a:cubicBezTo>
                    <a:pt x="22167" y="116962"/>
                    <a:pt x="22167" y="116962"/>
                    <a:pt x="22167" y="116962"/>
                  </a:cubicBezTo>
                  <a:cubicBezTo>
                    <a:pt x="22463" y="116582"/>
                    <a:pt x="23349" y="116202"/>
                    <a:pt x="23349" y="115822"/>
                  </a:cubicBezTo>
                  <a:cubicBezTo>
                    <a:pt x="23940" y="115443"/>
                    <a:pt x="24236" y="114683"/>
                    <a:pt x="24236" y="113924"/>
                  </a:cubicBezTo>
                  <a:cubicBezTo>
                    <a:pt x="24236" y="113544"/>
                    <a:pt x="24236" y="113544"/>
                    <a:pt x="24236" y="113164"/>
                  </a:cubicBezTo>
                  <a:cubicBezTo>
                    <a:pt x="24532" y="113164"/>
                    <a:pt x="24236" y="112405"/>
                    <a:pt x="24236" y="112025"/>
                  </a:cubicBezTo>
                  <a:cubicBezTo>
                    <a:pt x="23940" y="111645"/>
                    <a:pt x="23940" y="111645"/>
                    <a:pt x="23940" y="111645"/>
                  </a:cubicBezTo>
                  <a:cubicBezTo>
                    <a:pt x="24236" y="111265"/>
                    <a:pt x="24236" y="111265"/>
                    <a:pt x="24236" y="111265"/>
                  </a:cubicBezTo>
                  <a:cubicBezTo>
                    <a:pt x="24532" y="110886"/>
                    <a:pt x="24827" y="110886"/>
                    <a:pt x="24827" y="110126"/>
                  </a:cubicBezTo>
                  <a:cubicBezTo>
                    <a:pt x="24827" y="109367"/>
                    <a:pt x="24827" y="108987"/>
                    <a:pt x="24532" y="108607"/>
                  </a:cubicBezTo>
                  <a:cubicBezTo>
                    <a:pt x="23940" y="108607"/>
                    <a:pt x="23349" y="108227"/>
                    <a:pt x="23054" y="107468"/>
                  </a:cubicBezTo>
                  <a:cubicBezTo>
                    <a:pt x="23054" y="107468"/>
                    <a:pt x="23054" y="107468"/>
                    <a:pt x="23054" y="107468"/>
                  </a:cubicBezTo>
                  <a:cubicBezTo>
                    <a:pt x="23054" y="107088"/>
                    <a:pt x="23054" y="107088"/>
                    <a:pt x="23054" y="107088"/>
                  </a:cubicBezTo>
                  <a:cubicBezTo>
                    <a:pt x="23054" y="107088"/>
                    <a:pt x="23054" y="107088"/>
                    <a:pt x="23054" y="107088"/>
                  </a:cubicBezTo>
                  <a:cubicBezTo>
                    <a:pt x="23054" y="106708"/>
                    <a:pt x="23054" y="106708"/>
                    <a:pt x="23054" y="106708"/>
                  </a:cubicBezTo>
                  <a:cubicBezTo>
                    <a:pt x="23054" y="106708"/>
                    <a:pt x="23054" y="106329"/>
                    <a:pt x="23054" y="106329"/>
                  </a:cubicBezTo>
                  <a:cubicBezTo>
                    <a:pt x="23054" y="106329"/>
                    <a:pt x="23054" y="106329"/>
                    <a:pt x="23054" y="106329"/>
                  </a:cubicBezTo>
                  <a:cubicBezTo>
                    <a:pt x="22758" y="105569"/>
                    <a:pt x="22758" y="105189"/>
                    <a:pt x="22463" y="104810"/>
                  </a:cubicBezTo>
                  <a:cubicBezTo>
                    <a:pt x="22463" y="104810"/>
                    <a:pt x="22167" y="104810"/>
                    <a:pt x="22167" y="104430"/>
                  </a:cubicBezTo>
                  <a:cubicBezTo>
                    <a:pt x="21871" y="104430"/>
                    <a:pt x="21871" y="104050"/>
                    <a:pt x="21871" y="104050"/>
                  </a:cubicBezTo>
                  <a:cubicBezTo>
                    <a:pt x="21871" y="103670"/>
                    <a:pt x="21871" y="103291"/>
                    <a:pt x="22167" y="103291"/>
                  </a:cubicBezTo>
                  <a:cubicBezTo>
                    <a:pt x="22463" y="102531"/>
                    <a:pt x="23054" y="102531"/>
                    <a:pt x="23349" y="102911"/>
                  </a:cubicBezTo>
                  <a:cubicBezTo>
                    <a:pt x="23645" y="102911"/>
                    <a:pt x="23940" y="102911"/>
                    <a:pt x="24236" y="102531"/>
                  </a:cubicBezTo>
                  <a:cubicBezTo>
                    <a:pt x="24532" y="102531"/>
                    <a:pt x="24532" y="102531"/>
                    <a:pt x="24827" y="102151"/>
                  </a:cubicBezTo>
                  <a:cubicBezTo>
                    <a:pt x="25123" y="101772"/>
                    <a:pt x="25714" y="101012"/>
                    <a:pt x="26305" y="101772"/>
                  </a:cubicBezTo>
                  <a:cubicBezTo>
                    <a:pt x="26600" y="102151"/>
                    <a:pt x="26896" y="102151"/>
                    <a:pt x="26896" y="102151"/>
                  </a:cubicBezTo>
                  <a:cubicBezTo>
                    <a:pt x="27487" y="102151"/>
                    <a:pt x="28374" y="101392"/>
                    <a:pt x="28669" y="101012"/>
                  </a:cubicBezTo>
                  <a:cubicBezTo>
                    <a:pt x="29261" y="100253"/>
                    <a:pt x="30443" y="99493"/>
                    <a:pt x="31330" y="99493"/>
                  </a:cubicBezTo>
                  <a:cubicBezTo>
                    <a:pt x="31921" y="99493"/>
                    <a:pt x="31921" y="99493"/>
                    <a:pt x="31921" y="99113"/>
                  </a:cubicBezTo>
                  <a:cubicBezTo>
                    <a:pt x="31921" y="99113"/>
                    <a:pt x="31921" y="98734"/>
                    <a:pt x="31921" y="98354"/>
                  </a:cubicBezTo>
                  <a:cubicBezTo>
                    <a:pt x="32216" y="97974"/>
                    <a:pt x="32216" y="97974"/>
                    <a:pt x="32216" y="97594"/>
                  </a:cubicBezTo>
                  <a:cubicBezTo>
                    <a:pt x="32216" y="96835"/>
                    <a:pt x="32216" y="96455"/>
                    <a:pt x="32512" y="96075"/>
                  </a:cubicBezTo>
                  <a:cubicBezTo>
                    <a:pt x="32512" y="95696"/>
                    <a:pt x="32807" y="95696"/>
                    <a:pt x="33103" y="96075"/>
                  </a:cubicBezTo>
                  <a:cubicBezTo>
                    <a:pt x="33694" y="96075"/>
                    <a:pt x="33990" y="96455"/>
                    <a:pt x="34581" y="96835"/>
                  </a:cubicBezTo>
                  <a:cubicBezTo>
                    <a:pt x="34876" y="96835"/>
                    <a:pt x="35467" y="97215"/>
                    <a:pt x="35763" y="97215"/>
                  </a:cubicBezTo>
                  <a:cubicBezTo>
                    <a:pt x="36354" y="97594"/>
                    <a:pt x="36945" y="97215"/>
                    <a:pt x="37241" y="96835"/>
                  </a:cubicBezTo>
                  <a:cubicBezTo>
                    <a:pt x="37536" y="96455"/>
                    <a:pt x="37832" y="96075"/>
                    <a:pt x="38128" y="95696"/>
                  </a:cubicBezTo>
                  <a:cubicBezTo>
                    <a:pt x="38719" y="95316"/>
                    <a:pt x="39310" y="95316"/>
                    <a:pt x="39901" y="95696"/>
                  </a:cubicBezTo>
                  <a:cubicBezTo>
                    <a:pt x="40492" y="95696"/>
                    <a:pt x="41083" y="95696"/>
                    <a:pt x="41674" y="95696"/>
                  </a:cubicBezTo>
                  <a:cubicBezTo>
                    <a:pt x="41970" y="95696"/>
                    <a:pt x="42266" y="95696"/>
                    <a:pt x="42857" y="95696"/>
                  </a:cubicBezTo>
                  <a:cubicBezTo>
                    <a:pt x="42857" y="95316"/>
                    <a:pt x="42857" y="95316"/>
                    <a:pt x="42857" y="95316"/>
                  </a:cubicBezTo>
                  <a:cubicBezTo>
                    <a:pt x="43152" y="94936"/>
                    <a:pt x="43152" y="94177"/>
                    <a:pt x="43152" y="93417"/>
                  </a:cubicBezTo>
                  <a:cubicBezTo>
                    <a:pt x="42857" y="93417"/>
                    <a:pt x="42857" y="93417"/>
                    <a:pt x="42857" y="93417"/>
                  </a:cubicBezTo>
                  <a:cubicBezTo>
                    <a:pt x="42561" y="92658"/>
                    <a:pt x="42561" y="92278"/>
                    <a:pt x="42561" y="91898"/>
                  </a:cubicBezTo>
                  <a:cubicBezTo>
                    <a:pt x="42561" y="91898"/>
                    <a:pt x="42561" y="91518"/>
                    <a:pt x="42561" y="91518"/>
                  </a:cubicBezTo>
                  <a:cubicBezTo>
                    <a:pt x="42857" y="90759"/>
                    <a:pt x="43152" y="90000"/>
                    <a:pt x="42857" y="89620"/>
                  </a:cubicBezTo>
                  <a:cubicBezTo>
                    <a:pt x="42857" y="89620"/>
                    <a:pt x="42857" y="89620"/>
                    <a:pt x="42561" y="89620"/>
                  </a:cubicBezTo>
                  <a:cubicBezTo>
                    <a:pt x="42561" y="89620"/>
                    <a:pt x="42561" y="89620"/>
                    <a:pt x="42561" y="89620"/>
                  </a:cubicBezTo>
                  <a:cubicBezTo>
                    <a:pt x="42561" y="89620"/>
                    <a:pt x="42561" y="89620"/>
                    <a:pt x="42561" y="89620"/>
                  </a:cubicBezTo>
                  <a:cubicBezTo>
                    <a:pt x="42561" y="89240"/>
                    <a:pt x="42561" y="89240"/>
                    <a:pt x="42561" y="89240"/>
                  </a:cubicBezTo>
                  <a:cubicBezTo>
                    <a:pt x="42561" y="89240"/>
                    <a:pt x="42561" y="89240"/>
                    <a:pt x="42561" y="89240"/>
                  </a:cubicBezTo>
                  <a:cubicBezTo>
                    <a:pt x="41970" y="89240"/>
                    <a:pt x="41970" y="88481"/>
                    <a:pt x="41970" y="88101"/>
                  </a:cubicBezTo>
                  <a:cubicBezTo>
                    <a:pt x="41970" y="87341"/>
                    <a:pt x="42266" y="87341"/>
                    <a:pt x="42857" y="87341"/>
                  </a:cubicBezTo>
                  <a:cubicBezTo>
                    <a:pt x="43743" y="87341"/>
                    <a:pt x="44334" y="87721"/>
                    <a:pt x="44630" y="88101"/>
                  </a:cubicBezTo>
                  <a:cubicBezTo>
                    <a:pt x="44926" y="88481"/>
                    <a:pt x="46995" y="89240"/>
                    <a:pt x="47586" y="89240"/>
                  </a:cubicBezTo>
                  <a:cubicBezTo>
                    <a:pt x="48768" y="88860"/>
                    <a:pt x="49359" y="89240"/>
                    <a:pt x="49655" y="89240"/>
                  </a:cubicBezTo>
                  <a:cubicBezTo>
                    <a:pt x="49950" y="89620"/>
                    <a:pt x="49950" y="89620"/>
                    <a:pt x="50246" y="89620"/>
                  </a:cubicBezTo>
                  <a:cubicBezTo>
                    <a:pt x="50541" y="89620"/>
                    <a:pt x="50837" y="89620"/>
                    <a:pt x="51133" y="89620"/>
                  </a:cubicBezTo>
                  <a:cubicBezTo>
                    <a:pt x="51724" y="89240"/>
                    <a:pt x="52610" y="88860"/>
                    <a:pt x="53201" y="89240"/>
                  </a:cubicBezTo>
                  <a:cubicBezTo>
                    <a:pt x="53793" y="89620"/>
                    <a:pt x="54088" y="89620"/>
                    <a:pt x="54384" y="89620"/>
                  </a:cubicBezTo>
                  <a:cubicBezTo>
                    <a:pt x="54384" y="89240"/>
                    <a:pt x="54679" y="88860"/>
                    <a:pt x="54384" y="88860"/>
                  </a:cubicBezTo>
                  <a:cubicBezTo>
                    <a:pt x="54384" y="88481"/>
                    <a:pt x="54088" y="88101"/>
                    <a:pt x="53793" y="88101"/>
                  </a:cubicBezTo>
                  <a:cubicBezTo>
                    <a:pt x="53201" y="88101"/>
                    <a:pt x="53201" y="87721"/>
                    <a:pt x="53201" y="86962"/>
                  </a:cubicBezTo>
                  <a:cubicBezTo>
                    <a:pt x="53201" y="85443"/>
                    <a:pt x="53793" y="83164"/>
                    <a:pt x="54679" y="83544"/>
                  </a:cubicBezTo>
                  <a:cubicBezTo>
                    <a:pt x="54975" y="83544"/>
                    <a:pt x="54975" y="83544"/>
                    <a:pt x="54975" y="83544"/>
                  </a:cubicBezTo>
                  <a:cubicBezTo>
                    <a:pt x="54975" y="83164"/>
                    <a:pt x="55270" y="82784"/>
                    <a:pt x="55566" y="82025"/>
                  </a:cubicBezTo>
                  <a:cubicBezTo>
                    <a:pt x="55862" y="81645"/>
                    <a:pt x="55862" y="81265"/>
                    <a:pt x="56157" y="81265"/>
                  </a:cubicBezTo>
                  <a:cubicBezTo>
                    <a:pt x="56453" y="81265"/>
                    <a:pt x="56453" y="81645"/>
                    <a:pt x="56453" y="81645"/>
                  </a:cubicBezTo>
                  <a:cubicBezTo>
                    <a:pt x="56453" y="82405"/>
                    <a:pt x="56748" y="82405"/>
                    <a:pt x="56748" y="82784"/>
                  </a:cubicBezTo>
                  <a:cubicBezTo>
                    <a:pt x="56748" y="82784"/>
                    <a:pt x="57044" y="82405"/>
                    <a:pt x="57339" y="82025"/>
                  </a:cubicBezTo>
                  <a:cubicBezTo>
                    <a:pt x="57339" y="82025"/>
                    <a:pt x="57635" y="81645"/>
                    <a:pt x="57635" y="82025"/>
                  </a:cubicBezTo>
                  <a:cubicBezTo>
                    <a:pt x="57931" y="82025"/>
                    <a:pt x="57931" y="82405"/>
                    <a:pt x="57931" y="82784"/>
                  </a:cubicBezTo>
                  <a:cubicBezTo>
                    <a:pt x="57931" y="82784"/>
                    <a:pt x="57931" y="83164"/>
                    <a:pt x="57931" y="83544"/>
                  </a:cubicBezTo>
                  <a:cubicBezTo>
                    <a:pt x="58226" y="83544"/>
                    <a:pt x="58226" y="83544"/>
                    <a:pt x="58226" y="83544"/>
                  </a:cubicBezTo>
                  <a:cubicBezTo>
                    <a:pt x="58522" y="83544"/>
                    <a:pt x="59113" y="82025"/>
                    <a:pt x="59113" y="81265"/>
                  </a:cubicBezTo>
                  <a:cubicBezTo>
                    <a:pt x="59113" y="80886"/>
                    <a:pt x="59113" y="80506"/>
                    <a:pt x="59408" y="80126"/>
                  </a:cubicBezTo>
                  <a:cubicBezTo>
                    <a:pt x="59704" y="79746"/>
                    <a:pt x="60000" y="79746"/>
                    <a:pt x="60295" y="79746"/>
                  </a:cubicBezTo>
                  <a:cubicBezTo>
                    <a:pt x="60886" y="79746"/>
                    <a:pt x="61182" y="79746"/>
                    <a:pt x="61182" y="79367"/>
                  </a:cubicBezTo>
                  <a:cubicBezTo>
                    <a:pt x="61182" y="78987"/>
                    <a:pt x="61182" y="78987"/>
                    <a:pt x="61182" y="78607"/>
                  </a:cubicBezTo>
                  <a:cubicBezTo>
                    <a:pt x="60886" y="78227"/>
                    <a:pt x="60886" y="77848"/>
                    <a:pt x="61182" y="77468"/>
                  </a:cubicBezTo>
                  <a:cubicBezTo>
                    <a:pt x="61182" y="77468"/>
                    <a:pt x="61182" y="77468"/>
                    <a:pt x="61182" y="77468"/>
                  </a:cubicBezTo>
                  <a:cubicBezTo>
                    <a:pt x="61182" y="77088"/>
                    <a:pt x="61477" y="77088"/>
                    <a:pt x="61477" y="76708"/>
                  </a:cubicBezTo>
                  <a:cubicBezTo>
                    <a:pt x="61477" y="75949"/>
                    <a:pt x="61773" y="75189"/>
                    <a:pt x="62660" y="74810"/>
                  </a:cubicBezTo>
                  <a:cubicBezTo>
                    <a:pt x="62660" y="74810"/>
                    <a:pt x="62955" y="74810"/>
                    <a:pt x="62955" y="74810"/>
                  </a:cubicBezTo>
                  <a:cubicBezTo>
                    <a:pt x="64137" y="74430"/>
                    <a:pt x="65320" y="74050"/>
                    <a:pt x="65615" y="72151"/>
                  </a:cubicBezTo>
                  <a:cubicBezTo>
                    <a:pt x="65911" y="72151"/>
                    <a:pt x="66798" y="69493"/>
                    <a:pt x="67684" y="69493"/>
                  </a:cubicBezTo>
                  <a:cubicBezTo>
                    <a:pt x="67684" y="69493"/>
                    <a:pt x="67980" y="69493"/>
                    <a:pt x="68275" y="69873"/>
                  </a:cubicBezTo>
                  <a:cubicBezTo>
                    <a:pt x="68275" y="70253"/>
                    <a:pt x="68275" y="70632"/>
                    <a:pt x="68571" y="71012"/>
                  </a:cubicBezTo>
                  <a:cubicBezTo>
                    <a:pt x="68571" y="71772"/>
                    <a:pt x="68866" y="72911"/>
                    <a:pt x="69162" y="72911"/>
                  </a:cubicBezTo>
                  <a:cubicBezTo>
                    <a:pt x="70049" y="73291"/>
                    <a:pt x="70049" y="72911"/>
                    <a:pt x="70640" y="71772"/>
                  </a:cubicBezTo>
                  <a:cubicBezTo>
                    <a:pt x="70640" y="71772"/>
                    <a:pt x="70640" y="71772"/>
                    <a:pt x="70640" y="71772"/>
                  </a:cubicBezTo>
                  <a:cubicBezTo>
                    <a:pt x="70640" y="71772"/>
                    <a:pt x="70640" y="71392"/>
                    <a:pt x="70640" y="71392"/>
                  </a:cubicBezTo>
                  <a:cubicBezTo>
                    <a:pt x="71527" y="69493"/>
                    <a:pt x="71822" y="68354"/>
                    <a:pt x="72118" y="67974"/>
                  </a:cubicBezTo>
                  <a:cubicBezTo>
                    <a:pt x="73004" y="67974"/>
                    <a:pt x="73300" y="66455"/>
                    <a:pt x="73300" y="65696"/>
                  </a:cubicBezTo>
                  <a:cubicBezTo>
                    <a:pt x="73300" y="65696"/>
                    <a:pt x="73300" y="65316"/>
                    <a:pt x="73596" y="65316"/>
                  </a:cubicBezTo>
                  <a:cubicBezTo>
                    <a:pt x="73596" y="65316"/>
                    <a:pt x="74778" y="64556"/>
                    <a:pt x="74778" y="64177"/>
                  </a:cubicBezTo>
                  <a:cubicBezTo>
                    <a:pt x="75073" y="63417"/>
                    <a:pt x="75073" y="63037"/>
                    <a:pt x="75369" y="63037"/>
                  </a:cubicBezTo>
                  <a:cubicBezTo>
                    <a:pt x="75665" y="62658"/>
                    <a:pt x="75960" y="63037"/>
                    <a:pt x="75960" y="63037"/>
                  </a:cubicBezTo>
                  <a:cubicBezTo>
                    <a:pt x="75960" y="63037"/>
                    <a:pt x="75960" y="63037"/>
                    <a:pt x="75960" y="63037"/>
                  </a:cubicBezTo>
                  <a:cubicBezTo>
                    <a:pt x="75960" y="62658"/>
                    <a:pt x="75960" y="61518"/>
                    <a:pt x="75665" y="60759"/>
                  </a:cubicBezTo>
                  <a:cubicBezTo>
                    <a:pt x="75665" y="60379"/>
                    <a:pt x="75369" y="60379"/>
                    <a:pt x="75369" y="60379"/>
                  </a:cubicBezTo>
                  <a:cubicBezTo>
                    <a:pt x="74778" y="60000"/>
                    <a:pt x="74482" y="58860"/>
                    <a:pt x="74482" y="58101"/>
                  </a:cubicBezTo>
                  <a:cubicBezTo>
                    <a:pt x="74482" y="57721"/>
                    <a:pt x="74482" y="57341"/>
                    <a:pt x="75073" y="56962"/>
                  </a:cubicBezTo>
                  <a:cubicBezTo>
                    <a:pt x="75073" y="56962"/>
                    <a:pt x="75369" y="56582"/>
                    <a:pt x="75369" y="56202"/>
                  </a:cubicBezTo>
                  <a:cubicBezTo>
                    <a:pt x="75369" y="55822"/>
                    <a:pt x="75369" y="55443"/>
                    <a:pt x="75665" y="55063"/>
                  </a:cubicBezTo>
                  <a:cubicBezTo>
                    <a:pt x="75960" y="55063"/>
                    <a:pt x="75960" y="55063"/>
                    <a:pt x="75960" y="55063"/>
                  </a:cubicBezTo>
                  <a:cubicBezTo>
                    <a:pt x="75960" y="54683"/>
                    <a:pt x="75960" y="54683"/>
                    <a:pt x="75960" y="54683"/>
                  </a:cubicBezTo>
                  <a:cubicBezTo>
                    <a:pt x="76551" y="53544"/>
                    <a:pt x="76551" y="53544"/>
                    <a:pt x="76847" y="53544"/>
                  </a:cubicBezTo>
                  <a:cubicBezTo>
                    <a:pt x="77142" y="53924"/>
                    <a:pt x="77438" y="53924"/>
                    <a:pt x="77438" y="54303"/>
                  </a:cubicBezTo>
                  <a:cubicBezTo>
                    <a:pt x="77733" y="54303"/>
                    <a:pt x="77733" y="54683"/>
                    <a:pt x="77733" y="54683"/>
                  </a:cubicBezTo>
                  <a:cubicBezTo>
                    <a:pt x="78325" y="55063"/>
                    <a:pt x="79211" y="55443"/>
                    <a:pt x="79507" y="55443"/>
                  </a:cubicBezTo>
                  <a:cubicBezTo>
                    <a:pt x="80394" y="55443"/>
                    <a:pt x="80689" y="54683"/>
                    <a:pt x="80689" y="53544"/>
                  </a:cubicBezTo>
                  <a:cubicBezTo>
                    <a:pt x="80689" y="52784"/>
                    <a:pt x="80689" y="52405"/>
                    <a:pt x="81280" y="52025"/>
                  </a:cubicBezTo>
                  <a:cubicBezTo>
                    <a:pt x="81871" y="52025"/>
                    <a:pt x="82463" y="51265"/>
                    <a:pt x="82167" y="50506"/>
                  </a:cubicBezTo>
                  <a:cubicBezTo>
                    <a:pt x="82167" y="50126"/>
                    <a:pt x="82167" y="50126"/>
                    <a:pt x="82167" y="50126"/>
                  </a:cubicBezTo>
                  <a:cubicBezTo>
                    <a:pt x="81871" y="49746"/>
                    <a:pt x="81871" y="49367"/>
                    <a:pt x="82463" y="48987"/>
                  </a:cubicBezTo>
                  <a:cubicBezTo>
                    <a:pt x="82758" y="48607"/>
                    <a:pt x="83349" y="46708"/>
                    <a:pt x="83349" y="46329"/>
                  </a:cubicBezTo>
                  <a:cubicBezTo>
                    <a:pt x="83054" y="45949"/>
                    <a:pt x="83054" y="45949"/>
                    <a:pt x="83054" y="45949"/>
                  </a:cubicBezTo>
                  <a:cubicBezTo>
                    <a:pt x="83054" y="45949"/>
                    <a:pt x="82758" y="45949"/>
                    <a:pt x="82758" y="45569"/>
                  </a:cubicBezTo>
                  <a:cubicBezTo>
                    <a:pt x="82758" y="44810"/>
                    <a:pt x="83054" y="44050"/>
                    <a:pt x="83054" y="44050"/>
                  </a:cubicBezTo>
                  <a:cubicBezTo>
                    <a:pt x="83349" y="44050"/>
                    <a:pt x="83349" y="44050"/>
                    <a:pt x="83645" y="44050"/>
                  </a:cubicBezTo>
                  <a:cubicBezTo>
                    <a:pt x="83940" y="44430"/>
                    <a:pt x="83940" y="44430"/>
                    <a:pt x="83940" y="44430"/>
                  </a:cubicBezTo>
                  <a:cubicBezTo>
                    <a:pt x="83940" y="44430"/>
                    <a:pt x="84532" y="45189"/>
                    <a:pt x="84827" y="45189"/>
                  </a:cubicBezTo>
                  <a:cubicBezTo>
                    <a:pt x="84827" y="45189"/>
                    <a:pt x="84827" y="45189"/>
                    <a:pt x="84827" y="45189"/>
                  </a:cubicBezTo>
                  <a:cubicBezTo>
                    <a:pt x="85123" y="44430"/>
                    <a:pt x="85418" y="44050"/>
                    <a:pt x="85714" y="44050"/>
                  </a:cubicBezTo>
                  <a:cubicBezTo>
                    <a:pt x="86009" y="44050"/>
                    <a:pt x="86305" y="44050"/>
                    <a:pt x="86600" y="44430"/>
                  </a:cubicBezTo>
                  <a:cubicBezTo>
                    <a:pt x="86896" y="44430"/>
                    <a:pt x="87192" y="44430"/>
                    <a:pt x="87487" y="44810"/>
                  </a:cubicBezTo>
                  <a:cubicBezTo>
                    <a:pt x="87783" y="44810"/>
                    <a:pt x="87783" y="44810"/>
                    <a:pt x="87783" y="44810"/>
                  </a:cubicBezTo>
                  <a:cubicBezTo>
                    <a:pt x="87783" y="44810"/>
                    <a:pt x="89261" y="45189"/>
                    <a:pt x="89556" y="45569"/>
                  </a:cubicBezTo>
                  <a:cubicBezTo>
                    <a:pt x="89556" y="45949"/>
                    <a:pt x="89556" y="45949"/>
                    <a:pt x="89556" y="45949"/>
                  </a:cubicBezTo>
                  <a:cubicBezTo>
                    <a:pt x="89556" y="45949"/>
                    <a:pt x="89556" y="46329"/>
                    <a:pt x="89556" y="46329"/>
                  </a:cubicBezTo>
                  <a:cubicBezTo>
                    <a:pt x="89852" y="46708"/>
                    <a:pt x="89852" y="46708"/>
                    <a:pt x="89852" y="46708"/>
                  </a:cubicBezTo>
                  <a:cubicBezTo>
                    <a:pt x="89852" y="46708"/>
                    <a:pt x="90147" y="47088"/>
                    <a:pt x="90147" y="47088"/>
                  </a:cubicBezTo>
                  <a:cubicBezTo>
                    <a:pt x="90147" y="47848"/>
                    <a:pt x="91034" y="48607"/>
                    <a:pt x="91625" y="48607"/>
                  </a:cubicBezTo>
                  <a:cubicBezTo>
                    <a:pt x="91921" y="48607"/>
                    <a:pt x="91921" y="48607"/>
                    <a:pt x="91921" y="48607"/>
                  </a:cubicBezTo>
                  <a:cubicBezTo>
                    <a:pt x="92512" y="48987"/>
                    <a:pt x="93103" y="48987"/>
                    <a:pt x="93694" y="49746"/>
                  </a:cubicBezTo>
                  <a:cubicBezTo>
                    <a:pt x="93990" y="50126"/>
                    <a:pt x="94876" y="50886"/>
                    <a:pt x="95172" y="50506"/>
                  </a:cubicBezTo>
                  <a:cubicBezTo>
                    <a:pt x="95467" y="50506"/>
                    <a:pt x="95467" y="50506"/>
                    <a:pt x="95467" y="50126"/>
                  </a:cubicBezTo>
                  <a:cubicBezTo>
                    <a:pt x="95467" y="50126"/>
                    <a:pt x="95467" y="49746"/>
                    <a:pt x="95467" y="49746"/>
                  </a:cubicBezTo>
                  <a:cubicBezTo>
                    <a:pt x="95467" y="48987"/>
                    <a:pt x="95467" y="48607"/>
                    <a:pt x="95467" y="48607"/>
                  </a:cubicBezTo>
                  <a:cubicBezTo>
                    <a:pt x="95467" y="48607"/>
                    <a:pt x="95763" y="48607"/>
                    <a:pt x="95763" y="48607"/>
                  </a:cubicBezTo>
                  <a:cubicBezTo>
                    <a:pt x="96059" y="48607"/>
                    <a:pt x="96354" y="48607"/>
                    <a:pt x="96650" y="48607"/>
                  </a:cubicBezTo>
                  <a:cubicBezTo>
                    <a:pt x="96945" y="48987"/>
                    <a:pt x="96945" y="48987"/>
                    <a:pt x="96945" y="48987"/>
                  </a:cubicBezTo>
                  <a:cubicBezTo>
                    <a:pt x="97241" y="48987"/>
                    <a:pt x="97536" y="49367"/>
                    <a:pt x="97832" y="49367"/>
                  </a:cubicBezTo>
                  <a:cubicBezTo>
                    <a:pt x="97832" y="49367"/>
                    <a:pt x="97832" y="49367"/>
                    <a:pt x="97832" y="49367"/>
                  </a:cubicBezTo>
                  <a:cubicBezTo>
                    <a:pt x="98423" y="49367"/>
                    <a:pt x="98719" y="49746"/>
                    <a:pt x="99014" y="49746"/>
                  </a:cubicBezTo>
                  <a:cubicBezTo>
                    <a:pt x="99310" y="49746"/>
                    <a:pt x="99310" y="49746"/>
                    <a:pt x="99310" y="49746"/>
                  </a:cubicBezTo>
                  <a:cubicBezTo>
                    <a:pt x="99605" y="49746"/>
                    <a:pt x="100197" y="49746"/>
                    <a:pt x="100492" y="49367"/>
                  </a:cubicBezTo>
                  <a:cubicBezTo>
                    <a:pt x="100788" y="48987"/>
                    <a:pt x="101083" y="48987"/>
                    <a:pt x="101379" y="48607"/>
                  </a:cubicBezTo>
                  <a:cubicBezTo>
                    <a:pt x="101674" y="48607"/>
                    <a:pt x="101674" y="48607"/>
                    <a:pt x="101970" y="48607"/>
                  </a:cubicBezTo>
                  <a:cubicBezTo>
                    <a:pt x="101970" y="48607"/>
                    <a:pt x="101970" y="48607"/>
                    <a:pt x="101970" y="48607"/>
                  </a:cubicBezTo>
                  <a:cubicBezTo>
                    <a:pt x="102266" y="48607"/>
                    <a:pt x="102857" y="48227"/>
                    <a:pt x="103152" y="48607"/>
                  </a:cubicBezTo>
                  <a:cubicBezTo>
                    <a:pt x="103448" y="48607"/>
                    <a:pt x="103448" y="48607"/>
                    <a:pt x="103448" y="48607"/>
                  </a:cubicBezTo>
                  <a:cubicBezTo>
                    <a:pt x="104039" y="48987"/>
                    <a:pt x="104039" y="49367"/>
                    <a:pt x="104334" y="49746"/>
                  </a:cubicBezTo>
                  <a:cubicBezTo>
                    <a:pt x="104334" y="49746"/>
                    <a:pt x="104334" y="50126"/>
                    <a:pt x="104630" y="50126"/>
                  </a:cubicBezTo>
                  <a:cubicBezTo>
                    <a:pt x="105517" y="50886"/>
                    <a:pt x="105517" y="51265"/>
                    <a:pt x="105517" y="52025"/>
                  </a:cubicBezTo>
                  <a:cubicBezTo>
                    <a:pt x="105517" y="52405"/>
                    <a:pt x="105517" y="52405"/>
                    <a:pt x="105517" y="52405"/>
                  </a:cubicBezTo>
                  <a:cubicBezTo>
                    <a:pt x="105517" y="52784"/>
                    <a:pt x="105517" y="53164"/>
                    <a:pt x="105517" y="53544"/>
                  </a:cubicBezTo>
                  <a:cubicBezTo>
                    <a:pt x="105221" y="53924"/>
                    <a:pt x="105221" y="54303"/>
                    <a:pt x="105221" y="54683"/>
                  </a:cubicBezTo>
                  <a:cubicBezTo>
                    <a:pt x="105221" y="55443"/>
                    <a:pt x="105221" y="56962"/>
                    <a:pt x="104630" y="57341"/>
                  </a:cubicBezTo>
                  <a:cubicBezTo>
                    <a:pt x="104630" y="57721"/>
                    <a:pt x="104630" y="58101"/>
                    <a:pt x="104630" y="58101"/>
                  </a:cubicBezTo>
                  <a:cubicBezTo>
                    <a:pt x="104630" y="58481"/>
                    <a:pt x="104926" y="58860"/>
                    <a:pt x="104926" y="58860"/>
                  </a:cubicBezTo>
                  <a:cubicBezTo>
                    <a:pt x="105517" y="59620"/>
                    <a:pt x="105517" y="60000"/>
                    <a:pt x="105517" y="60379"/>
                  </a:cubicBezTo>
                  <a:cubicBezTo>
                    <a:pt x="105221" y="60379"/>
                    <a:pt x="105221" y="60759"/>
                    <a:pt x="105517" y="61139"/>
                  </a:cubicBezTo>
                  <a:cubicBezTo>
                    <a:pt x="105812" y="61898"/>
                    <a:pt x="105812" y="63037"/>
                    <a:pt x="105812" y="63797"/>
                  </a:cubicBezTo>
                  <a:cubicBezTo>
                    <a:pt x="105812" y="64556"/>
                    <a:pt x="105812" y="64556"/>
                    <a:pt x="106403" y="64556"/>
                  </a:cubicBezTo>
                  <a:cubicBezTo>
                    <a:pt x="106403" y="64936"/>
                    <a:pt x="106403" y="64936"/>
                    <a:pt x="106403" y="64936"/>
                  </a:cubicBezTo>
                  <a:cubicBezTo>
                    <a:pt x="106995" y="65316"/>
                    <a:pt x="107881" y="65316"/>
                    <a:pt x="108768" y="64936"/>
                  </a:cubicBezTo>
                  <a:cubicBezTo>
                    <a:pt x="108768" y="64936"/>
                    <a:pt x="109064" y="64936"/>
                    <a:pt x="109359" y="64936"/>
                  </a:cubicBezTo>
                  <a:cubicBezTo>
                    <a:pt x="109359" y="64936"/>
                    <a:pt x="109950" y="64556"/>
                    <a:pt x="110246" y="64556"/>
                  </a:cubicBezTo>
                  <a:cubicBezTo>
                    <a:pt x="110246" y="64556"/>
                    <a:pt x="110246" y="64556"/>
                    <a:pt x="110246" y="64556"/>
                  </a:cubicBezTo>
                  <a:cubicBezTo>
                    <a:pt x="110246" y="64556"/>
                    <a:pt x="110246" y="64556"/>
                    <a:pt x="110246" y="64556"/>
                  </a:cubicBezTo>
                  <a:cubicBezTo>
                    <a:pt x="110246" y="64556"/>
                    <a:pt x="110246" y="64556"/>
                    <a:pt x="110246" y="64556"/>
                  </a:cubicBezTo>
                  <a:cubicBezTo>
                    <a:pt x="109950" y="64556"/>
                    <a:pt x="109950" y="64556"/>
                    <a:pt x="109950" y="64556"/>
                  </a:cubicBezTo>
                  <a:cubicBezTo>
                    <a:pt x="109950" y="64556"/>
                    <a:pt x="109950" y="64177"/>
                    <a:pt x="110246" y="64177"/>
                  </a:cubicBezTo>
                  <a:cubicBezTo>
                    <a:pt x="110246" y="64177"/>
                    <a:pt x="110246" y="64177"/>
                    <a:pt x="110541" y="64556"/>
                  </a:cubicBezTo>
                  <a:cubicBezTo>
                    <a:pt x="110541" y="64556"/>
                    <a:pt x="110541" y="64556"/>
                    <a:pt x="110541" y="64556"/>
                  </a:cubicBezTo>
                  <a:cubicBezTo>
                    <a:pt x="110541" y="63797"/>
                    <a:pt x="110837" y="63797"/>
                    <a:pt x="110837" y="63417"/>
                  </a:cubicBezTo>
                  <a:cubicBezTo>
                    <a:pt x="111133" y="63417"/>
                    <a:pt x="111428" y="63417"/>
                    <a:pt x="111428" y="62658"/>
                  </a:cubicBezTo>
                  <a:cubicBezTo>
                    <a:pt x="111428" y="62278"/>
                    <a:pt x="111428" y="62278"/>
                    <a:pt x="111428" y="62278"/>
                  </a:cubicBezTo>
                  <a:cubicBezTo>
                    <a:pt x="111428" y="61898"/>
                    <a:pt x="111428" y="61518"/>
                    <a:pt x="111428" y="61518"/>
                  </a:cubicBezTo>
                  <a:cubicBezTo>
                    <a:pt x="111428" y="61139"/>
                    <a:pt x="111133" y="60759"/>
                    <a:pt x="111133" y="60379"/>
                  </a:cubicBezTo>
                  <a:cubicBezTo>
                    <a:pt x="111133" y="60000"/>
                    <a:pt x="111428" y="59620"/>
                    <a:pt x="111428" y="59240"/>
                  </a:cubicBezTo>
                  <a:cubicBezTo>
                    <a:pt x="111724" y="58860"/>
                    <a:pt x="111724" y="58860"/>
                    <a:pt x="111724" y="58481"/>
                  </a:cubicBezTo>
                  <a:cubicBezTo>
                    <a:pt x="111724" y="58101"/>
                    <a:pt x="111724" y="58101"/>
                    <a:pt x="111724" y="58101"/>
                  </a:cubicBezTo>
                  <a:cubicBezTo>
                    <a:pt x="111724" y="57721"/>
                    <a:pt x="111724" y="57341"/>
                    <a:pt x="111724" y="56962"/>
                  </a:cubicBezTo>
                  <a:cubicBezTo>
                    <a:pt x="111724" y="56962"/>
                    <a:pt x="112019" y="56962"/>
                    <a:pt x="112315" y="56962"/>
                  </a:cubicBezTo>
                  <a:cubicBezTo>
                    <a:pt x="112315" y="56962"/>
                    <a:pt x="112610" y="56962"/>
                    <a:pt x="112610" y="56962"/>
                  </a:cubicBezTo>
                  <a:cubicBezTo>
                    <a:pt x="112610" y="56962"/>
                    <a:pt x="112610" y="56582"/>
                    <a:pt x="112610" y="56202"/>
                  </a:cubicBezTo>
                  <a:cubicBezTo>
                    <a:pt x="112610" y="56202"/>
                    <a:pt x="112610" y="56202"/>
                    <a:pt x="112610" y="56202"/>
                  </a:cubicBezTo>
                  <a:cubicBezTo>
                    <a:pt x="112610" y="55443"/>
                    <a:pt x="112906" y="54303"/>
                    <a:pt x="113497" y="54303"/>
                  </a:cubicBezTo>
                  <a:cubicBezTo>
                    <a:pt x="114088" y="54303"/>
                    <a:pt x="114384" y="53924"/>
                    <a:pt x="114384" y="53544"/>
                  </a:cubicBezTo>
                  <a:cubicBezTo>
                    <a:pt x="114384" y="53164"/>
                    <a:pt x="114384" y="53164"/>
                    <a:pt x="114679" y="53164"/>
                  </a:cubicBezTo>
                  <a:cubicBezTo>
                    <a:pt x="114975" y="52784"/>
                    <a:pt x="115270" y="53164"/>
                    <a:pt x="115270" y="53544"/>
                  </a:cubicBezTo>
                  <a:cubicBezTo>
                    <a:pt x="115566" y="53544"/>
                    <a:pt x="115566" y="53924"/>
                    <a:pt x="115862" y="53924"/>
                  </a:cubicBezTo>
                  <a:cubicBezTo>
                    <a:pt x="116157" y="54303"/>
                    <a:pt x="116157" y="54303"/>
                    <a:pt x="116157" y="54303"/>
                  </a:cubicBezTo>
                  <a:cubicBezTo>
                    <a:pt x="116453" y="54303"/>
                    <a:pt x="117044" y="55063"/>
                    <a:pt x="117339" y="55063"/>
                  </a:cubicBezTo>
                  <a:cubicBezTo>
                    <a:pt x="117931" y="55063"/>
                    <a:pt x="117931" y="54683"/>
                    <a:pt x="118226" y="54303"/>
                  </a:cubicBezTo>
                  <a:cubicBezTo>
                    <a:pt x="118226" y="54303"/>
                    <a:pt x="118226" y="53924"/>
                    <a:pt x="118522" y="53924"/>
                  </a:cubicBezTo>
                  <a:cubicBezTo>
                    <a:pt x="118522" y="53924"/>
                    <a:pt x="118817" y="53544"/>
                    <a:pt x="119113" y="52405"/>
                  </a:cubicBezTo>
                  <a:cubicBezTo>
                    <a:pt x="119113" y="52405"/>
                    <a:pt x="119113" y="52405"/>
                    <a:pt x="119113" y="52405"/>
                  </a:cubicBezTo>
                  <a:cubicBezTo>
                    <a:pt x="119113" y="52025"/>
                    <a:pt x="119113" y="52025"/>
                    <a:pt x="119113" y="52025"/>
                  </a:cubicBezTo>
                  <a:cubicBezTo>
                    <a:pt x="119113" y="51645"/>
                    <a:pt x="119113" y="51265"/>
                    <a:pt x="119704" y="50886"/>
                  </a:cubicBezTo>
                  <a:cubicBezTo>
                    <a:pt x="119704" y="50886"/>
                    <a:pt x="120000" y="50506"/>
                    <a:pt x="120000" y="50126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353"/>
            <p:cNvSpPr/>
            <p:nvPr/>
          </p:nvSpPr>
          <p:spPr>
            <a:xfrm>
              <a:off x="2947989" y="4730753"/>
              <a:ext cx="123900" cy="17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727" y="28695"/>
                  </a:moveTo>
                  <a:cubicBezTo>
                    <a:pt x="112727" y="26086"/>
                    <a:pt x="112727" y="23478"/>
                    <a:pt x="112727" y="23478"/>
                  </a:cubicBezTo>
                  <a:cubicBezTo>
                    <a:pt x="109090" y="23478"/>
                    <a:pt x="109090" y="20869"/>
                    <a:pt x="109090" y="18260"/>
                  </a:cubicBezTo>
                  <a:cubicBezTo>
                    <a:pt x="105454" y="18260"/>
                    <a:pt x="105454" y="15652"/>
                    <a:pt x="101818" y="15652"/>
                  </a:cubicBezTo>
                  <a:cubicBezTo>
                    <a:pt x="101818" y="15652"/>
                    <a:pt x="101818" y="15652"/>
                    <a:pt x="101818" y="15652"/>
                  </a:cubicBezTo>
                  <a:cubicBezTo>
                    <a:pt x="101818" y="18260"/>
                    <a:pt x="94545" y="18260"/>
                    <a:pt x="87272" y="18260"/>
                  </a:cubicBezTo>
                  <a:cubicBezTo>
                    <a:pt x="83636" y="23478"/>
                    <a:pt x="72727" y="23478"/>
                    <a:pt x="69090" y="23478"/>
                  </a:cubicBezTo>
                  <a:cubicBezTo>
                    <a:pt x="65454" y="23478"/>
                    <a:pt x="65454" y="23478"/>
                    <a:pt x="61818" y="23478"/>
                  </a:cubicBezTo>
                  <a:cubicBezTo>
                    <a:pt x="61818" y="23478"/>
                    <a:pt x="61818" y="20869"/>
                    <a:pt x="50909" y="15652"/>
                  </a:cubicBezTo>
                  <a:cubicBezTo>
                    <a:pt x="50909" y="13043"/>
                    <a:pt x="47272" y="13043"/>
                    <a:pt x="47272" y="10434"/>
                  </a:cubicBezTo>
                  <a:cubicBezTo>
                    <a:pt x="43636" y="10434"/>
                    <a:pt x="43636" y="7826"/>
                    <a:pt x="40000" y="5217"/>
                  </a:cubicBezTo>
                  <a:cubicBezTo>
                    <a:pt x="36363" y="2608"/>
                    <a:pt x="36363" y="2608"/>
                    <a:pt x="32727" y="0"/>
                  </a:cubicBezTo>
                  <a:cubicBezTo>
                    <a:pt x="32727" y="0"/>
                    <a:pt x="32727" y="0"/>
                    <a:pt x="32727" y="0"/>
                  </a:cubicBezTo>
                  <a:cubicBezTo>
                    <a:pt x="32727" y="0"/>
                    <a:pt x="32727" y="2608"/>
                    <a:pt x="29090" y="2608"/>
                  </a:cubicBezTo>
                  <a:cubicBezTo>
                    <a:pt x="29090" y="5217"/>
                    <a:pt x="25454" y="7826"/>
                    <a:pt x="21818" y="7826"/>
                  </a:cubicBezTo>
                  <a:cubicBezTo>
                    <a:pt x="14545" y="7826"/>
                    <a:pt x="10909" y="7826"/>
                    <a:pt x="7272" y="10434"/>
                  </a:cubicBezTo>
                  <a:cubicBezTo>
                    <a:pt x="7272" y="10434"/>
                    <a:pt x="7272" y="13043"/>
                    <a:pt x="3636" y="13043"/>
                  </a:cubicBezTo>
                  <a:cubicBezTo>
                    <a:pt x="3636" y="13043"/>
                    <a:pt x="0" y="13043"/>
                    <a:pt x="0" y="13043"/>
                  </a:cubicBezTo>
                  <a:cubicBezTo>
                    <a:pt x="0" y="13043"/>
                    <a:pt x="0" y="13043"/>
                    <a:pt x="0" y="13043"/>
                  </a:cubicBezTo>
                  <a:cubicBezTo>
                    <a:pt x="0" y="13043"/>
                    <a:pt x="0" y="13043"/>
                    <a:pt x="0" y="13043"/>
                  </a:cubicBezTo>
                  <a:cubicBezTo>
                    <a:pt x="0" y="15652"/>
                    <a:pt x="0" y="15652"/>
                    <a:pt x="3636" y="15652"/>
                  </a:cubicBezTo>
                  <a:cubicBezTo>
                    <a:pt x="3636" y="18260"/>
                    <a:pt x="7272" y="20869"/>
                    <a:pt x="7272" y="26086"/>
                  </a:cubicBezTo>
                  <a:cubicBezTo>
                    <a:pt x="7272" y="36521"/>
                    <a:pt x="7272" y="36521"/>
                    <a:pt x="7272" y="36521"/>
                  </a:cubicBezTo>
                  <a:cubicBezTo>
                    <a:pt x="7272" y="39130"/>
                    <a:pt x="10909" y="39130"/>
                    <a:pt x="10909" y="41739"/>
                  </a:cubicBezTo>
                  <a:cubicBezTo>
                    <a:pt x="21818" y="49565"/>
                    <a:pt x="21818" y="49565"/>
                    <a:pt x="21818" y="49565"/>
                  </a:cubicBezTo>
                  <a:cubicBezTo>
                    <a:pt x="21818" y="52173"/>
                    <a:pt x="29090" y="52173"/>
                    <a:pt x="32727" y="52173"/>
                  </a:cubicBezTo>
                  <a:cubicBezTo>
                    <a:pt x="40000" y="52173"/>
                    <a:pt x="43636" y="52173"/>
                    <a:pt x="36363" y="54782"/>
                  </a:cubicBezTo>
                  <a:cubicBezTo>
                    <a:pt x="32727" y="60000"/>
                    <a:pt x="29090" y="60000"/>
                    <a:pt x="25454" y="62608"/>
                  </a:cubicBezTo>
                  <a:cubicBezTo>
                    <a:pt x="21818" y="67826"/>
                    <a:pt x="32727" y="70434"/>
                    <a:pt x="36363" y="70434"/>
                  </a:cubicBezTo>
                  <a:cubicBezTo>
                    <a:pt x="43636" y="70434"/>
                    <a:pt x="43636" y="73043"/>
                    <a:pt x="43636" y="75652"/>
                  </a:cubicBezTo>
                  <a:cubicBezTo>
                    <a:pt x="43636" y="80869"/>
                    <a:pt x="47272" y="80869"/>
                    <a:pt x="47272" y="86086"/>
                  </a:cubicBezTo>
                  <a:cubicBezTo>
                    <a:pt x="47272" y="91304"/>
                    <a:pt x="43636" y="96521"/>
                    <a:pt x="50909" y="101739"/>
                  </a:cubicBezTo>
                  <a:cubicBezTo>
                    <a:pt x="54545" y="104347"/>
                    <a:pt x="54545" y="101739"/>
                    <a:pt x="54545" y="106956"/>
                  </a:cubicBezTo>
                  <a:cubicBezTo>
                    <a:pt x="61818" y="109565"/>
                    <a:pt x="65454" y="106956"/>
                    <a:pt x="65454" y="114782"/>
                  </a:cubicBezTo>
                  <a:cubicBezTo>
                    <a:pt x="65454" y="117391"/>
                    <a:pt x="72727" y="114782"/>
                    <a:pt x="76363" y="117391"/>
                  </a:cubicBezTo>
                  <a:cubicBezTo>
                    <a:pt x="80000" y="114782"/>
                    <a:pt x="80000" y="114782"/>
                    <a:pt x="80000" y="114782"/>
                  </a:cubicBezTo>
                  <a:cubicBezTo>
                    <a:pt x="83636" y="114782"/>
                    <a:pt x="83636" y="114782"/>
                    <a:pt x="83636" y="114782"/>
                  </a:cubicBezTo>
                  <a:cubicBezTo>
                    <a:pt x="87272" y="117391"/>
                    <a:pt x="94545" y="120000"/>
                    <a:pt x="98181" y="117391"/>
                  </a:cubicBezTo>
                  <a:cubicBezTo>
                    <a:pt x="98181" y="117391"/>
                    <a:pt x="98181" y="117391"/>
                    <a:pt x="98181" y="117391"/>
                  </a:cubicBezTo>
                  <a:cubicBezTo>
                    <a:pt x="98181" y="114782"/>
                    <a:pt x="101818" y="112173"/>
                    <a:pt x="101818" y="109565"/>
                  </a:cubicBezTo>
                  <a:cubicBezTo>
                    <a:pt x="105454" y="109565"/>
                    <a:pt x="105454" y="109565"/>
                    <a:pt x="105454" y="106956"/>
                  </a:cubicBezTo>
                  <a:cubicBezTo>
                    <a:pt x="105454" y="106956"/>
                    <a:pt x="105454" y="104347"/>
                    <a:pt x="105454" y="101739"/>
                  </a:cubicBezTo>
                  <a:cubicBezTo>
                    <a:pt x="105454" y="96521"/>
                    <a:pt x="105454" y="91304"/>
                    <a:pt x="109090" y="86086"/>
                  </a:cubicBezTo>
                  <a:cubicBezTo>
                    <a:pt x="109090" y="83478"/>
                    <a:pt x="109090" y="80869"/>
                    <a:pt x="109090" y="78260"/>
                  </a:cubicBezTo>
                  <a:cubicBezTo>
                    <a:pt x="109090" y="78260"/>
                    <a:pt x="109090" y="75652"/>
                    <a:pt x="109090" y="75652"/>
                  </a:cubicBezTo>
                  <a:cubicBezTo>
                    <a:pt x="109090" y="73043"/>
                    <a:pt x="109090" y="70434"/>
                    <a:pt x="109090" y="67826"/>
                  </a:cubicBezTo>
                  <a:cubicBezTo>
                    <a:pt x="112727" y="65217"/>
                    <a:pt x="112727" y="62608"/>
                    <a:pt x="112727" y="60000"/>
                  </a:cubicBezTo>
                  <a:cubicBezTo>
                    <a:pt x="112727" y="57391"/>
                    <a:pt x="112727" y="57391"/>
                    <a:pt x="112727" y="57391"/>
                  </a:cubicBezTo>
                  <a:cubicBezTo>
                    <a:pt x="109090" y="54782"/>
                    <a:pt x="109090" y="52173"/>
                    <a:pt x="112727" y="46956"/>
                  </a:cubicBezTo>
                  <a:cubicBezTo>
                    <a:pt x="116363" y="46956"/>
                    <a:pt x="116363" y="46956"/>
                    <a:pt x="116363" y="46956"/>
                  </a:cubicBezTo>
                  <a:cubicBezTo>
                    <a:pt x="120000" y="44347"/>
                    <a:pt x="120000" y="41739"/>
                    <a:pt x="116363" y="36521"/>
                  </a:cubicBezTo>
                  <a:cubicBezTo>
                    <a:pt x="116363" y="36521"/>
                    <a:pt x="116363" y="33913"/>
                    <a:pt x="112727" y="28695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353"/>
            <p:cNvSpPr/>
            <p:nvPr/>
          </p:nvSpPr>
          <p:spPr>
            <a:xfrm>
              <a:off x="3071814" y="2647953"/>
              <a:ext cx="1573200" cy="1124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8735" y="8428"/>
                  </a:moveTo>
                  <a:cubicBezTo>
                    <a:pt x="68735" y="8026"/>
                    <a:pt x="68735" y="8026"/>
                    <a:pt x="68448" y="8026"/>
                  </a:cubicBezTo>
                  <a:cubicBezTo>
                    <a:pt x="68448" y="7625"/>
                    <a:pt x="68162" y="7625"/>
                    <a:pt x="68162" y="6822"/>
                  </a:cubicBezTo>
                  <a:cubicBezTo>
                    <a:pt x="68162" y="6421"/>
                    <a:pt x="68162" y="6421"/>
                    <a:pt x="68162" y="6020"/>
                  </a:cubicBezTo>
                  <a:cubicBezTo>
                    <a:pt x="67875" y="6020"/>
                    <a:pt x="67875" y="5618"/>
                    <a:pt x="67875" y="5217"/>
                  </a:cubicBezTo>
                  <a:cubicBezTo>
                    <a:pt x="67875" y="4816"/>
                    <a:pt x="67303" y="4013"/>
                    <a:pt x="67016" y="4013"/>
                  </a:cubicBezTo>
                  <a:cubicBezTo>
                    <a:pt x="66730" y="3612"/>
                    <a:pt x="66730" y="3612"/>
                    <a:pt x="66730" y="3210"/>
                  </a:cubicBezTo>
                  <a:cubicBezTo>
                    <a:pt x="66443" y="3210"/>
                    <a:pt x="66443" y="3210"/>
                    <a:pt x="66443" y="3210"/>
                  </a:cubicBezTo>
                  <a:cubicBezTo>
                    <a:pt x="66157" y="2809"/>
                    <a:pt x="66157" y="2809"/>
                    <a:pt x="65871" y="2809"/>
                  </a:cubicBezTo>
                  <a:cubicBezTo>
                    <a:pt x="65584" y="2809"/>
                    <a:pt x="65584" y="2809"/>
                    <a:pt x="65298" y="2408"/>
                  </a:cubicBezTo>
                  <a:cubicBezTo>
                    <a:pt x="65011" y="2408"/>
                    <a:pt x="65011" y="2408"/>
                    <a:pt x="64725" y="2408"/>
                  </a:cubicBezTo>
                  <a:cubicBezTo>
                    <a:pt x="64439" y="2006"/>
                    <a:pt x="64439" y="2006"/>
                    <a:pt x="64152" y="2006"/>
                  </a:cubicBezTo>
                  <a:cubicBezTo>
                    <a:pt x="64152" y="2006"/>
                    <a:pt x="63866" y="1605"/>
                    <a:pt x="63866" y="1605"/>
                  </a:cubicBezTo>
                  <a:cubicBezTo>
                    <a:pt x="63579" y="1204"/>
                    <a:pt x="63579" y="1204"/>
                    <a:pt x="63293" y="1204"/>
                  </a:cubicBezTo>
                  <a:cubicBezTo>
                    <a:pt x="63007" y="802"/>
                    <a:pt x="62720" y="802"/>
                    <a:pt x="62434" y="1605"/>
                  </a:cubicBezTo>
                  <a:cubicBezTo>
                    <a:pt x="62147" y="1605"/>
                    <a:pt x="62147" y="1605"/>
                    <a:pt x="62147" y="1605"/>
                  </a:cubicBezTo>
                  <a:cubicBezTo>
                    <a:pt x="62147" y="1605"/>
                    <a:pt x="61861" y="1605"/>
                    <a:pt x="61861" y="1204"/>
                  </a:cubicBezTo>
                  <a:cubicBezTo>
                    <a:pt x="61575" y="1204"/>
                    <a:pt x="61288" y="802"/>
                    <a:pt x="61288" y="802"/>
                  </a:cubicBezTo>
                  <a:cubicBezTo>
                    <a:pt x="61002" y="802"/>
                    <a:pt x="60715" y="802"/>
                    <a:pt x="60143" y="401"/>
                  </a:cubicBezTo>
                  <a:cubicBezTo>
                    <a:pt x="59856" y="0"/>
                    <a:pt x="59284" y="401"/>
                    <a:pt x="58997" y="802"/>
                  </a:cubicBezTo>
                  <a:cubicBezTo>
                    <a:pt x="58711" y="1204"/>
                    <a:pt x="58711" y="1204"/>
                    <a:pt x="58424" y="1204"/>
                  </a:cubicBezTo>
                  <a:cubicBezTo>
                    <a:pt x="58138" y="1204"/>
                    <a:pt x="58138" y="1605"/>
                    <a:pt x="57852" y="1605"/>
                  </a:cubicBezTo>
                  <a:cubicBezTo>
                    <a:pt x="57565" y="2006"/>
                    <a:pt x="57565" y="2006"/>
                    <a:pt x="56706" y="2006"/>
                  </a:cubicBezTo>
                  <a:cubicBezTo>
                    <a:pt x="56706" y="2006"/>
                    <a:pt x="56133" y="2408"/>
                    <a:pt x="55847" y="2408"/>
                  </a:cubicBezTo>
                  <a:cubicBezTo>
                    <a:pt x="55560" y="2408"/>
                    <a:pt x="55560" y="2809"/>
                    <a:pt x="55274" y="2809"/>
                  </a:cubicBezTo>
                  <a:cubicBezTo>
                    <a:pt x="54988" y="2809"/>
                    <a:pt x="54988" y="2809"/>
                    <a:pt x="54988" y="2809"/>
                  </a:cubicBezTo>
                  <a:cubicBezTo>
                    <a:pt x="54988" y="2809"/>
                    <a:pt x="54988" y="2809"/>
                    <a:pt x="54988" y="2809"/>
                  </a:cubicBezTo>
                  <a:cubicBezTo>
                    <a:pt x="54988" y="3210"/>
                    <a:pt x="54988" y="3210"/>
                    <a:pt x="54988" y="3210"/>
                  </a:cubicBezTo>
                  <a:cubicBezTo>
                    <a:pt x="54701" y="3210"/>
                    <a:pt x="54415" y="3210"/>
                    <a:pt x="54415" y="3612"/>
                  </a:cubicBezTo>
                  <a:cubicBezTo>
                    <a:pt x="54128" y="4013"/>
                    <a:pt x="53842" y="4013"/>
                    <a:pt x="53556" y="4013"/>
                  </a:cubicBezTo>
                  <a:cubicBezTo>
                    <a:pt x="53556" y="4013"/>
                    <a:pt x="53556" y="4013"/>
                    <a:pt x="53269" y="4013"/>
                  </a:cubicBezTo>
                  <a:cubicBezTo>
                    <a:pt x="52696" y="4013"/>
                    <a:pt x="52696" y="4013"/>
                    <a:pt x="52410" y="4816"/>
                  </a:cubicBezTo>
                  <a:cubicBezTo>
                    <a:pt x="52124" y="4816"/>
                    <a:pt x="52124" y="4816"/>
                    <a:pt x="52124" y="4816"/>
                  </a:cubicBezTo>
                  <a:cubicBezTo>
                    <a:pt x="51837" y="5618"/>
                    <a:pt x="50978" y="6020"/>
                    <a:pt x="50405" y="6020"/>
                  </a:cubicBezTo>
                  <a:cubicBezTo>
                    <a:pt x="50405" y="6421"/>
                    <a:pt x="50405" y="6421"/>
                    <a:pt x="50405" y="6421"/>
                  </a:cubicBezTo>
                  <a:cubicBezTo>
                    <a:pt x="50119" y="7224"/>
                    <a:pt x="50119" y="7224"/>
                    <a:pt x="50119" y="7224"/>
                  </a:cubicBezTo>
                  <a:cubicBezTo>
                    <a:pt x="50119" y="7224"/>
                    <a:pt x="50119" y="7224"/>
                    <a:pt x="50119" y="7224"/>
                  </a:cubicBezTo>
                  <a:cubicBezTo>
                    <a:pt x="49832" y="7224"/>
                    <a:pt x="49832" y="7224"/>
                    <a:pt x="49832" y="7224"/>
                  </a:cubicBezTo>
                  <a:cubicBezTo>
                    <a:pt x="49546" y="7224"/>
                    <a:pt x="49546" y="7224"/>
                    <a:pt x="49546" y="7224"/>
                  </a:cubicBezTo>
                  <a:cubicBezTo>
                    <a:pt x="49546" y="7625"/>
                    <a:pt x="49260" y="7625"/>
                    <a:pt x="48973" y="8026"/>
                  </a:cubicBezTo>
                  <a:cubicBezTo>
                    <a:pt x="48687" y="8428"/>
                    <a:pt x="48687" y="8428"/>
                    <a:pt x="48400" y="8428"/>
                  </a:cubicBezTo>
                  <a:cubicBezTo>
                    <a:pt x="48400" y="8428"/>
                    <a:pt x="48114" y="8428"/>
                    <a:pt x="47828" y="8428"/>
                  </a:cubicBezTo>
                  <a:cubicBezTo>
                    <a:pt x="47255" y="8428"/>
                    <a:pt x="46682" y="8829"/>
                    <a:pt x="46396" y="8829"/>
                  </a:cubicBezTo>
                  <a:cubicBezTo>
                    <a:pt x="46109" y="9230"/>
                    <a:pt x="45823" y="9632"/>
                    <a:pt x="45823" y="10033"/>
                  </a:cubicBezTo>
                  <a:cubicBezTo>
                    <a:pt x="45536" y="10434"/>
                    <a:pt x="45536" y="10836"/>
                    <a:pt x="45250" y="11237"/>
                  </a:cubicBezTo>
                  <a:cubicBezTo>
                    <a:pt x="45250" y="11237"/>
                    <a:pt x="45250" y="11237"/>
                    <a:pt x="45250" y="11237"/>
                  </a:cubicBezTo>
                  <a:cubicBezTo>
                    <a:pt x="44964" y="11237"/>
                    <a:pt x="44964" y="11237"/>
                    <a:pt x="44964" y="11237"/>
                  </a:cubicBezTo>
                  <a:cubicBezTo>
                    <a:pt x="44964" y="11237"/>
                    <a:pt x="44964" y="11237"/>
                    <a:pt x="44964" y="11237"/>
                  </a:cubicBezTo>
                  <a:cubicBezTo>
                    <a:pt x="44677" y="11237"/>
                    <a:pt x="44391" y="11638"/>
                    <a:pt x="44391" y="11638"/>
                  </a:cubicBezTo>
                  <a:cubicBezTo>
                    <a:pt x="44105" y="11638"/>
                    <a:pt x="44105" y="12040"/>
                    <a:pt x="43818" y="12040"/>
                  </a:cubicBezTo>
                  <a:cubicBezTo>
                    <a:pt x="43532" y="12441"/>
                    <a:pt x="43245" y="12441"/>
                    <a:pt x="42959" y="12441"/>
                  </a:cubicBezTo>
                  <a:cubicBezTo>
                    <a:pt x="42673" y="12842"/>
                    <a:pt x="42386" y="12842"/>
                    <a:pt x="42100" y="12842"/>
                  </a:cubicBezTo>
                  <a:cubicBezTo>
                    <a:pt x="41813" y="13244"/>
                    <a:pt x="41527" y="13645"/>
                    <a:pt x="41241" y="14046"/>
                  </a:cubicBezTo>
                  <a:cubicBezTo>
                    <a:pt x="41241" y="14046"/>
                    <a:pt x="40954" y="14448"/>
                    <a:pt x="40381" y="14849"/>
                  </a:cubicBezTo>
                  <a:cubicBezTo>
                    <a:pt x="40095" y="14849"/>
                    <a:pt x="40095" y="14849"/>
                    <a:pt x="40095" y="14849"/>
                  </a:cubicBezTo>
                  <a:cubicBezTo>
                    <a:pt x="39809" y="14849"/>
                    <a:pt x="39522" y="14849"/>
                    <a:pt x="39522" y="15652"/>
                  </a:cubicBezTo>
                  <a:cubicBezTo>
                    <a:pt x="39522" y="16454"/>
                    <a:pt x="39236" y="16856"/>
                    <a:pt x="39236" y="16856"/>
                  </a:cubicBezTo>
                  <a:cubicBezTo>
                    <a:pt x="39236" y="17257"/>
                    <a:pt x="38949" y="17257"/>
                    <a:pt x="38949" y="17257"/>
                  </a:cubicBezTo>
                  <a:cubicBezTo>
                    <a:pt x="38663" y="18060"/>
                    <a:pt x="38377" y="18862"/>
                    <a:pt x="37517" y="18862"/>
                  </a:cubicBezTo>
                  <a:cubicBezTo>
                    <a:pt x="37231" y="18862"/>
                    <a:pt x="37231" y="18862"/>
                    <a:pt x="37231" y="18862"/>
                  </a:cubicBezTo>
                  <a:cubicBezTo>
                    <a:pt x="36658" y="18862"/>
                    <a:pt x="36372" y="18862"/>
                    <a:pt x="35799" y="19264"/>
                  </a:cubicBezTo>
                  <a:cubicBezTo>
                    <a:pt x="35513" y="19665"/>
                    <a:pt x="35513" y="20066"/>
                    <a:pt x="35513" y="20869"/>
                  </a:cubicBezTo>
                  <a:cubicBezTo>
                    <a:pt x="35226" y="20869"/>
                    <a:pt x="35226" y="21270"/>
                    <a:pt x="35226" y="21672"/>
                  </a:cubicBezTo>
                  <a:cubicBezTo>
                    <a:pt x="34940" y="22073"/>
                    <a:pt x="34940" y="22073"/>
                    <a:pt x="34940" y="22073"/>
                  </a:cubicBezTo>
                  <a:cubicBezTo>
                    <a:pt x="34653" y="22474"/>
                    <a:pt x="34367" y="22876"/>
                    <a:pt x="34367" y="23678"/>
                  </a:cubicBezTo>
                  <a:cubicBezTo>
                    <a:pt x="34367" y="24481"/>
                    <a:pt x="34367" y="24481"/>
                    <a:pt x="34653" y="24882"/>
                  </a:cubicBezTo>
                  <a:cubicBezTo>
                    <a:pt x="34653" y="24882"/>
                    <a:pt x="34653" y="25284"/>
                    <a:pt x="34653" y="25284"/>
                  </a:cubicBezTo>
                  <a:cubicBezTo>
                    <a:pt x="34940" y="25685"/>
                    <a:pt x="34940" y="26086"/>
                    <a:pt x="34940" y="26086"/>
                  </a:cubicBezTo>
                  <a:cubicBezTo>
                    <a:pt x="34940" y="26488"/>
                    <a:pt x="34940" y="26889"/>
                    <a:pt x="34940" y="27290"/>
                  </a:cubicBezTo>
                  <a:cubicBezTo>
                    <a:pt x="35226" y="27692"/>
                    <a:pt x="35226" y="27692"/>
                    <a:pt x="35513" y="28093"/>
                  </a:cubicBezTo>
                  <a:cubicBezTo>
                    <a:pt x="35513" y="28494"/>
                    <a:pt x="35799" y="28896"/>
                    <a:pt x="35799" y="28896"/>
                  </a:cubicBezTo>
                  <a:cubicBezTo>
                    <a:pt x="36085" y="29297"/>
                    <a:pt x="36085" y="29297"/>
                    <a:pt x="36372" y="29297"/>
                  </a:cubicBezTo>
                  <a:cubicBezTo>
                    <a:pt x="36658" y="29698"/>
                    <a:pt x="36658" y="29698"/>
                    <a:pt x="36945" y="30100"/>
                  </a:cubicBezTo>
                  <a:cubicBezTo>
                    <a:pt x="37517" y="30501"/>
                    <a:pt x="38090" y="30903"/>
                    <a:pt x="38663" y="31304"/>
                  </a:cubicBezTo>
                  <a:cubicBezTo>
                    <a:pt x="38663" y="31304"/>
                    <a:pt x="38949" y="31705"/>
                    <a:pt x="38949" y="31705"/>
                  </a:cubicBezTo>
                  <a:cubicBezTo>
                    <a:pt x="39522" y="32107"/>
                    <a:pt x="40095" y="32508"/>
                    <a:pt x="40381" y="32508"/>
                  </a:cubicBezTo>
                  <a:cubicBezTo>
                    <a:pt x="40954" y="32508"/>
                    <a:pt x="42100" y="32107"/>
                    <a:pt x="42100" y="32107"/>
                  </a:cubicBezTo>
                  <a:cubicBezTo>
                    <a:pt x="42673" y="31304"/>
                    <a:pt x="42959" y="31304"/>
                    <a:pt x="43245" y="31705"/>
                  </a:cubicBezTo>
                  <a:cubicBezTo>
                    <a:pt x="43532" y="31705"/>
                    <a:pt x="43532" y="31705"/>
                    <a:pt x="43532" y="31705"/>
                  </a:cubicBezTo>
                  <a:cubicBezTo>
                    <a:pt x="44105" y="32107"/>
                    <a:pt x="44677" y="31705"/>
                    <a:pt x="44964" y="31304"/>
                  </a:cubicBezTo>
                  <a:cubicBezTo>
                    <a:pt x="44964" y="31304"/>
                    <a:pt x="44964" y="30903"/>
                    <a:pt x="44964" y="30903"/>
                  </a:cubicBezTo>
                  <a:cubicBezTo>
                    <a:pt x="45250" y="30100"/>
                    <a:pt x="45536" y="28896"/>
                    <a:pt x="46109" y="29297"/>
                  </a:cubicBezTo>
                  <a:cubicBezTo>
                    <a:pt x="46682" y="29297"/>
                    <a:pt x="46396" y="30100"/>
                    <a:pt x="46396" y="30903"/>
                  </a:cubicBezTo>
                  <a:cubicBezTo>
                    <a:pt x="46396" y="30903"/>
                    <a:pt x="46396" y="31304"/>
                    <a:pt x="46396" y="31304"/>
                  </a:cubicBezTo>
                  <a:cubicBezTo>
                    <a:pt x="46396" y="31705"/>
                    <a:pt x="46396" y="31705"/>
                    <a:pt x="46396" y="31705"/>
                  </a:cubicBezTo>
                  <a:cubicBezTo>
                    <a:pt x="46396" y="32508"/>
                    <a:pt x="46396" y="32508"/>
                    <a:pt x="46968" y="32909"/>
                  </a:cubicBezTo>
                  <a:cubicBezTo>
                    <a:pt x="47255" y="32909"/>
                    <a:pt x="47255" y="33311"/>
                    <a:pt x="47255" y="33311"/>
                  </a:cubicBezTo>
                  <a:cubicBezTo>
                    <a:pt x="47255" y="33712"/>
                    <a:pt x="47255" y="33712"/>
                    <a:pt x="46968" y="34113"/>
                  </a:cubicBezTo>
                  <a:cubicBezTo>
                    <a:pt x="46968" y="34515"/>
                    <a:pt x="46682" y="34515"/>
                    <a:pt x="46968" y="34916"/>
                  </a:cubicBezTo>
                  <a:cubicBezTo>
                    <a:pt x="46968" y="35317"/>
                    <a:pt x="47255" y="35719"/>
                    <a:pt x="46968" y="36120"/>
                  </a:cubicBezTo>
                  <a:cubicBezTo>
                    <a:pt x="46682" y="36521"/>
                    <a:pt x="46109" y="36521"/>
                    <a:pt x="45823" y="36521"/>
                  </a:cubicBezTo>
                  <a:cubicBezTo>
                    <a:pt x="45823" y="36521"/>
                    <a:pt x="45823" y="36521"/>
                    <a:pt x="45823" y="36521"/>
                  </a:cubicBezTo>
                  <a:cubicBezTo>
                    <a:pt x="45536" y="36521"/>
                    <a:pt x="45536" y="36521"/>
                    <a:pt x="45250" y="36120"/>
                  </a:cubicBezTo>
                  <a:cubicBezTo>
                    <a:pt x="44964" y="36120"/>
                    <a:pt x="44964" y="36120"/>
                    <a:pt x="44964" y="36120"/>
                  </a:cubicBezTo>
                  <a:cubicBezTo>
                    <a:pt x="44677" y="36120"/>
                    <a:pt x="44391" y="36120"/>
                    <a:pt x="44391" y="36521"/>
                  </a:cubicBezTo>
                  <a:cubicBezTo>
                    <a:pt x="44105" y="36521"/>
                    <a:pt x="44105" y="36521"/>
                    <a:pt x="43818" y="36521"/>
                  </a:cubicBezTo>
                  <a:cubicBezTo>
                    <a:pt x="43532" y="36521"/>
                    <a:pt x="42959" y="36923"/>
                    <a:pt x="42673" y="36923"/>
                  </a:cubicBezTo>
                  <a:cubicBezTo>
                    <a:pt x="42386" y="36923"/>
                    <a:pt x="42100" y="36923"/>
                    <a:pt x="41813" y="36923"/>
                  </a:cubicBezTo>
                  <a:cubicBezTo>
                    <a:pt x="41813" y="36923"/>
                    <a:pt x="41813" y="36923"/>
                    <a:pt x="41813" y="36923"/>
                  </a:cubicBezTo>
                  <a:cubicBezTo>
                    <a:pt x="41527" y="37324"/>
                    <a:pt x="41527" y="37324"/>
                    <a:pt x="41527" y="37324"/>
                  </a:cubicBezTo>
                  <a:cubicBezTo>
                    <a:pt x="41241" y="37324"/>
                    <a:pt x="41241" y="37324"/>
                    <a:pt x="40954" y="37324"/>
                  </a:cubicBezTo>
                  <a:cubicBezTo>
                    <a:pt x="40668" y="36923"/>
                    <a:pt x="40381" y="36923"/>
                    <a:pt x="40095" y="37324"/>
                  </a:cubicBezTo>
                  <a:cubicBezTo>
                    <a:pt x="40095" y="37725"/>
                    <a:pt x="40095" y="38127"/>
                    <a:pt x="40095" y="38127"/>
                  </a:cubicBezTo>
                  <a:cubicBezTo>
                    <a:pt x="39809" y="38127"/>
                    <a:pt x="39809" y="38528"/>
                    <a:pt x="39809" y="38929"/>
                  </a:cubicBezTo>
                  <a:cubicBezTo>
                    <a:pt x="39809" y="39331"/>
                    <a:pt x="40095" y="40133"/>
                    <a:pt x="40095" y="40133"/>
                  </a:cubicBezTo>
                  <a:cubicBezTo>
                    <a:pt x="40095" y="40535"/>
                    <a:pt x="40095" y="40535"/>
                    <a:pt x="40095" y="40535"/>
                  </a:cubicBezTo>
                  <a:cubicBezTo>
                    <a:pt x="40095" y="40936"/>
                    <a:pt x="39809" y="40936"/>
                    <a:pt x="39809" y="40936"/>
                  </a:cubicBezTo>
                  <a:cubicBezTo>
                    <a:pt x="39522" y="40936"/>
                    <a:pt x="39522" y="40936"/>
                    <a:pt x="39522" y="41337"/>
                  </a:cubicBezTo>
                  <a:cubicBezTo>
                    <a:pt x="39236" y="41739"/>
                    <a:pt x="39236" y="41739"/>
                    <a:pt x="39522" y="42140"/>
                  </a:cubicBezTo>
                  <a:cubicBezTo>
                    <a:pt x="39522" y="42541"/>
                    <a:pt x="39522" y="42541"/>
                    <a:pt x="39522" y="42541"/>
                  </a:cubicBezTo>
                  <a:cubicBezTo>
                    <a:pt x="39522" y="42943"/>
                    <a:pt x="39522" y="42943"/>
                    <a:pt x="40095" y="42943"/>
                  </a:cubicBezTo>
                  <a:cubicBezTo>
                    <a:pt x="40095" y="42943"/>
                    <a:pt x="40095" y="42943"/>
                    <a:pt x="40381" y="42943"/>
                  </a:cubicBezTo>
                  <a:cubicBezTo>
                    <a:pt x="40668" y="42943"/>
                    <a:pt x="41527" y="43344"/>
                    <a:pt x="41527" y="43344"/>
                  </a:cubicBezTo>
                  <a:cubicBezTo>
                    <a:pt x="41527" y="43344"/>
                    <a:pt x="41527" y="43344"/>
                    <a:pt x="41527" y="43344"/>
                  </a:cubicBezTo>
                  <a:cubicBezTo>
                    <a:pt x="41527" y="43745"/>
                    <a:pt x="41527" y="43745"/>
                    <a:pt x="41527" y="43745"/>
                  </a:cubicBezTo>
                  <a:cubicBezTo>
                    <a:pt x="41527" y="44147"/>
                    <a:pt x="41813" y="44147"/>
                    <a:pt x="41813" y="44548"/>
                  </a:cubicBezTo>
                  <a:cubicBezTo>
                    <a:pt x="41813" y="44949"/>
                    <a:pt x="42100" y="44949"/>
                    <a:pt x="41813" y="45351"/>
                  </a:cubicBezTo>
                  <a:cubicBezTo>
                    <a:pt x="41813" y="45351"/>
                    <a:pt x="41813" y="45752"/>
                    <a:pt x="42100" y="46153"/>
                  </a:cubicBezTo>
                  <a:cubicBezTo>
                    <a:pt x="42100" y="46555"/>
                    <a:pt x="42100" y="46956"/>
                    <a:pt x="42100" y="46956"/>
                  </a:cubicBezTo>
                  <a:cubicBezTo>
                    <a:pt x="41813" y="47357"/>
                    <a:pt x="41813" y="47357"/>
                    <a:pt x="41813" y="47759"/>
                  </a:cubicBezTo>
                  <a:cubicBezTo>
                    <a:pt x="41813" y="48160"/>
                    <a:pt x="41527" y="48160"/>
                    <a:pt x="41527" y="48561"/>
                  </a:cubicBezTo>
                  <a:cubicBezTo>
                    <a:pt x="41241" y="48963"/>
                    <a:pt x="40954" y="48963"/>
                    <a:pt x="40954" y="48561"/>
                  </a:cubicBezTo>
                  <a:cubicBezTo>
                    <a:pt x="40668" y="48561"/>
                    <a:pt x="40668" y="48160"/>
                    <a:pt x="40381" y="48160"/>
                  </a:cubicBezTo>
                  <a:cubicBezTo>
                    <a:pt x="40095" y="48160"/>
                    <a:pt x="40095" y="48160"/>
                    <a:pt x="40095" y="48160"/>
                  </a:cubicBezTo>
                  <a:cubicBezTo>
                    <a:pt x="39809" y="48160"/>
                    <a:pt x="39522" y="48160"/>
                    <a:pt x="38949" y="47759"/>
                  </a:cubicBezTo>
                  <a:cubicBezTo>
                    <a:pt x="38949" y="47759"/>
                    <a:pt x="38663" y="47759"/>
                    <a:pt x="38663" y="47759"/>
                  </a:cubicBezTo>
                  <a:cubicBezTo>
                    <a:pt x="38663" y="47759"/>
                    <a:pt x="38663" y="48160"/>
                    <a:pt x="38663" y="48160"/>
                  </a:cubicBezTo>
                  <a:cubicBezTo>
                    <a:pt x="38663" y="48561"/>
                    <a:pt x="38663" y="48561"/>
                    <a:pt x="38663" y="48561"/>
                  </a:cubicBezTo>
                  <a:cubicBezTo>
                    <a:pt x="38949" y="48963"/>
                    <a:pt x="39236" y="49364"/>
                    <a:pt x="39236" y="50167"/>
                  </a:cubicBezTo>
                  <a:cubicBezTo>
                    <a:pt x="39236" y="50568"/>
                    <a:pt x="38949" y="50969"/>
                    <a:pt x="38949" y="51371"/>
                  </a:cubicBezTo>
                  <a:cubicBezTo>
                    <a:pt x="38949" y="51371"/>
                    <a:pt x="38663" y="51772"/>
                    <a:pt x="38949" y="52173"/>
                  </a:cubicBezTo>
                  <a:cubicBezTo>
                    <a:pt x="38949" y="52575"/>
                    <a:pt x="38949" y="52575"/>
                    <a:pt x="39236" y="52575"/>
                  </a:cubicBezTo>
                  <a:cubicBezTo>
                    <a:pt x="39522" y="52976"/>
                    <a:pt x="39522" y="52976"/>
                    <a:pt x="39522" y="52976"/>
                  </a:cubicBezTo>
                  <a:cubicBezTo>
                    <a:pt x="39809" y="52976"/>
                    <a:pt x="40095" y="53377"/>
                    <a:pt x="39809" y="53779"/>
                  </a:cubicBezTo>
                  <a:cubicBezTo>
                    <a:pt x="39809" y="53779"/>
                    <a:pt x="39809" y="54180"/>
                    <a:pt x="39809" y="54180"/>
                  </a:cubicBezTo>
                  <a:cubicBezTo>
                    <a:pt x="39809" y="54581"/>
                    <a:pt x="39809" y="54983"/>
                    <a:pt x="39809" y="54983"/>
                  </a:cubicBezTo>
                  <a:cubicBezTo>
                    <a:pt x="39809" y="55384"/>
                    <a:pt x="39522" y="55785"/>
                    <a:pt x="39522" y="56187"/>
                  </a:cubicBezTo>
                  <a:cubicBezTo>
                    <a:pt x="39522" y="56187"/>
                    <a:pt x="39522" y="56588"/>
                    <a:pt x="39522" y="56588"/>
                  </a:cubicBezTo>
                  <a:cubicBezTo>
                    <a:pt x="39522" y="56588"/>
                    <a:pt x="39236" y="56588"/>
                    <a:pt x="39236" y="56588"/>
                  </a:cubicBezTo>
                  <a:cubicBezTo>
                    <a:pt x="38663" y="56588"/>
                    <a:pt x="38377" y="56187"/>
                    <a:pt x="38377" y="55785"/>
                  </a:cubicBezTo>
                  <a:cubicBezTo>
                    <a:pt x="37804" y="55785"/>
                    <a:pt x="36945" y="55785"/>
                    <a:pt x="36945" y="54581"/>
                  </a:cubicBezTo>
                  <a:cubicBezTo>
                    <a:pt x="36945" y="54581"/>
                    <a:pt x="36945" y="54180"/>
                    <a:pt x="37231" y="53779"/>
                  </a:cubicBezTo>
                  <a:cubicBezTo>
                    <a:pt x="37231" y="53377"/>
                    <a:pt x="37231" y="52976"/>
                    <a:pt x="37231" y="52976"/>
                  </a:cubicBezTo>
                  <a:cubicBezTo>
                    <a:pt x="37231" y="52976"/>
                    <a:pt x="36658" y="52575"/>
                    <a:pt x="36372" y="52976"/>
                  </a:cubicBezTo>
                  <a:cubicBezTo>
                    <a:pt x="36085" y="53377"/>
                    <a:pt x="35799" y="53779"/>
                    <a:pt x="35513" y="54581"/>
                  </a:cubicBezTo>
                  <a:cubicBezTo>
                    <a:pt x="35513" y="54581"/>
                    <a:pt x="35226" y="54581"/>
                    <a:pt x="35226" y="54983"/>
                  </a:cubicBezTo>
                  <a:cubicBezTo>
                    <a:pt x="35226" y="55384"/>
                    <a:pt x="35226" y="55384"/>
                    <a:pt x="34940" y="55384"/>
                  </a:cubicBezTo>
                  <a:cubicBezTo>
                    <a:pt x="34940" y="55785"/>
                    <a:pt x="34653" y="55384"/>
                    <a:pt x="34653" y="55384"/>
                  </a:cubicBezTo>
                  <a:cubicBezTo>
                    <a:pt x="34367" y="54983"/>
                    <a:pt x="34367" y="54983"/>
                    <a:pt x="34367" y="54581"/>
                  </a:cubicBezTo>
                  <a:cubicBezTo>
                    <a:pt x="34367" y="54581"/>
                    <a:pt x="34367" y="54581"/>
                    <a:pt x="33794" y="54581"/>
                  </a:cubicBezTo>
                  <a:cubicBezTo>
                    <a:pt x="33221" y="54180"/>
                    <a:pt x="32362" y="53779"/>
                    <a:pt x="31789" y="54180"/>
                  </a:cubicBezTo>
                  <a:cubicBezTo>
                    <a:pt x="31789" y="54180"/>
                    <a:pt x="30357" y="54581"/>
                    <a:pt x="30357" y="53779"/>
                  </a:cubicBezTo>
                  <a:cubicBezTo>
                    <a:pt x="30357" y="53779"/>
                    <a:pt x="30357" y="53779"/>
                    <a:pt x="30357" y="53377"/>
                  </a:cubicBezTo>
                  <a:cubicBezTo>
                    <a:pt x="30357" y="52976"/>
                    <a:pt x="30357" y="52173"/>
                    <a:pt x="30071" y="52173"/>
                  </a:cubicBezTo>
                  <a:cubicBezTo>
                    <a:pt x="30071" y="52173"/>
                    <a:pt x="30071" y="52173"/>
                    <a:pt x="29785" y="52173"/>
                  </a:cubicBezTo>
                  <a:cubicBezTo>
                    <a:pt x="29785" y="52173"/>
                    <a:pt x="29498" y="52173"/>
                    <a:pt x="29498" y="52575"/>
                  </a:cubicBezTo>
                  <a:cubicBezTo>
                    <a:pt x="29498" y="52575"/>
                    <a:pt x="29498" y="52976"/>
                    <a:pt x="29498" y="52976"/>
                  </a:cubicBezTo>
                  <a:cubicBezTo>
                    <a:pt x="29498" y="52976"/>
                    <a:pt x="29498" y="53377"/>
                    <a:pt x="29498" y="53377"/>
                  </a:cubicBezTo>
                  <a:cubicBezTo>
                    <a:pt x="29498" y="54180"/>
                    <a:pt x="29498" y="54983"/>
                    <a:pt x="29498" y="55384"/>
                  </a:cubicBezTo>
                  <a:cubicBezTo>
                    <a:pt x="29212" y="55384"/>
                    <a:pt x="29212" y="55785"/>
                    <a:pt x="29212" y="55785"/>
                  </a:cubicBezTo>
                  <a:cubicBezTo>
                    <a:pt x="29212" y="56187"/>
                    <a:pt x="29212" y="56588"/>
                    <a:pt x="28926" y="56588"/>
                  </a:cubicBezTo>
                  <a:cubicBezTo>
                    <a:pt x="28639" y="57391"/>
                    <a:pt x="28353" y="57792"/>
                    <a:pt x="28066" y="58193"/>
                  </a:cubicBezTo>
                  <a:cubicBezTo>
                    <a:pt x="27780" y="58193"/>
                    <a:pt x="27780" y="58193"/>
                    <a:pt x="27780" y="58193"/>
                  </a:cubicBezTo>
                  <a:cubicBezTo>
                    <a:pt x="27780" y="58595"/>
                    <a:pt x="27494" y="58595"/>
                    <a:pt x="27494" y="58595"/>
                  </a:cubicBezTo>
                  <a:cubicBezTo>
                    <a:pt x="27207" y="58996"/>
                    <a:pt x="26921" y="58996"/>
                    <a:pt x="26921" y="59397"/>
                  </a:cubicBezTo>
                  <a:cubicBezTo>
                    <a:pt x="26921" y="60200"/>
                    <a:pt x="26921" y="60200"/>
                    <a:pt x="26634" y="60602"/>
                  </a:cubicBezTo>
                  <a:cubicBezTo>
                    <a:pt x="26348" y="60602"/>
                    <a:pt x="26348" y="60602"/>
                    <a:pt x="26348" y="60602"/>
                  </a:cubicBezTo>
                  <a:cubicBezTo>
                    <a:pt x="26348" y="60200"/>
                    <a:pt x="26348" y="60200"/>
                    <a:pt x="26348" y="60200"/>
                  </a:cubicBezTo>
                  <a:cubicBezTo>
                    <a:pt x="26348" y="60602"/>
                    <a:pt x="26348" y="60602"/>
                    <a:pt x="26348" y="60602"/>
                  </a:cubicBezTo>
                  <a:cubicBezTo>
                    <a:pt x="26062" y="61404"/>
                    <a:pt x="25775" y="61404"/>
                    <a:pt x="25202" y="61404"/>
                  </a:cubicBezTo>
                  <a:cubicBezTo>
                    <a:pt x="24916" y="61404"/>
                    <a:pt x="24630" y="61003"/>
                    <a:pt x="24343" y="61003"/>
                  </a:cubicBezTo>
                  <a:cubicBezTo>
                    <a:pt x="24057" y="61003"/>
                    <a:pt x="23484" y="60602"/>
                    <a:pt x="23484" y="60602"/>
                  </a:cubicBezTo>
                  <a:cubicBezTo>
                    <a:pt x="23484" y="60602"/>
                    <a:pt x="23484" y="60602"/>
                    <a:pt x="23484" y="60602"/>
                  </a:cubicBezTo>
                  <a:cubicBezTo>
                    <a:pt x="23484" y="61003"/>
                    <a:pt x="23484" y="61003"/>
                    <a:pt x="23484" y="61003"/>
                  </a:cubicBezTo>
                  <a:cubicBezTo>
                    <a:pt x="23484" y="61806"/>
                    <a:pt x="23484" y="62608"/>
                    <a:pt x="23484" y="62608"/>
                  </a:cubicBezTo>
                  <a:cubicBezTo>
                    <a:pt x="23198" y="63010"/>
                    <a:pt x="23198" y="63010"/>
                    <a:pt x="23198" y="63010"/>
                  </a:cubicBezTo>
                  <a:cubicBezTo>
                    <a:pt x="22911" y="63010"/>
                    <a:pt x="22625" y="62608"/>
                    <a:pt x="22338" y="62608"/>
                  </a:cubicBezTo>
                  <a:cubicBezTo>
                    <a:pt x="22338" y="62207"/>
                    <a:pt x="22338" y="62207"/>
                    <a:pt x="22052" y="62207"/>
                  </a:cubicBezTo>
                  <a:cubicBezTo>
                    <a:pt x="22052" y="62207"/>
                    <a:pt x="21766" y="62608"/>
                    <a:pt x="21766" y="62608"/>
                  </a:cubicBezTo>
                  <a:cubicBezTo>
                    <a:pt x="21479" y="62608"/>
                    <a:pt x="21479" y="62608"/>
                    <a:pt x="21479" y="62608"/>
                  </a:cubicBezTo>
                  <a:cubicBezTo>
                    <a:pt x="21193" y="62608"/>
                    <a:pt x="21193" y="62207"/>
                    <a:pt x="21193" y="61806"/>
                  </a:cubicBezTo>
                  <a:cubicBezTo>
                    <a:pt x="21193" y="61404"/>
                    <a:pt x="20906" y="60602"/>
                    <a:pt x="20620" y="60602"/>
                  </a:cubicBezTo>
                  <a:cubicBezTo>
                    <a:pt x="20620" y="60602"/>
                    <a:pt x="20047" y="60200"/>
                    <a:pt x="20047" y="59799"/>
                  </a:cubicBezTo>
                  <a:cubicBezTo>
                    <a:pt x="19761" y="59397"/>
                    <a:pt x="20047" y="59397"/>
                    <a:pt x="20047" y="59397"/>
                  </a:cubicBezTo>
                  <a:cubicBezTo>
                    <a:pt x="20334" y="58996"/>
                    <a:pt x="20620" y="58595"/>
                    <a:pt x="21193" y="58595"/>
                  </a:cubicBezTo>
                  <a:cubicBezTo>
                    <a:pt x="21479" y="58595"/>
                    <a:pt x="21766" y="58595"/>
                    <a:pt x="22052" y="58193"/>
                  </a:cubicBezTo>
                  <a:cubicBezTo>
                    <a:pt x="22052" y="57792"/>
                    <a:pt x="22338" y="57792"/>
                    <a:pt x="22625" y="57792"/>
                  </a:cubicBezTo>
                  <a:cubicBezTo>
                    <a:pt x="23484" y="57792"/>
                    <a:pt x="23484" y="58193"/>
                    <a:pt x="23484" y="58595"/>
                  </a:cubicBezTo>
                  <a:cubicBezTo>
                    <a:pt x="23484" y="58595"/>
                    <a:pt x="23484" y="58996"/>
                    <a:pt x="23770" y="58996"/>
                  </a:cubicBezTo>
                  <a:cubicBezTo>
                    <a:pt x="23770" y="58996"/>
                    <a:pt x="24057" y="58996"/>
                    <a:pt x="24057" y="58595"/>
                  </a:cubicBezTo>
                  <a:cubicBezTo>
                    <a:pt x="24343" y="58595"/>
                    <a:pt x="24630" y="57792"/>
                    <a:pt x="24630" y="57391"/>
                  </a:cubicBezTo>
                  <a:cubicBezTo>
                    <a:pt x="24630" y="57391"/>
                    <a:pt x="24630" y="57391"/>
                    <a:pt x="24630" y="56989"/>
                  </a:cubicBezTo>
                  <a:cubicBezTo>
                    <a:pt x="24343" y="56989"/>
                    <a:pt x="24343" y="56588"/>
                    <a:pt x="24343" y="56187"/>
                  </a:cubicBezTo>
                  <a:cubicBezTo>
                    <a:pt x="24343" y="55785"/>
                    <a:pt x="24343" y="55785"/>
                    <a:pt x="24343" y="55384"/>
                  </a:cubicBezTo>
                  <a:cubicBezTo>
                    <a:pt x="24343" y="54581"/>
                    <a:pt x="24343" y="53779"/>
                    <a:pt x="24916" y="53779"/>
                  </a:cubicBezTo>
                  <a:cubicBezTo>
                    <a:pt x="24916" y="53377"/>
                    <a:pt x="25202" y="52976"/>
                    <a:pt x="25489" y="52575"/>
                  </a:cubicBezTo>
                  <a:cubicBezTo>
                    <a:pt x="24916" y="52575"/>
                    <a:pt x="24630" y="52575"/>
                    <a:pt x="24343" y="52173"/>
                  </a:cubicBezTo>
                  <a:cubicBezTo>
                    <a:pt x="24343" y="51772"/>
                    <a:pt x="24057" y="51371"/>
                    <a:pt x="24057" y="51371"/>
                  </a:cubicBezTo>
                  <a:cubicBezTo>
                    <a:pt x="23770" y="50969"/>
                    <a:pt x="23770" y="50969"/>
                    <a:pt x="23770" y="50969"/>
                  </a:cubicBezTo>
                  <a:cubicBezTo>
                    <a:pt x="23770" y="50969"/>
                    <a:pt x="23770" y="50969"/>
                    <a:pt x="23770" y="50969"/>
                  </a:cubicBezTo>
                  <a:cubicBezTo>
                    <a:pt x="23770" y="50167"/>
                    <a:pt x="23770" y="49364"/>
                    <a:pt x="24057" y="49364"/>
                  </a:cubicBezTo>
                  <a:cubicBezTo>
                    <a:pt x="24057" y="49364"/>
                    <a:pt x="24057" y="49364"/>
                    <a:pt x="24057" y="49364"/>
                  </a:cubicBezTo>
                  <a:cubicBezTo>
                    <a:pt x="24343" y="49364"/>
                    <a:pt x="24343" y="49364"/>
                    <a:pt x="24630" y="49364"/>
                  </a:cubicBezTo>
                  <a:cubicBezTo>
                    <a:pt x="24916" y="49765"/>
                    <a:pt x="24916" y="49765"/>
                    <a:pt x="25202" y="49765"/>
                  </a:cubicBezTo>
                  <a:cubicBezTo>
                    <a:pt x="25202" y="49364"/>
                    <a:pt x="25489" y="49364"/>
                    <a:pt x="25489" y="49364"/>
                  </a:cubicBezTo>
                  <a:cubicBezTo>
                    <a:pt x="25775" y="49364"/>
                    <a:pt x="25775" y="49364"/>
                    <a:pt x="25775" y="48963"/>
                  </a:cubicBezTo>
                  <a:cubicBezTo>
                    <a:pt x="25775" y="48561"/>
                    <a:pt x="26062" y="48160"/>
                    <a:pt x="26062" y="48160"/>
                  </a:cubicBezTo>
                  <a:cubicBezTo>
                    <a:pt x="26062" y="47759"/>
                    <a:pt x="26062" y="47759"/>
                    <a:pt x="26062" y="47357"/>
                  </a:cubicBezTo>
                  <a:cubicBezTo>
                    <a:pt x="26062" y="46956"/>
                    <a:pt x="26062" y="46956"/>
                    <a:pt x="26062" y="46956"/>
                  </a:cubicBezTo>
                  <a:cubicBezTo>
                    <a:pt x="25775" y="46555"/>
                    <a:pt x="25775" y="46555"/>
                    <a:pt x="25775" y="46555"/>
                  </a:cubicBezTo>
                  <a:cubicBezTo>
                    <a:pt x="25489" y="46555"/>
                    <a:pt x="25202" y="46555"/>
                    <a:pt x="25202" y="46153"/>
                  </a:cubicBezTo>
                  <a:cubicBezTo>
                    <a:pt x="25202" y="45752"/>
                    <a:pt x="25202" y="45351"/>
                    <a:pt x="25202" y="44949"/>
                  </a:cubicBezTo>
                  <a:cubicBezTo>
                    <a:pt x="25202" y="44949"/>
                    <a:pt x="25202" y="44548"/>
                    <a:pt x="25202" y="44548"/>
                  </a:cubicBezTo>
                  <a:cubicBezTo>
                    <a:pt x="25202" y="44147"/>
                    <a:pt x="25202" y="44147"/>
                    <a:pt x="25489" y="44147"/>
                  </a:cubicBezTo>
                  <a:cubicBezTo>
                    <a:pt x="25489" y="43745"/>
                    <a:pt x="25489" y="42943"/>
                    <a:pt x="25202" y="42943"/>
                  </a:cubicBezTo>
                  <a:cubicBezTo>
                    <a:pt x="24916" y="42541"/>
                    <a:pt x="24916" y="42943"/>
                    <a:pt x="24630" y="42943"/>
                  </a:cubicBezTo>
                  <a:cubicBezTo>
                    <a:pt x="24630" y="42943"/>
                    <a:pt x="24630" y="42943"/>
                    <a:pt x="24343" y="42943"/>
                  </a:cubicBezTo>
                  <a:cubicBezTo>
                    <a:pt x="24057" y="42943"/>
                    <a:pt x="24057" y="42943"/>
                    <a:pt x="24057" y="42943"/>
                  </a:cubicBezTo>
                  <a:cubicBezTo>
                    <a:pt x="23484" y="42943"/>
                    <a:pt x="23198" y="42943"/>
                    <a:pt x="22911" y="43344"/>
                  </a:cubicBezTo>
                  <a:cubicBezTo>
                    <a:pt x="22911" y="43745"/>
                    <a:pt x="22911" y="43745"/>
                    <a:pt x="22911" y="44147"/>
                  </a:cubicBezTo>
                  <a:cubicBezTo>
                    <a:pt x="22625" y="44147"/>
                    <a:pt x="22052" y="44147"/>
                    <a:pt x="21766" y="44147"/>
                  </a:cubicBezTo>
                  <a:cubicBezTo>
                    <a:pt x="21479" y="43745"/>
                    <a:pt x="21193" y="44147"/>
                    <a:pt x="20906" y="44548"/>
                  </a:cubicBezTo>
                  <a:cubicBezTo>
                    <a:pt x="20620" y="44548"/>
                    <a:pt x="20334" y="44949"/>
                    <a:pt x="20047" y="44548"/>
                  </a:cubicBezTo>
                  <a:cubicBezTo>
                    <a:pt x="20047" y="44548"/>
                    <a:pt x="19761" y="44548"/>
                    <a:pt x="19761" y="44147"/>
                  </a:cubicBezTo>
                  <a:cubicBezTo>
                    <a:pt x="19761" y="44147"/>
                    <a:pt x="19474" y="43745"/>
                    <a:pt x="19474" y="43745"/>
                  </a:cubicBezTo>
                  <a:cubicBezTo>
                    <a:pt x="19188" y="44147"/>
                    <a:pt x="18902" y="43745"/>
                    <a:pt x="18615" y="43745"/>
                  </a:cubicBezTo>
                  <a:cubicBezTo>
                    <a:pt x="18329" y="43745"/>
                    <a:pt x="18329" y="43745"/>
                    <a:pt x="18329" y="43745"/>
                  </a:cubicBezTo>
                  <a:cubicBezTo>
                    <a:pt x="18329" y="43745"/>
                    <a:pt x="18042" y="43745"/>
                    <a:pt x="18042" y="43745"/>
                  </a:cubicBezTo>
                  <a:cubicBezTo>
                    <a:pt x="17756" y="43745"/>
                    <a:pt x="17470" y="43745"/>
                    <a:pt x="17183" y="43344"/>
                  </a:cubicBezTo>
                  <a:cubicBezTo>
                    <a:pt x="16610" y="42943"/>
                    <a:pt x="16897" y="42541"/>
                    <a:pt x="16897" y="42140"/>
                  </a:cubicBezTo>
                  <a:cubicBezTo>
                    <a:pt x="16897" y="42140"/>
                    <a:pt x="16897" y="41739"/>
                    <a:pt x="16897" y="41337"/>
                  </a:cubicBezTo>
                  <a:cubicBezTo>
                    <a:pt x="16897" y="41337"/>
                    <a:pt x="16610" y="40936"/>
                    <a:pt x="16610" y="40936"/>
                  </a:cubicBezTo>
                  <a:cubicBezTo>
                    <a:pt x="16324" y="40936"/>
                    <a:pt x="16324" y="40936"/>
                    <a:pt x="16324" y="40535"/>
                  </a:cubicBezTo>
                  <a:cubicBezTo>
                    <a:pt x="16324" y="40133"/>
                    <a:pt x="16610" y="39732"/>
                    <a:pt x="16610" y="39732"/>
                  </a:cubicBezTo>
                  <a:cubicBezTo>
                    <a:pt x="16897" y="39732"/>
                    <a:pt x="17183" y="39732"/>
                    <a:pt x="17470" y="40133"/>
                  </a:cubicBezTo>
                  <a:cubicBezTo>
                    <a:pt x="17470" y="40133"/>
                    <a:pt x="17756" y="40535"/>
                    <a:pt x="17756" y="40535"/>
                  </a:cubicBezTo>
                  <a:cubicBezTo>
                    <a:pt x="17756" y="40936"/>
                    <a:pt x="17756" y="40936"/>
                    <a:pt x="18329" y="40936"/>
                  </a:cubicBezTo>
                  <a:cubicBezTo>
                    <a:pt x="18615" y="40936"/>
                    <a:pt x="18902" y="40535"/>
                    <a:pt x="19188" y="40133"/>
                  </a:cubicBezTo>
                  <a:cubicBezTo>
                    <a:pt x="19188" y="40133"/>
                    <a:pt x="19188" y="40133"/>
                    <a:pt x="19188" y="40133"/>
                  </a:cubicBezTo>
                  <a:cubicBezTo>
                    <a:pt x="18902" y="40535"/>
                    <a:pt x="18615" y="40535"/>
                    <a:pt x="18329" y="40133"/>
                  </a:cubicBezTo>
                  <a:cubicBezTo>
                    <a:pt x="18329" y="40133"/>
                    <a:pt x="18329" y="40133"/>
                    <a:pt x="18329" y="40133"/>
                  </a:cubicBezTo>
                  <a:cubicBezTo>
                    <a:pt x="18042" y="39732"/>
                    <a:pt x="17470" y="39331"/>
                    <a:pt x="17470" y="38929"/>
                  </a:cubicBezTo>
                  <a:cubicBezTo>
                    <a:pt x="17756" y="38528"/>
                    <a:pt x="18042" y="38528"/>
                    <a:pt x="18329" y="38528"/>
                  </a:cubicBezTo>
                  <a:cubicBezTo>
                    <a:pt x="18615" y="38528"/>
                    <a:pt x="18615" y="38528"/>
                    <a:pt x="18615" y="38127"/>
                  </a:cubicBezTo>
                  <a:cubicBezTo>
                    <a:pt x="18615" y="38127"/>
                    <a:pt x="18615" y="37324"/>
                    <a:pt x="18615" y="36521"/>
                  </a:cubicBezTo>
                  <a:cubicBezTo>
                    <a:pt x="18615" y="36521"/>
                    <a:pt x="18615" y="36521"/>
                    <a:pt x="18615" y="36521"/>
                  </a:cubicBezTo>
                  <a:cubicBezTo>
                    <a:pt x="18615" y="36521"/>
                    <a:pt x="18615" y="36521"/>
                    <a:pt x="18615" y="36521"/>
                  </a:cubicBezTo>
                  <a:cubicBezTo>
                    <a:pt x="18329" y="36521"/>
                    <a:pt x="18042" y="36521"/>
                    <a:pt x="17756" y="36521"/>
                  </a:cubicBezTo>
                  <a:cubicBezTo>
                    <a:pt x="17470" y="36521"/>
                    <a:pt x="16897" y="36923"/>
                    <a:pt x="16610" y="37324"/>
                  </a:cubicBezTo>
                  <a:cubicBezTo>
                    <a:pt x="16324" y="37324"/>
                    <a:pt x="16324" y="37324"/>
                    <a:pt x="16324" y="37324"/>
                  </a:cubicBezTo>
                  <a:cubicBezTo>
                    <a:pt x="16324" y="37725"/>
                    <a:pt x="16324" y="37725"/>
                    <a:pt x="16324" y="37725"/>
                  </a:cubicBezTo>
                  <a:cubicBezTo>
                    <a:pt x="16324" y="38127"/>
                    <a:pt x="16324" y="38528"/>
                    <a:pt x="16038" y="38929"/>
                  </a:cubicBezTo>
                  <a:cubicBezTo>
                    <a:pt x="15751" y="38929"/>
                    <a:pt x="15751" y="39331"/>
                    <a:pt x="15465" y="39732"/>
                  </a:cubicBezTo>
                  <a:cubicBezTo>
                    <a:pt x="15465" y="40133"/>
                    <a:pt x="15465" y="40133"/>
                    <a:pt x="15178" y="40133"/>
                  </a:cubicBezTo>
                  <a:cubicBezTo>
                    <a:pt x="14892" y="40535"/>
                    <a:pt x="14892" y="40535"/>
                    <a:pt x="14606" y="40535"/>
                  </a:cubicBezTo>
                  <a:cubicBezTo>
                    <a:pt x="14319" y="40535"/>
                    <a:pt x="14319" y="40535"/>
                    <a:pt x="14319" y="40535"/>
                  </a:cubicBezTo>
                  <a:cubicBezTo>
                    <a:pt x="14319" y="40535"/>
                    <a:pt x="14319" y="40535"/>
                    <a:pt x="14033" y="40535"/>
                  </a:cubicBezTo>
                  <a:cubicBezTo>
                    <a:pt x="13460" y="40535"/>
                    <a:pt x="13174" y="40535"/>
                    <a:pt x="12887" y="40133"/>
                  </a:cubicBezTo>
                  <a:cubicBezTo>
                    <a:pt x="12887" y="40133"/>
                    <a:pt x="12601" y="39732"/>
                    <a:pt x="12601" y="39732"/>
                  </a:cubicBezTo>
                  <a:cubicBezTo>
                    <a:pt x="12601" y="39331"/>
                    <a:pt x="12601" y="38929"/>
                    <a:pt x="12601" y="38929"/>
                  </a:cubicBezTo>
                  <a:cubicBezTo>
                    <a:pt x="12315" y="38929"/>
                    <a:pt x="12028" y="39331"/>
                    <a:pt x="12028" y="39331"/>
                  </a:cubicBezTo>
                  <a:cubicBezTo>
                    <a:pt x="12028" y="39331"/>
                    <a:pt x="12028" y="39732"/>
                    <a:pt x="12028" y="39732"/>
                  </a:cubicBezTo>
                  <a:cubicBezTo>
                    <a:pt x="12315" y="40133"/>
                    <a:pt x="12315" y="40133"/>
                    <a:pt x="12315" y="40133"/>
                  </a:cubicBezTo>
                  <a:cubicBezTo>
                    <a:pt x="12315" y="40535"/>
                    <a:pt x="12601" y="40936"/>
                    <a:pt x="12887" y="40936"/>
                  </a:cubicBezTo>
                  <a:cubicBezTo>
                    <a:pt x="12887" y="41337"/>
                    <a:pt x="13747" y="41739"/>
                    <a:pt x="13747" y="42140"/>
                  </a:cubicBezTo>
                  <a:cubicBezTo>
                    <a:pt x="13747" y="42140"/>
                    <a:pt x="13747" y="42140"/>
                    <a:pt x="13747" y="42140"/>
                  </a:cubicBezTo>
                  <a:cubicBezTo>
                    <a:pt x="13747" y="42140"/>
                    <a:pt x="13747" y="42140"/>
                    <a:pt x="13747" y="42140"/>
                  </a:cubicBezTo>
                  <a:cubicBezTo>
                    <a:pt x="13460" y="42541"/>
                    <a:pt x="13460" y="42541"/>
                    <a:pt x="13460" y="42943"/>
                  </a:cubicBezTo>
                  <a:cubicBezTo>
                    <a:pt x="13174" y="42943"/>
                    <a:pt x="13174" y="43344"/>
                    <a:pt x="13174" y="43344"/>
                  </a:cubicBezTo>
                  <a:cubicBezTo>
                    <a:pt x="12601" y="44147"/>
                    <a:pt x="12315" y="44147"/>
                    <a:pt x="12028" y="44147"/>
                  </a:cubicBezTo>
                  <a:cubicBezTo>
                    <a:pt x="11742" y="44147"/>
                    <a:pt x="11742" y="44147"/>
                    <a:pt x="11742" y="44147"/>
                  </a:cubicBezTo>
                  <a:cubicBezTo>
                    <a:pt x="11455" y="44147"/>
                    <a:pt x="11455" y="44548"/>
                    <a:pt x="11455" y="44548"/>
                  </a:cubicBezTo>
                  <a:cubicBezTo>
                    <a:pt x="11169" y="44949"/>
                    <a:pt x="11169" y="45351"/>
                    <a:pt x="11169" y="45351"/>
                  </a:cubicBezTo>
                  <a:cubicBezTo>
                    <a:pt x="10883" y="45752"/>
                    <a:pt x="10883" y="45752"/>
                    <a:pt x="10883" y="45752"/>
                  </a:cubicBezTo>
                  <a:cubicBezTo>
                    <a:pt x="10596" y="45752"/>
                    <a:pt x="10310" y="46153"/>
                    <a:pt x="10596" y="46956"/>
                  </a:cubicBezTo>
                  <a:cubicBezTo>
                    <a:pt x="10596" y="47357"/>
                    <a:pt x="10883" y="47357"/>
                    <a:pt x="10883" y="47759"/>
                  </a:cubicBezTo>
                  <a:cubicBezTo>
                    <a:pt x="11169" y="47759"/>
                    <a:pt x="11169" y="48160"/>
                    <a:pt x="11169" y="48160"/>
                  </a:cubicBezTo>
                  <a:cubicBezTo>
                    <a:pt x="11169" y="48160"/>
                    <a:pt x="11169" y="48160"/>
                    <a:pt x="11169" y="48160"/>
                  </a:cubicBezTo>
                  <a:cubicBezTo>
                    <a:pt x="11455" y="48561"/>
                    <a:pt x="11742" y="49765"/>
                    <a:pt x="11455" y="50167"/>
                  </a:cubicBezTo>
                  <a:cubicBezTo>
                    <a:pt x="11169" y="50568"/>
                    <a:pt x="10883" y="51371"/>
                    <a:pt x="10883" y="52173"/>
                  </a:cubicBezTo>
                  <a:cubicBezTo>
                    <a:pt x="11169" y="52575"/>
                    <a:pt x="11169" y="52575"/>
                    <a:pt x="11169" y="52575"/>
                  </a:cubicBezTo>
                  <a:cubicBezTo>
                    <a:pt x="11455" y="52173"/>
                    <a:pt x="11742" y="52173"/>
                    <a:pt x="12028" y="52575"/>
                  </a:cubicBezTo>
                  <a:cubicBezTo>
                    <a:pt x="12315" y="52976"/>
                    <a:pt x="12315" y="53779"/>
                    <a:pt x="12601" y="54581"/>
                  </a:cubicBezTo>
                  <a:cubicBezTo>
                    <a:pt x="12601" y="54983"/>
                    <a:pt x="12601" y="54983"/>
                    <a:pt x="12601" y="54983"/>
                  </a:cubicBezTo>
                  <a:cubicBezTo>
                    <a:pt x="12601" y="55384"/>
                    <a:pt x="12601" y="55785"/>
                    <a:pt x="12887" y="56187"/>
                  </a:cubicBezTo>
                  <a:cubicBezTo>
                    <a:pt x="13460" y="56588"/>
                    <a:pt x="13174" y="56989"/>
                    <a:pt x="13174" y="57391"/>
                  </a:cubicBezTo>
                  <a:cubicBezTo>
                    <a:pt x="13174" y="57792"/>
                    <a:pt x="12887" y="58193"/>
                    <a:pt x="13174" y="58595"/>
                  </a:cubicBezTo>
                  <a:cubicBezTo>
                    <a:pt x="13174" y="58595"/>
                    <a:pt x="13174" y="58595"/>
                    <a:pt x="13174" y="58595"/>
                  </a:cubicBezTo>
                  <a:cubicBezTo>
                    <a:pt x="13174" y="58595"/>
                    <a:pt x="13174" y="58595"/>
                    <a:pt x="13174" y="58595"/>
                  </a:cubicBezTo>
                  <a:cubicBezTo>
                    <a:pt x="12887" y="58595"/>
                    <a:pt x="12887" y="58595"/>
                    <a:pt x="12887" y="58595"/>
                  </a:cubicBezTo>
                  <a:cubicBezTo>
                    <a:pt x="12601" y="59397"/>
                    <a:pt x="12601" y="59799"/>
                    <a:pt x="12601" y="59799"/>
                  </a:cubicBezTo>
                  <a:cubicBezTo>
                    <a:pt x="12887" y="60200"/>
                    <a:pt x="12601" y="60602"/>
                    <a:pt x="12601" y="60602"/>
                  </a:cubicBezTo>
                  <a:cubicBezTo>
                    <a:pt x="12601" y="61003"/>
                    <a:pt x="12315" y="61003"/>
                    <a:pt x="12315" y="61404"/>
                  </a:cubicBezTo>
                  <a:cubicBezTo>
                    <a:pt x="12315" y="61806"/>
                    <a:pt x="12601" y="61806"/>
                    <a:pt x="12601" y="62207"/>
                  </a:cubicBezTo>
                  <a:cubicBezTo>
                    <a:pt x="12887" y="62608"/>
                    <a:pt x="12887" y="62608"/>
                    <a:pt x="12887" y="62608"/>
                  </a:cubicBezTo>
                  <a:cubicBezTo>
                    <a:pt x="13174" y="63010"/>
                    <a:pt x="13460" y="63010"/>
                    <a:pt x="13460" y="63411"/>
                  </a:cubicBezTo>
                  <a:cubicBezTo>
                    <a:pt x="13460" y="63812"/>
                    <a:pt x="13174" y="64214"/>
                    <a:pt x="12887" y="64615"/>
                  </a:cubicBezTo>
                  <a:cubicBezTo>
                    <a:pt x="12887" y="64615"/>
                    <a:pt x="12887" y="65016"/>
                    <a:pt x="12887" y="65016"/>
                  </a:cubicBezTo>
                  <a:cubicBezTo>
                    <a:pt x="12887" y="65418"/>
                    <a:pt x="12887" y="65819"/>
                    <a:pt x="12601" y="66220"/>
                  </a:cubicBezTo>
                  <a:cubicBezTo>
                    <a:pt x="12315" y="66622"/>
                    <a:pt x="12028" y="66622"/>
                    <a:pt x="12028" y="67023"/>
                  </a:cubicBezTo>
                  <a:cubicBezTo>
                    <a:pt x="11742" y="67023"/>
                    <a:pt x="11455" y="67023"/>
                    <a:pt x="11455" y="67424"/>
                  </a:cubicBezTo>
                  <a:cubicBezTo>
                    <a:pt x="11169" y="67424"/>
                    <a:pt x="11169" y="67826"/>
                    <a:pt x="11169" y="67826"/>
                  </a:cubicBezTo>
                  <a:cubicBezTo>
                    <a:pt x="10883" y="68227"/>
                    <a:pt x="10596" y="69030"/>
                    <a:pt x="10310" y="69030"/>
                  </a:cubicBezTo>
                  <a:cubicBezTo>
                    <a:pt x="10310" y="69030"/>
                    <a:pt x="10023" y="69030"/>
                    <a:pt x="9451" y="69030"/>
                  </a:cubicBezTo>
                  <a:cubicBezTo>
                    <a:pt x="9164" y="69030"/>
                    <a:pt x="8878" y="68628"/>
                    <a:pt x="8591" y="69030"/>
                  </a:cubicBezTo>
                  <a:cubicBezTo>
                    <a:pt x="8591" y="69030"/>
                    <a:pt x="8305" y="69431"/>
                    <a:pt x="8305" y="69431"/>
                  </a:cubicBezTo>
                  <a:cubicBezTo>
                    <a:pt x="8019" y="69832"/>
                    <a:pt x="7732" y="70234"/>
                    <a:pt x="7732" y="70234"/>
                  </a:cubicBezTo>
                  <a:cubicBezTo>
                    <a:pt x="7446" y="70635"/>
                    <a:pt x="7159" y="71438"/>
                    <a:pt x="7159" y="71839"/>
                  </a:cubicBezTo>
                  <a:cubicBezTo>
                    <a:pt x="7159" y="71839"/>
                    <a:pt x="7159" y="71839"/>
                    <a:pt x="7159" y="71839"/>
                  </a:cubicBezTo>
                  <a:cubicBezTo>
                    <a:pt x="7159" y="72240"/>
                    <a:pt x="7446" y="72240"/>
                    <a:pt x="7732" y="72240"/>
                  </a:cubicBezTo>
                  <a:cubicBezTo>
                    <a:pt x="8019" y="72240"/>
                    <a:pt x="8305" y="72240"/>
                    <a:pt x="8305" y="72240"/>
                  </a:cubicBezTo>
                  <a:cubicBezTo>
                    <a:pt x="8591" y="72240"/>
                    <a:pt x="8591" y="72240"/>
                    <a:pt x="8591" y="72240"/>
                  </a:cubicBezTo>
                  <a:cubicBezTo>
                    <a:pt x="8878" y="72642"/>
                    <a:pt x="9164" y="72642"/>
                    <a:pt x="9451" y="73043"/>
                  </a:cubicBezTo>
                  <a:cubicBezTo>
                    <a:pt x="9451" y="73043"/>
                    <a:pt x="9451" y="73043"/>
                    <a:pt x="9451" y="73043"/>
                  </a:cubicBezTo>
                  <a:cubicBezTo>
                    <a:pt x="9737" y="73444"/>
                    <a:pt x="10310" y="74247"/>
                    <a:pt x="10023" y="74648"/>
                  </a:cubicBezTo>
                  <a:cubicBezTo>
                    <a:pt x="9451" y="75451"/>
                    <a:pt x="9164" y="75852"/>
                    <a:pt x="8591" y="75852"/>
                  </a:cubicBezTo>
                  <a:cubicBezTo>
                    <a:pt x="8305" y="75852"/>
                    <a:pt x="8019" y="75852"/>
                    <a:pt x="7732" y="75852"/>
                  </a:cubicBezTo>
                  <a:cubicBezTo>
                    <a:pt x="7446" y="76254"/>
                    <a:pt x="7446" y="76254"/>
                    <a:pt x="7159" y="76254"/>
                  </a:cubicBezTo>
                  <a:cubicBezTo>
                    <a:pt x="6587" y="76254"/>
                    <a:pt x="6587" y="76254"/>
                    <a:pt x="6587" y="76655"/>
                  </a:cubicBezTo>
                  <a:cubicBezTo>
                    <a:pt x="6300" y="77056"/>
                    <a:pt x="6300" y="77056"/>
                    <a:pt x="6014" y="77056"/>
                  </a:cubicBezTo>
                  <a:cubicBezTo>
                    <a:pt x="5727" y="77056"/>
                    <a:pt x="5155" y="77458"/>
                    <a:pt x="4868" y="77458"/>
                  </a:cubicBezTo>
                  <a:cubicBezTo>
                    <a:pt x="4868" y="77859"/>
                    <a:pt x="4868" y="77859"/>
                    <a:pt x="4868" y="77859"/>
                  </a:cubicBezTo>
                  <a:cubicBezTo>
                    <a:pt x="4582" y="77859"/>
                    <a:pt x="4582" y="77859"/>
                    <a:pt x="4295" y="77859"/>
                  </a:cubicBezTo>
                  <a:cubicBezTo>
                    <a:pt x="4582" y="78260"/>
                    <a:pt x="4582" y="78260"/>
                    <a:pt x="4582" y="78662"/>
                  </a:cubicBezTo>
                  <a:cubicBezTo>
                    <a:pt x="4868" y="79063"/>
                    <a:pt x="4868" y="79063"/>
                    <a:pt x="4868" y="79464"/>
                  </a:cubicBezTo>
                  <a:cubicBezTo>
                    <a:pt x="4868" y="79866"/>
                    <a:pt x="5155" y="79866"/>
                    <a:pt x="5441" y="79866"/>
                  </a:cubicBezTo>
                  <a:cubicBezTo>
                    <a:pt x="5441" y="80267"/>
                    <a:pt x="5727" y="80267"/>
                    <a:pt x="6014" y="80668"/>
                  </a:cubicBezTo>
                  <a:cubicBezTo>
                    <a:pt x="6014" y="81070"/>
                    <a:pt x="6014" y="81070"/>
                    <a:pt x="6014" y="81070"/>
                  </a:cubicBezTo>
                  <a:cubicBezTo>
                    <a:pt x="6300" y="81070"/>
                    <a:pt x="6300" y="81070"/>
                    <a:pt x="6300" y="81070"/>
                  </a:cubicBezTo>
                  <a:cubicBezTo>
                    <a:pt x="6300" y="81070"/>
                    <a:pt x="6014" y="81872"/>
                    <a:pt x="6014" y="81872"/>
                  </a:cubicBezTo>
                  <a:cubicBezTo>
                    <a:pt x="6014" y="81872"/>
                    <a:pt x="6014" y="81872"/>
                    <a:pt x="6014" y="81872"/>
                  </a:cubicBezTo>
                  <a:cubicBezTo>
                    <a:pt x="6014" y="82274"/>
                    <a:pt x="5727" y="82274"/>
                    <a:pt x="5727" y="82274"/>
                  </a:cubicBezTo>
                  <a:cubicBezTo>
                    <a:pt x="5441" y="82675"/>
                    <a:pt x="5441" y="82675"/>
                    <a:pt x="5441" y="82675"/>
                  </a:cubicBezTo>
                  <a:cubicBezTo>
                    <a:pt x="5441" y="83478"/>
                    <a:pt x="5441" y="83879"/>
                    <a:pt x="5155" y="84682"/>
                  </a:cubicBezTo>
                  <a:cubicBezTo>
                    <a:pt x="5155" y="84682"/>
                    <a:pt x="4868" y="85083"/>
                    <a:pt x="4868" y="85083"/>
                  </a:cubicBezTo>
                  <a:cubicBezTo>
                    <a:pt x="4868" y="85484"/>
                    <a:pt x="4582" y="85484"/>
                    <a:pt x="4582" y="85886"/>
                  </a:cubicBezTo>
                  <a:cubicBezTo>
                    <a:pt x="4295" y="87090"/>
                    <a:pt x="3723" y="87090"/>
                    <a:pt x="3436" y="87090"/>
                  </a:cubicBezTo>
                  <a:cubicBezTo>
                    <a:pt x="3150" y="87090"/>
                    <a:pt x="3150" y="87090"/>
                    <a:pt x="3150" y="87090"/>
                  </a:cubicBezTo>
                  <a:cubicBezTo>
                    <a:pt x="2291" y="87090"/>
                    <a:pt x="2004" y="87090"/>
                    <a:pt x="2004" y="88294"/>
                  </a:cubicBezTo>
                  <a:cubicBezTo>
                    <a:pt x="2004" y="88695"/>
                    <a:pt x="2004" y="89096"/>
                    <a:pt x="1718" y="89096"/>
                  </a:cubicBezTo>
                  <a:cubicBezTo>
                    <a:pt x="1431" y="89498"/>
                    <a:pt x="1431" y="89498"/>
                    <a:pt x="1431" y="89498"/>
                  </a:cubicBezTo>
                  <a:cubicBezTo>
                    <a:pt x="1431" y="89498"/>
                    <a:pt x="1431" y="89498"/>
                    <a:pt x="2004" y="89899"/>
                  </a:cubicBezTo>
                  <a:cubicBezTo>
                    <a:pt x="2004" y="89899"/>
                    <a:pt x="2291" y="89899"/>
                    <a:pt x="2291" y="89899"/>
                  </a:cubicBezTo>
                  <a:cubicBezTo>
                    <a:pt x="2577" y="89899"/>
                    <a:pt x="2577" y="89899"/>
                    <a:pt x="2577" y="89899"/>
                  </a:cubicBezTo>
                  <a:cubicBezTo>
                    <a:pt x="2577" y="90301"/>
                    <a:pt x="2577" y="90301"/>
                    <a:pt x="2577" y="90702"/>
                  </a:cubicBezTo>
                  <a:cubicBezTo>
                    <a:pt x="2863" y="91103"/>
                    <a:pt x="2863" y="91103"/>
                    <a:pt x="2863" y="91103"/>
                  </a:cubicBezTo>
                  <a:cubicBezTo>
                    <a:pt x="2863" y="91505"/>
                    <a:pt x="2863" y="91505"/>
                    <a:pt x="2863" y="91906"/>
                  </a:cubicBezTo>
                  <a:cubicBezTo>
                    <a:pt x="2863" y="92307"/>
                    <a:pt x="2577" y="92709"/>
                    <a:pt x="2291" y="92709"/>
                  </a:cubicBezTo>
                  <a:cubicBezTo>
                    <a:pt x="2004" y="92709"/>
                    <a:pt x="2004" y="92709"/>
                    <a:pt x="2004" y="92709"/>
                  </a:cubicBezTo>
                  <a:cubicBezTo>
                    <a:pt x="1431" y="93110"/>
                    <a:pt x="859" y="93110"/>
                    <a:pt x="859" y="92307"/>
                  </a:cubicBezTo>
                  <a:cubicBezTo>
                    <a:pt x="572" y="91906"/>
                    <a:pt x="572" y="91906"/>
                    <a:pt x="286" y="91906"/>
                  </a:cubicBezTo>
                  <a:cubicBezTo>
                    <a:pt x="286" y="91906"/>
                    <a:pt x="0" y="91906"/>
                    <a:pt x="0" y="92307"/>
                  </a:cubicBezTo>
                  <a:cubicBezTo>
                    <a:pt x="0" y="92307"/>
                    <a:pt x="0" y="92709"/>
                    <a:pt x="0" y="92709"/>
                  </a:cubicBezTo>
                  <a:cubicBezTo>
                    <a:pt x="286" y="93110"/>
                    <a:pt x="286" y="93110"/>
                    <a:pt x="286" y="93511"/>
                  </a:cubicBezTo>
                  <a:cubicBezTo>
                    <a:pt x="286" y="94314"/>
                    <a:pt x="286" y="94314"/>
                    <a:pt x="286" y="94314"/>
                  </a:cubicBezTo>
                  <a:cubicBezTo>
                    <a:pt x="572" y="94715"/>
                    <a:pt x="572" y="94715"/>
                    <a:pt x="572" y="95518"/>
                  </a:cubicBezTo>
                  <a:cubicBezTo>
                    <a:pt x="572" y="95518"/>
                    <a:pt x="572" y="95518"/>
                    <a:pt x="859" y="95919"/>
                  </a:cubicBezTo>
                  <a:cubicBezTo>
                    <a:pt x="859" y="95919"/>
                    <a:pt x="859" y="96321"/>
                    <a:pt x="859" y="96722"/>
                  </a:cubicBezTo>
                  <a:cubicBezTo>
                    <a:pt x="859" y="97123"/>
                    <a:pt x="1145" y="97123"/>
                    <a:pt x="1145" y="97123"/>
                  </a:cubicBezTo>
                  <a:cubicBezTo>
                    <a:pt x="1145" y="97525"/>
                    <a:pt x="1431" y="97525"/>
                    <a:pt x="1431" y="98327"/>
                  </a:cubicBezTo>
                  <a:cubicBezTo>
                    <a:pt x="1431" y="98327"/>
                    <a:pt x="1431" y="98327"/>
                    <a:pt x="1431" y="98729"/>
                  </a:cubicBezTo>
                  <a:cubicBezTo>
                    <a:pt x="1145" y="99130"/>
                    <a:pt x="1145" y="99933"/>
                    <a:pt x="1145" y="100334"/>
                  </a:cubicBezTo>
                  <a:cubicBezTo>
                    <a:pt x="1145" y="100735"/>
                    <a:pt x="1145" y="100735"/>
                    <a:pt x="1145" y="100735"/>
                  </a:cubicBezTo>
                  <a:cubicBezTo>
                    <a:pt x="1431" y="101137"/>
                    <a:pt x="1431" y="101137"/>
                    <a:pt x="1431" y="101137"/>
                  </a:cubicBezTo>
                  <a:cubicBezTo>
                    <a:pt x="1718" y="100735"/>
                    <a:pt x="2004" y="100735"/>
                    <a:pt x="2291" y="100735"/>
                  </a:cubicBezTo>
                  <a:cubicBezTo>
                    <a:pt x="2577" y="100735"/>
                    <a:pt x="2863" y="100735"/>
                    <a:pt x="2863" y="100735"/>
                  </a:cubicBezTo>
                  <a:cubicBezTo>
                    <a:pt x="3436" y="100735"/>
                    <a:pt x="4295" y="100735"/>
                    <a:pt x="4582" y="100334"/>
                  </a:cubicBezTo>
                  <a:cubicBezTo>
                    <a:pt x="4582" y="99531"/>
                    <a:pt x="5441" y="98327"/>
                    <a:pt x="5727" y="98327"/>
                  </a:cubicBezTo>
                  <a:cubicBezTo>
                    <a:pt x="6014" y="98327"/>
                    <a:pt x="6300" y="98327"/>
                    <a:pt x="6300" y="98729"/>
                  </a:cubicBezTo>
                  <a:cubicBezTo>
                    <a:pt x="6300" y="99130"/>
                    <a:pt x="6300" y="99130"/>
                    <a:pt x="6300" y="99130"/>
                  </a:cubicBezTo>
                  <a:cubicBezTo>
                    <a:pt x="6587" y="99933"/>
                    <a:pt x="6587" y="100334"/>
                    <a:pt x="7159" y="100735"/>
                  </a:cubicBezTo>
                  <a:cubicBezTo>
                    <a:pt x="7732" y="101538"/>
                    <a:pt x="7732" y="102341"/>
                    <a:pt x="7446" y="103143"/>
                  </a:cubicBezTo>
                  <a:cubicBezTo>
                    <a:pt x="7446" y="103545"/>
                    <a:pt x="7446" y="103946"/>
                    <a:pt x="7446" y="103946"/>
                  </a:cubicBezTo>
                  <a:cubicBezTo>
                    <a:pt x="7446" y="105150"/>
                    <a:pt x="8019" y="106755"/>
                    <a:pt x="8591" y="106755"/>
                  </a:cubicBezTo>
                  <a:cubicBezTo>
                    <a:pt x="8878" y="106755"/>
                    <a:pt x="9164" y="106755"/>
                    <a:pt x="9451" y="107157"/>
                  </a:cubicBezTo>
                  <a:cubicBezTo>
                    <a:pt x="9737" y="107157"/>
                    <a:pt x="9737" y="107558"/>
                    <a:pt x="9737" y="107558"/>
                  </a:cubicBezTo>
                  <a:cubicBezTo>
                    <a:pt x="10023" y="107558"/>
                    <a:pt x="10023" y="107959"/>
                    <a:pt x="10310" y="107959"/>
                  </a:cubicBezTo>
                  <a:cubicBezTo>
                    <a:pt x="10310" y="108361"/>
                    <a:pt x="10310" y="108762"/>
                    <a:pt x="10596" y="108762"/>
                  </a:cubicBezTo>
                  <a:cubicBezTo>
                    <a:pt x="10596" y="108762"/>
                    <a:pt x="10883" y="108762"/>
                    <a:pt x="11169" y="107959"/>
                  </a:cubicBezTo>
                  <a:cubicBezTo>
                    <a:pt x="11455" y="107558"/>
                    <a:pt x="12028" y="107558"/>
                    <a:pt x="12028" y="107558"/>
                  </a:cubicBezTo>
                  <a:cubicBezTo>
                    <a:pt x="12315" y="107558"/>
                    <a:pt x="12887" y="107959"/>
                    <a:pt x="12887" y="107959"/>
                  </a:cubicBezTo>
                  <a:cubicBezTo>
                    <a:pt x="12887" y="108361"/>
                    <a:pt x="14033" y="109163"/>
                    <a:pt x="14033" y="109163"/>
                  </a:cubicBezTo>
                  <a:cubicBezTo>
                    <a:pt x="14606" y="109163"/>
                    <a:pt x="14606" y="109565"/>
                    <a:pt x="14892" y="110367"/>
                  </a:cubicBezTo>
                  <a:cubicBezTo>
                    <a:pt x="14892" y="110769"/>
                    <a:pt x="15178" y="111170"/>
                    <a:pt x="15178" y="111571"/>
                  </a:cubicBezTo>
                  <a:cubicBezTo>
                    <a:pt x="15751" y="111973"/>
                    <a:pt x="16897" y="113578"/>
                    <a:pt x="17183" y="113177"/>
                  </a:cubicBezTo>
                  <a:cubicBezTo>
                    <a:pt x="17470" y="113177"/>
                    <a:pt x="17470" y="113177"/>
                    <a:pt x="17470" y="113177"/>
                  </a:cubicBezTo>
                  <a:cubicBezTo>
                    <a:pt x="17470" y="112775"/>
                    <a:pt x="17470" y="112775"/>
                    <a:pt x="17470" y="112775"/>
                  </a:cubicBezTo>
                  <a:cubicBezTo>
                    <a:pt x="17756" y="111973"/>
                    <a:pt x="18329" y="112374"/>
                    <a:pt x="18902" y="112775"/>
                  </a:cubicBezTo>
                  <a:cubicBezTo>
                    <a:pt x="19188" y="112775"/>
                    <a:pt x="19761" y="113177"/>
                    <a:pt x="20047" y="112775"/>
                  </a:cubicBezTo>
                  <a:cubicBezTo>
                    <a:pt x="20334" y="112775"/>
                    <a:pt x="20620" y="112775"/>
                    <a:pt x="21193" y="113177"/>
                  </a:cubicBezTo>
                  <a:cubicBezTo>
                    <a:pt x="21766" y="113177"/>
                    <a:pt x="22052" y="113578"/>
                    <a:pt x="22338" y="112775"/>
                  </a:cubicBezTo>
                  <a:cubicBezTo>
                    <a:pt x="22338" y="112374"/>
                    <a:pt x="22625" y="112374"/>
                    <a:pt x="22625" y="112374"/>
                  </a:cubicBezTo>
                  <a:cubicBezTo>
                    <a:pt x="22911" y="112374"/>
                    <a:pt x="23198" y="112374"/>
                    <a:pt x="23484" y="112775"/>
                  </a:cubicBezTo>
                  <a:cubicBezTo>
                    <a:pt x="23770" y="112775"/>
                    <a:pt x="23770" y="113177"/>
                    <a:pt x="24057" y="113177"/>
                  </a:cubicBezTo>
                  <a:cubicBezTo>
                    <a:pt x="24057" y="112775"/>
                    <a:pt x="24630" y="112775"/>
                    <a:pt x="24916" y="112775"/>
                  </a:cubicBezTo>
                  <a:cubicBezTo>
                    <a:pt x="24916" y="112775"/>
                    <a:pt x="25202" y="112775"/>
                    <a:pt x="25489" y="112775"/>
                  </a:cubicBezTo>
                  <a:cubicBezTo>
                    <a:pt x="26062" y="112374"/>
                    <a:pt x="26921" y="112775"/>
                    <a:pt x="27207" y="112775"/>
                  </a:cubicBezTo>
                  <a:cubicBezTo>
                    <a:pt x="27780" y="113177"/>
                    <a:pt x="28066" y="113578"/>
                    <a:pt x="28353" y="113979"/>
                  </a:cubicBezTo>
                  <a:cubicBezTo>
                    <a:pt x="28353" y="113979"/>
                    <a:pt x="28639" y="114381"/>
                    <a:pt x="28639" y="114381"/>
                  </a:cubicBezTo>
                  <a:cubicBezTo>
                    <a:pt x="29212" y="114782"/>
                    <a:pt x="29212" y="116387"/>
                    <a:pt x="28926" y="117591"/>
                  </a:cubicBezTo>
                  <a:cubicBezTo>
                    <a:pt x="28926" y="118795"/>
                    <a:pt x="29212" y="119197"/>
                    <a:pt x="29498" y="119598"/>
                  </a:cubicBezTo>
                  <a:cubicBezTo>
                    <a:pt x="29785" y="120000"/>
                    <a:pt x="30357" y="120000"/>
                    <a:pt x="30644" y="119598"/>
                  </a:cubicBezTo>
                  <a:cubicBezTo>
                    <a:pt x="30930" y="119197"/>
                    <a:pt x="31503" y="119197"/>
                    <a:pt x="31503" y="119197"/>
                  </a:cubicBezTo>
                  <a:cubicBezTo>
                    <a:pt x="31789" y="119598"/>
                    <a:pt x="31789" y="119598"/>
                    <a:pt x="31789" y="120000"/>
                  </a:cubicBezTo>
                  <a:cubicBezTo>
                    <a:pt x="32076" y="120000"/>
                    <a:pt x="32076" y="120000"/>
                    <a:pt x="32076" y="120000"/>
                  </a:cubicBezTo>
                  <a:cubicBezTo>
                    <a:pt x="32076" y="120000"/>
                    <a:pt x="32649" y="119598"/>
                    <a:pt x="32935" y="119598"/>
                  </a:cubicBezTo>
                  <a:cubicBezTo>
                    <a:pt x="33221" y="118795"/>
                    <a:pt x="33221" y="118394"/>
                    <a:pt x="33221" y="118394"/>
                  </a:cubicBezTo>
                  <a:cubicBezTo>
                    <a:pt x="33221" y="117993"/>
                    <a:pt x="33221" y="117591"/>
                    <a:pt x="33221" y="117591"/>
                  </a:cubicBezTo>
                  <a:cubicBezTo>
                    <a:pt x="33221" y="117190"/>
                    <a:pt x="33508" y="117190"/>
                    <a:pt x="34081" y="117190"/>
                  </a:cubicBezTo>
                  <a:cubicBezTo>
                    <a:pt x="34367" y="117190"/>
                    <a:pt x="34367" y="117190"/>
                    <a:pt x="34367" y="117190"/>
                  </a:cubicBezTo>
                  <a:cubicBezTo>
                    <a:pt x="34940" y="117190"/>
                    <a:pt x="35226" y="117190"/>
                    <a:pt x="35226" y="117190"/>
                  </a:cubicBezTo>
                  <a:cubicBezTo>
                    <a:pt x="35226" y="116789"/>
                    <a:pt x="35513" y="116789"/>
                    <a:pt x="35513" y="116387"/>
                  </a:cubicBezTo>
                  <a:cubicBezTo>
                    <a:pt x="35513" y="115986"/>
                    <a:pt x="35226" y="115585"/>
                    <a:pt x="35226" y="115585"/>
                  </a:cubicBezTo>
                  <a:cubicBezTo>
                    <a:pt x="35226" y="114782"/>
                    <a:pt x="35226" y="114381"/>
                    <a:pt x="35799" y="113578"/>
                  </a:cubicBezTo>
                  <a:cubicBezTo>
                    <a:pt x="35799" y="113177"/>
                    <a:pt x="36085" y="113177"/>
                    <a:pt x="36085" y="112775"/>
                  </a:cubicBezTo>
                  <a:cubicBezTo>
                    <a:pt x="36372" y="112775"/>
                    <a:pt x="36372" y="112374"/>
                    <a:pt x="36658" y="111973"/>
                  </a:cubicBezTo>
                  <a:cubicBezTo>
                    <a:pt x="36945" y="111571"/>
                    <a:pt x="37517" y="110367"/>
                    <a:pt x="37517" y="109966"/>
                  </a:cubicBezTo>
                  <a:cubicBezTo>
                    <a:pt x="37517" y="109565"/>
                    <a:pt x="37517" y="109565"/>
                    <a:pt x="37517" y="109565"/>
                  </a:cubicBezTo>
                  <a:cubicBezTo>
                    <a:pt x="37517" y="109565"/>
                    <a:pt x="37517" y="109565"/>
                    <a:pt x="37517" y="109565"/>
                  </a:cubicBezTo>
                  <a:cubicBezTo>
                    <a:pt x="37804" y="109163"/>
                    <a:pt x="38090" y="108762"/>
                    <a:pt x="38377" y="108361"/>
                  </a:cubicBezTo>
                  <a:cubicBezTo>
                    <a:pt x="38663" y="108361"/>
                    <a:pt x="38949" y="107959"/>
                    <a:pt x="38949" y="107558"/>
                  </a:cubicBezTo>
                  <a:cubicBezTo>
                    <a:pt x="39522" y="106755"/>
                    <a:pt x="40668" y="106755"/>
                    <a:pt x="41527" y="106755"/>
                  </a:cubicBezTo>
                  <a:cubicBezTo>
                    <a:pt x="43532" y="106755"/>
                    <a:pt x="43532" y="106755"/>
                    <a:pt x="43532" y="106755"/>
                  </a:cubicBezTo>
                  <a:cubicBezTo>
                    <a:pt x="43532" y="106755"/>
                    <a:pt x="43818" y="106755"/>
                    <a:pt x="43818" y="106755"/>
                  </a:cubicBezTo>
                  <a:cubicBezTo>
                    <a:pt x="44105" y="106755"/>
                    <a:pt x="44105" y="106755"/>
                    <a:pt x="44105" y="106755"/>
                  </a:cubicBezTo>
                  <a:cubicBezTo>
                    <a:pt x="44391" y="106755"/>
                    <a:pt x="44391" y="106354"/>
                    <a:pt x="44391" y="105953"/>
                  </a:cubicBezTo>
                  <a:cubicBezTo>
                    <a:pt x="44391" y="105551"/>
                    <a:pt x="44391" y="105551"/>
                    <a:pt x="44391" y="105551"/>
                  </a:cubicBezTo>
                  <a:cubicBezTo>
                    <a:pt x="44677" y="105150"/>
                    <a:pt x="45823" y="105551"/>
                    <a:pt x="46968" y="105551"/>
                  </a:cubicBezTo>
                  <a:cubicBezTo>
                    <a:pt x="46968" y="105551"/>
                    <a:pt x="46968" y="105551"/>
                    <a:pt x="47255" y="105551"/>
                  </a:cubicBezTo>
                  <a:cubicBezTo>
                    <a:pt x="47255" y="105551"/>
                    <a:pt x="47255" y="105551"/>
                    <a:pt x="47255" y="105551"/>
                  </a:cubicBezTo>
                  <a:cubicBezTo>
                    <a:pt x="47828" y="105551"/>
                    <a:pt x="48114" y="105551"/>
                    <a:pt x="48400" y="105953"/>
                  </a:cubicBezTo>
                  <a:cubicBezTo>
                    <a:pt x="48400" y="105953"/>
                    <a:pt x="48400" y="106354"/>
                    <a:pt x="48400" y="107157"/>
                  </a:cubicBezTo>
                  <a:cubicBezTo>
                    <a:pt x="48400" y="107959"/>
                    <a:pt x="48687" y="108762"/>
                    <a:pt x="48973" y="109163"/>
                  </a:cubicBezTo>
                  <a:cubicBezTo>
                    <a:pt x="49260" y="109966"/>
                    <a:pt x="49260" y="109966"/>
                    <a:pt x="48973" y="110367"/>
                  </a:cubicBezTo>
                  <a:cubicBezTo>
                    <a:pt x="48973" y="110367"/>
                    <a:pt x="48687" y="110769"/>
                    <a:pt x="48400" y="110769"/>
                  </a:cubicBezTo>
                  <a:cubicBezTo>
                    <a:pt x="48114" y="110769"/>
                    <a:pt x="47828" y="110769"/>
                    <a:pt x="47828" y="110367"/>
                  </a:cubicBezTo>
                  <a:cubicBezTo>
                    <a:pt x="47541" y="110367"/>
                    <a:pt x="47255" y="110367"/>
                    <a:pt x="47255" y="110367"/>
                  </a:cubicBezTo>
                  <a:cubicBezTo>
                    <a:pt x="47255" y="110367"/>
                    <a:pt x="47255" y="110367"/>
                    <a:pt x="47255" y="110769"/>
                  </a:cubicBezTo>
                  <a:cubicBezTo>
                    <a:pt x="47255" y="111571"/>
                    <a:pt x="47541" y="111973"/>
                    <a:pt x="47541" y="112374"/>
                  </a:cubicBezTo>
                  <a:cubicBezTo>
                    <a:pt x="47828" y="112775"/>
                    <a:pt x="47828" y="112775"/>
                    <a:pt x="47828" y="112775"/>
                  </a:cubicBezTo>
                  <a:cubicBezTo>
                    <a:pt x="47828" y="112775"/>
                    <a:pt x="47828" y="112775"/>
                    <a:pt x="47828" y="112775"/>
                  </a:cubicBezTo>
                  <a:cubicBezTo>
                    <a:pt x="48400" y="113177"/>
                    <a:pt x="48687" y="113578"/>
                    <a:pt x="48973" y="113979"/>
                  </a:cubicBezTo>
                  <a:cubicBezTo>
                    <a:pt x="48973" y="113979"/>
                    <a:pt x="48973" y="113979"/>
                    <a:pt x="48973" y="113979"/>
                  </a:cubicBezTo>
                  <a:cubicBezTo>
                    <a:pt x="49260" y="113578"/>
                    <a:pt x="49546" y="113177"/>
                    <a:pt x="49832" y="113177"/>
                  </a:cubicBezTo>
                  <a:cubicBezTo>
                    <a:pt x="49832" y="113177"/>
                    <a:pt x="50119" y="113578"/>
                    <a:pt x="50119" y="113979"/>
                  </a:cubicBezTo>
                  <a:cubicBezTo>
                    <a:pt x="50119" y="113578"/>
                    <a:pt x="50405" y="113578"/>
                    <a:pt x="50405" y="113578"/>
                  </a:cubicBezTo>
                  <a:cubicBezTo>
                    <a:pt x="51264" y="113177"/>
                    <a:pt x="51551" y="112775"/>
                    <a:pt x="51837" y="112775"/>
                  </a:cubicBezTo>
                  <a:cubicBezTo>
                    <a:pt x="51837" y="112775"/>
                    <a:pt x="52124" y="112775"/>
                    <a:pt x="52124" y="112775"/>
                  </a:cubicBezTo>
                  <a:cubicBezTo>
                    <a:pt x="52410" y="113177"/>
                    <a:pt x="52410" y="113177"/>
                    <a:pt x="52696" y="113177"/>
                  </a:cubicBezTo>
                  <a:cubicBezTo>
                    <a:pt x="53269" y="113177"/>
                    <a:pt x="53269" y="113177"/>
                    <a:pt x="53556" y="113177"/>
                  </a:cubicBezTo>
                  <a:cubicBezTo>
                    <a:pt x="53842" y="113578"/>
                    <a:pt x="54128" y="113578"/>
                    <a:pt x="54415" y="113578"/>
                  </a:cubicBezTo>
                  <a:cubicBezTo>
                    <a:pt x="54415" y="113578"/>
                    <a:pt x="54415" y="113578"/>
                    <a:pt x="54415" y="113578"/>
                  </a:cubicBezTo>
                  <a:cubicBezTo>
                    <a:pt x="54415" y="113177"/>
                    <a:pt x="54701" y="112775"/>
                    <a:pt x="55847" y="112374"/>
                  </a:cubicBezTo>
                  <a:cubicBezTo>
                    <a:pt x="56420" y="112374"/>
                    <a:pt x="56706" y="111973"/>
                    <a:pt x="56706" y="111571"/>
                  </a:cubicBezTo>
                  <a:cubicBezTo>
                    <a:pt x="57279" y="110769"/>
                    <a:pt x="57565" y="109966"/>
                    <a:pt x="58711" y="109565"/>
                  </a:cubicBezTo>
                  <a:cubicBezTo>
                    <a:pt x="59284" y="109565"/>
                    <a:pt x="59284" y="109163"/>
                    <a:pt x="59570" y="109163"/>
                  </a:cubicBezTo>
                  <a:cubicBezTo>
                    <a:pt x="59570" y="109163"/>
                    <a:pt x="59570" y="109163"/>
                    <a:pt x="59570" y="109163"/>
                  </a:cubicBezTo>
                  <a:cubicBezTo>
                    <a:pt x="59570" y="108762"/>
                    <a:pt x="59570" y="108762"/>
                    <a:pt x="59570" y="108762"/>
                  </a:cubicBezTo>
                  <a:cubicBezTo>
                    <a:pt x="59570" y="108762"/>
                    <a:pt x="59570" y="108762"/>
                    <a:pt x="59570" y="108762"/>
                  </a:cubicBezTo>
                  <a:cubicBezTo>
                    <a:pt x="59856" y="109163"/>
                    <a:pt x="59856" y="109163"/>
                    <a:pt x="59856" y="109163"/>
                  </a:cubicBezTo>
                  <a:cubicBezTo>
                    <a:pt x="59856" y="109163"/>
                    <a:pt x="60143" y="109565"/>
                    <a:pt x="60715" y="109966"/>
                  </a:cubicBezTo>
                  <a:cubicBezTo>
                    <a:pt x="61002" y="110367"/>
                    <a:pt x="61002" y="110367"/>
                    <a:pt x="61002" y="110367"/>
                  </a:cubicBezTo>
                  <a:cubicBezTo>
                    <a:pt x="61288" y="110367"/>
                    <a:pt x="61288" y="110367"/>
                    <a:pt x="61288" y="110367"/>
                  </a:cubicBezTo>
                  <a:cubicBezTo>
                    <a:pt x="61288" y="110367"/>
                    <a:pt x="61288" y="110769"/>
                    <a:pt x="61288" y="110769"/>
                  </a:cubicBezTo>
                  <a:cubicBezTo>
                    <a:pt x="61288" y="110769"/>
                    <a:pt x="61288" y="110769"/>
                    <a:pt x="61288" y="110769"/>
                  </a:cubicBezTo>
                  <a:cubicBezTo>
                    <a:pt x="61575" y="111973"/>
                    <a:pt x="63579" y="111973"/>
                    <a:pt x="64725" y="111973"/>
                  </a:cubicBezTo>
                  <a:cubicBezTo>
                    <a:pt x="64725" y="111973"/>
                    <a:pt x="65011" y="111973"/>
                    <a:pt x="65298" y="111973"/>
                  </a:cubicBezTo>
                  <a:cubicBezTo>
                    <a:pt x="65871" y="111973"/>
                    <a:pt x="66157" y="111973"/>
                    <a:pt x="66443" y="111973"/>
                  </a:cubicBezTo>
                  <a:cubicBezTo>
                    <a:pt x="66730" y="111973"/>
                    <a:pt x="66730" y="111973"/>
                    <a:pt x="66730" y="111973"/>
                  </a:cubicBezTo>
                  <a:cubicBezTo>
                    <a:pt x="66443" y="111571"/>
                    <a:pt x="66157" y="111170"/>
                    <a:pt x="66730" y="109966"/>
                  </a:cubicBezTo>
                  <a:cubicBezTo>
                    <a:pt x="66730" y="109163"/>
                    <a:pt x="67875" y="109163"/>
                    <a:pt x="69307" y="108361"/>
                  </a:cubicBezTo>
                  <a:cubicBezTo>
                    <a:pt x="69594" y="108361"/>
                    <a:pt x="70167" y="108361"/>
                    <a:pt x="70453" y="107959"/>
                  </a:cubicBezTo>
                  <a:cubicBezTo>
                    <a:pt x="70453" y="107959"/>
                    <a:pt x="70739" y="107558"/>
                    <a:pt x="71026" y="107558"/>
                  </a:cubicBezTo>
                  <a:cubicBezTo>
                    <a:pt x="71312" y="107157"/>
                    <a:pt x="71599" y="106755"/>
                    <a:pt x="71885" y="106755"/>
                  </a:cubicBezTo>
                  <a:cubicBezTo>
                    <a:pt x="72171" y="106755"/>
                    <a:pt x="72171" y="107157"/>
                    <a:pt x="72458" y="107558"/>
                  </a:cubicBezTo>
                  <a:cubicBezTo>
                    <a:pt x="72458" y="107558"/>
                    <a:pt x="73031" y="107959"/>
                    <a:pt x="73317" y="107959"/>
                  </a:cubicBezTo>
                  <a:cubicBezTo>
                    <a:pt x="74176" y="107959"/>
                    <a:pt x="75322" y="108361"/>
                    <a:pt x="75608" y="109565"/>
                  </a:cubicBezTo>
                  <a:cubicBezTo>
                    <a:pt x="75608" y="109966"/>
                    <a:pt x="75608" y="109966"/>
                    <a:pt x="75894" y="109966"/>
                  </a:cubicBezTo>
                  <a:cubicBezTo>
                    <a:pt x="76181" y="109966"/>
                    <a:pt x="76467" y="109966"/>
                    <a:pt x="77040" y="109565"/>
                  </a:cubicBezTo>
                  <a:cubicBezTo>
                    <a:pt x="77326" y="109163"/>
                    <a:pt x="77899" y="108762"/>
                    <a:pt x="78186" y="108762"/>
                  </a:cubicBezTo>
                  <a:cubicBezTo>
                    <a:pt x="78472" y="108762"/>
                    <a:pt x="78472" y="109163"/>
                    <a:pt x="78758" y="109163"/>
                  </a:cubicBezTo>
                  <a:cubicBezTo>
                    <a:pt x="79045" y="109163"/>
                    <a:pt x="79331" y="109565"/>
                    <a:pt x="79331" y="109565"/>
                  </a:cubicBezTo>
                  <a:cubicBezTo>
                    <a:pt x="79618" y="109565"/>
                    <a:pt x="79904" y="109565"/>
                    <a:pt x="80190" y="109565"/>
                  </a:cubicBezTo>
                  <a:cubicBezTo>
                    <a:pt x="80477" y="109966"/>
                    <a:pt x="80763" y="109966"/>
                    <a:pt x="81050" y="109966"/>
                  </a:cubicBezTo>
                  <a:cubicBezTo>
                    <a:pt x="81336" y="109966"/>
                    <a:pt x="81622" y="109966"/>
                    <a:pt x="81622" y="109565"/>
                  </a:cubicBezTo>
                  <a:cubicBezTo>
                    <a:pt x="81909" y="109565"/>
                    <a:pt x="81909" y="109163"/>
                    <a:pt x="82482" y="109163"/>
                  </a:cubicBezTo>
                  <a:cubicBezTo>
                    <a:pt x="82482" y="109163"/>
                    <a:pt x="82768" y="108762"/>
                    <a:pt x="82768" y="108762"/>
                  </a:cubicBezTo>
                  <a:cubicBezTo>
                    <a:pt x="83054" y="108762"/>
                    <a:pt x="83054" y="108762"/>
                    <a:pt x="83054" y="108762"/>
                  </a:cubicBezTo>
                  <a:cubicBezTo>
                    <a:pt x="84200" y="108361"/>
                    <a:pt x="84773" y="108361"/>
                    <a:pt x="85632" y="108361"/>
                  </a:cubicBezTo>
                  <a:cubicBezTo>
                    <a:pt x="85632" y="108361"/>
                    <a:pt x="85918" y="108361"/>
                    <a:pt x="85918" y="108361"/>
                  </a:cubicBezTo>
                  <a:cubicBezTo>
                    <a:pt x="86205" y="108361"/>
                    <a:pt x="86491" y="108762"/>
                    <a:pt x="86778" y="109163"/>
                  </a:cubicBezTo>
                  <a:cubicBezTo>
                    <a:pt x="86778" y="109565"/>
                    <a:pt x="87064" y="109966"/>
                    <a:pt x="87350" y="109966"/>
                  </a:cubicBezTo>
                  <a:cubicBezTo>
                    <a:pt x="87637" y="110367"/>
                    <a:pt x="87637" y="110367"/>
                    <a:pt x="87923" y="110769"/>
                  </a:cubicBezTo>
                  <a:cubicBezTo>
                    <a:pt x="87923" y="111170"/>
                    <a:pt x="87923" y="112374"/>
                    <a:pt x="87923" y="112374"/>
                  </a:cubicBezTo>
                  <a:cubicBezTo>
                    <a:pt x="87637" y="113177"/>
                    <a:pt x="87637" y="113578"/>
                    <a:pt x="87923" y="113578"/>
                  </a:cubicBezTo>
                  <a:cubicBezTo>
                    <a:pt x="87923" y="113979"/>
                    <a:pt x="88210" y="113578"/>
                    <a:pt x="88496" y="113578"/>
                  </a:cubicBezTo>
                  <a:cubicBezTo>
                    <a:pt x="89069" y="113177"/>
                    <a:pt x="90214" y="113578"/>
                    <a:pt x="90501" y="114381"/>
                  </a:cubicBezTo>
                  <a:cubicBezTo>
                    <a:pt x="90501" y="114381"/>
                    <a:pt x="90501" y="114381"/>
                    <a:pt x="90501" y="114381"/>
                  </a:cubicBezTo>
                  <a:cubicBezTo>
                    <a:pt x="90787" y="114381"/>
                    <a:pt x="90787" y="114381"/>
                    <a:pt x="90787" y="114381"/>
                  </a:cubicBezTo>
                  <a:cubicBezTo>
                    <a:pt x="90787" y="114381"/>
                    <a:pt x="90787" y="114381"/>
                    <a:pt x="90787" y="114782"/>
                  </a:cubicBezTo>
                  <a:cubicBezTo>
                    <a:pt x="91646" y="115585"/>
                    <a:pt x="91073" y="116789"/>
                    <a:pt x="90787" y="117190"/>
                  </a:cubicBezTo>
                  <a:cubicBezTo>
                    <a:pt x="90501" y="117190"/>
                    <a:pt x="90501" y="117190"/>
                    <a:pt x="90501" y="117190"/>
                  </a:cubicBezTo>
                  <a:cubicBezTo>
                    <a:pt x="91360" y="117190"/>
                    <a:pt x="91360" y="117190"/>
                    <a:pt x="91360" y="117190"/>
                  </a:cubicBezTo>
                  <a:cubicBezTo>
                    <a:pt x="92505" y="113979"/>
                    <a:pt x="92219" y="113177"/>
                    <a:pt x="91933" y="112775"/>
                  </a:cubicBezTo>
                  <a:cubicBezTo>
                    <a:pt x="91933" y="112775"/>
                    <a:pt x="91933" y="112775"/>
                    <a:pt x="91933" y="111973"/>
                  </a:cubicBezTo>
                  <a:cubicBezTo>
                    <a:pt x="92219" y="110769"/>
                    <a:pt x="92505" y="109163"/>
                    <a:pt x="92505" y="108361"/>
                  </a:cubicBezTo>
                  <a:cubicBezTo>
                    <a:pt x="92219" y="107558"/>
                    <a:pt x="92219" y="107157"/>
                    <a:pt x="92505" y="107157"/>
                  </a:cubicBezTo>
                  <a:cubicBezTo>
                    <a:pt x="92792" y="107157"/>
                    <a:pt x="93078" y="106755"/>
                    <a:pt x="93365" y="106354"/>
                  </a:cubicBezTo>
                  <a:cubicBezTo>
                    <a:pt x="93937" y="105953"/>
                    <a:pt x="93937" y="105551"/>
                    <a:pt x="93651" y="105150"/>
                  </a:cubicBezTo>
                  <a:cubicBezTo>
                    <a:pt x="93651" y="105150"/>
                    <a:pt x="93651" y="104749"/>
                    <a:pt x="93365" y="104749"/>
                  </a:cubicBezTo>
                  <a:cubicBezTo>
                    <a:pt x="93078" y="104347"/>
                    <a:pt x="92792" y="104347"/>
                    <a:pt x="92792" y="103946"/>
                  </a:cubicBezTo>
                  <a:cubicBezTo>
                    <a:pt x="92792" y="103545"/>
                    <a:pt x="93078" y="103143"/>
                    <a:pt x="93651" y="103143"/>
                  </a:cubicBezTo>
                  <a:cubicBezTo>
                    <a:pt x="93937" y="103143"/>
                    <a:pt x="94224" y="101939"/>
                    <a:pt x="94224" y="101538"/>
                  </a:cubicBezTo>
                  <a:cubicBezTo>
                    <a:pt x="94510" y="100334"/>
                    <a:pt x="95083" y="100334"/>
                    <a:pt x="95656" y="100334"/>
                  </a:cubicBezTo>
                  <a:cubicBezTo>
                    <a:pt x="95656" y="100334"/>
                    <a:pt x="95656" y="100334"/>
                    <a:pt x="95656" y="100334"/>
                  </a:cubicBezTo>
                  <a:cubicBezTo>
                    <a:pt x="95656" y="99933"/>
                    <a:pt x="95942" y="99933"/>
                    <a:pt x="95942" y="99531"/>
                  </a:cubicBezTo>
                  <a:cubicBezTo>
                    <a:pt x="96229" y="99531"/>
                    <a:pt x="96229" y="99130"/>
                    <a:pt x="96229" y="98729"/>
                  </a:cubicBezTo>
                  <a:cubicBezTo>
                    <a:pt x="96229" y="98327"/>
                    <a:pt x="96229" y="97926"/>
                    <a:pt x="96229" y="97926"/>
                  </a:cubicBezTo>
                  <a:cubicBezTo>
                    <a:pt x="96515" y="97525"/>
                    <a:pt x="96801" y="97525"/>
                    <a:pt x="97088" y="97525"/>
                  </a:cubicBezTo>
                  <a:cubicBezTo>
                    <a:pt x="97088" y="97525"/>
                    <a:pt x="97088" y="97525"/>
                    <a:pt x="97088" y="97525"/>
                  </a:cubicBezTo>
                  <a:cubicBezTo>
                    <a:pt x="97374" y="97525"/>
                    <a:pt x="97374" y="97525"/>
                    <a:pt x="97661" y="97123"/>
                  </a:cubicBezTo>
                  <a:cubicBezTo>
                    <a:pt x="97661" y="96722"/>
                    <a:pt x="97947" y="96321"/>
                    <a:pt x="98520" y="96321"/>
                  </a:cubicBezTo>
                  <a:cubicBezTo>
                    <a:pt x="98806" y="96321"/>
                    <a:pt x="98806" y="96321"/>
                    <a:pt x="98806" y="96321"/>
                  </a:cubicBezTo>
                  <a:cubicBezTo>
                    <a:pt x="98806" y="96321"/>
                    <a:pt x="98520" y="95518"/>
                    <a:pt x="98520" y="95117"/>
                  </a:cubicBezTo>
                  <a:cubicBezTo>
                    <a:pt x="98520" y="94715"/>
                    <a:pt x="98520" y="94314"/>
                    <a:pt x="98520" y="93913"/>
                  </a:cubicBezTo>
                  <a:cubicBezTo>
                    <a:pt x="98520" y="93511"/>
                    <a:pt x="98520" y="93110"/>
                    <a:pt x="98520" y="93110"/>
                  </a:cubicBezTo>
                  <a:cubicBezTo>
                    <a:pt x="98806" y="92709"/>
                    <a:pt x="99093" y="93110"/>
                    <a:pt x="99379" y="93110"/>
                  </a:cubicBezTo>
                  <a:cubicBezTo>
                    <a:pt x="99379" y="93110"/>
                    <a:pt x="99379" y="93110"/>
                    <a:pt x="99379" y="93110"/>
                  </a:cubicBezTo>
                  <a:cubicBezTo>
                    <a:pt x="99665" y="93110"/>
                    <a:pt x="99665" y="93511"/>
                    <a:pt x="99665" y="93511"/>
                  </a:cubicBezTo>
                  <a:cubicBezTo>
                    <a:pt x="99665" y="93913"/>
                    <a:pt x="99665" y="93913"/>
                    <a:pt x="99665" y="93913"/>
                  </a:cubicBezTo>
                  <a:cubicBezTo>
                    <a:pt x="99665" y="93913"/>
                    <a:pt x="99665" y="93913"/>
                    <a:pt x="99665" y="93913"/>
                  </a:cubicBezTo>
                  <a:cubicBezTo>
                    <a:pt x="100238" y="93913"/>
                    <a:pt x="100811" y="93511"/>
                    <a:pt x="101384" y="93913"/>
                  </a:cubicBezTo>
                  <a:cubicBezTo>
                    <a:pt x="101957" y="93913"/>
                    <a:pt x="101957" y="93913"/>
                    <a:pt x="101957" y="93913"/>
                  </a:cubicBezTo>
                  <a:cubicBezTo>
                    <a:pt x="101957" y="93511"/>
                    <a:pt x="101957" y="93511"/>
                    <a:pt x="101957" y="93511"/>
                  </a:cubicBezTo>
                  <a:cubicBezTo>
                    <a:pt x="101957" y="93511"/>
                    <a:pt x="101957" y="93110"/>
                    <a:pt x="101957" y="93110"/>
                  </a:cubicBezTo>
                  <a:cubicBezTo>
                    <a:pt x="101957" y="92709"/>
                    <a:pt x="101957" y="92709"/>
                    <a:pt x="101957" y="92709"/>
                  </a:cubicBezTo>
                  <a:cubicBezTo>
                    <a:pt x="102243" y="92307"/>
                    <a:pt x="102816" y="92307"/>
                    <a:pt x="103389" y="92709"/>
                  </a:cubicBezTo>
                  <a:cubicBezTo>
                    <a:pt x="103675" y="92709"/>
                    <a:pt x="103675" y="92709"/>
                    <a:pt x="103675" y="92709"/>
                  </a:cubicBezTo>
                  <a:cubicBezTo>
                    <a:pt x="103961" y="92709"/>
                    <a:pt x="103961" y="92307"/>
                    <a:pt x="103961" y="92307"/>
                  </a:cubicBezTo>
                  <a:cubicBezTo>
                    <a:pt x="103961" y="91906"/>
                    <a:pt x="104248" y="91505"/>
                    <a:pt x="104821" y="91505"/>
                  </a:cubicBezTo>
                  <a:cubicBezTo>
                    <a:pt x="105393" y="91505"/>
                    <a:pt x="105393" y="91505"/>
                    <a:pt x="105393" y="90702"/>
                  </a:cubicBezTo>
                  <a:cubicBezTo>
                    <a:pt x="105393" y="90301"/>
                    <a:pt x="105393" y="90301"/>
                    <a:pt x="105393" y="90301"/>
                  </a:cubicBezTo>
                  <a:cubicBezTo>
                    <a:pt x="105107" y="90301"/>
                    <a:pt x="105107" y="89899"/>
                    <a:pt x="105107" y="89899"/>
                  </a:cubicBezTo>
                  <a:cubicBezTo>
                    <a:pt x="105107" y="89899"/>
                    <a:pt x="105107" y="89498"/>
                    <a:pt x="105393" y="89096"/>
                  </a:cubicBezTo>
                  <a:cubicBezTo>
                    <a:pt x="105966" y="88695"/>
                    <a:pt x="107112" y="88695"/>
                    <a:pt x="107684" y="88695"/>
                  </a:cubicBezTo>
                  <a:cubicBezTo>
                    <a:pt x="108257" y="88695"/>
                    <a:pt x="108257" y="88294"/>
                    <a:pt x="108257" y="88294"/>
                  </a:cubicBezTo>
                  <a:cubicBezTo>
                    <a:pt x="108257" y="88294"/>
                    <a:pt x="108257" y="87892"/>
                    <a:pt x="107684" y="87491"/>
                  </a:cubicBezTo>
                  <a:cubicBezTo>
                    <a:pt x="107398" y="87491"/>
                    <a:pt x="107398" y="87090"/>
                    <a:pt x="107112" y="86688"/>
                  </a:cubicBezTo>
                  <a:cubicBezTo>
                    <a:pt x="107112" y="86688"/>
                    <a:pt x="106825" y="86287"/>
                    <a:pt x="106825" y="86287"/>
                  </a:cubicBezTo>
                  <a:cubicBezTo>
                    <a:pt x="106539" y="86287"/>
                    <a:pt x="106539" y="85886"/>
                    <a:pt x="106539" y="85886"/>
                  </a:cubicBezTo>
                  <a:cubicBezTo>
                    <a:pt x="106539" y="85484"/>
                    <a:pt x="106539" y="85083"/>
                    <a:pt x="108257" y="84682"/>
                  </a:cubicBezTo>
                  <a:cubicBezTo>
                    <a:pt x="108257" y="84682"/>
                    <a:pt x="108257" y="84682"/>
                    <a:pt x="108257" y="84682"/>
                  </a:cubicBezTo>
                  <a:cubicBezTo>
                    <a:pt x="108257" y="84682"/>
                    <a:pt x="108257" y="84280"/>
                    <a:pt x="108257" y="83879"/>
                  </a:cubicBezTo>
                  <a:cubicBezTo>
                    <a:pt x="107971" y="83478"/>
                    <a:pt x="107971" y="83076"/>
                    <a:pt x="108257" y="82675"/>
                  </a:cubicBezTo>
                  <a:cubicBezTo>
                    <a:pt x="108257" y="82274"/>
                    <a:pt x="108544" y="82274"/>
                    <a:pt x="108830" y="82274"/>
                  </a:cubicBezTo>
                  <a:cubicBezTo>
                    <a:pt x="109116" y="82274"/>
                    <a:pt x="109403" y="82274"/>
                    <a:pt x="109689" y="82274"/>
                  </a:cubicBezTo>
                  <a:cubicBezTo>
                    <a:pt x="109976" y="82274"/>
                    <a:pt x="110262" y="81872"/>
                    <a:pt x="110835" y="81872"/>
                  </a:cubicBezTo>
                  <a:cubicBezTo>
                    <a:pt x="111694" y="81872"/>
                    <a:pt x="111694" y="81872"/>
                    <a:pt x="111694" y="81872"/>
                  </a:cubicBezTo>
                  <a:cubicBezTo>
                    <a:pt x="111980" y="81872"/>
                    <a:pt x="112267" y="80668"/>
                    <a:pt x="112267" y="79866"/>
                  </a:cubicBezTo>
                  <a:cubicBezTo>
                    <a:pt x="112267" y="79866"/>
                    <a:pt x="112267" y="79464"/>
                    <a:pt x="112267" y="79464"/>
                  </a:cubicBezTo>
                  <a:cubicBezTo>
                    <a:pt x="112553" y="79063"/>
                    <a:pt x="112840" y="78662"/>
                    <a:pt x="113126" y="78260"/>
                  </a:cubicBezTo>
                  <a:cubicBezTo>
                    <a:pt x="113126" y="77859"/>
                    <a:pt x="113412" y="77859"/>
                    <a:pt x="113412" y="77859"/>
                  </a:cubicBezTo>
                  <a:cubicBezTo>
                    <a:pt x="113412" y="77458"/>
                    <a:pt x="113412" y="77458"/>
                    <a:pt x="112840" y="77056"/>
                  </a:cubicBezTo>
                  <a:cubicBezTo>
                    <a:pt x="112553" y="77056"/>
                    <a:pt x="112267" y="76254"/>
                    <a:pt x="112267" y="75852"/>
                  </a:cubicBezTo>
                  <a:cubicBezTo>
                    <a:pt x="111980" y="75852"/>
                    <a:pt x="111980" y="75451"/>
                    <a:pt x="111980" y="75451"/>
                  </a:cubicBezTo>
                  <a:cubicBezTo>
                    <a:pt x="111980" y="75451"/>
                    <a:pt x="111694" y="75852"/>
                    <a:pt x="111408" y="75852"/>
                  </a:cubicBezTo>
                  <a:cubicBezTo>
                    <a:pt x="111121" y="76254"/>
                    <a:pt x="110835" y="76655"/>
                    <a:pt x="110548" y="76655"/>
                  </a:cubicBezTo>
                  <a:cubicBezTo>
                    <a:pt x="109976" y="76655"/>
                    <a:pt x="109689" y="76254"/>
                    <a:pt x="109689" y="75451"/>
                  </a:cubicBezTo>
                  <a:cubicBezTo>
                    <a:pt x="109689" y="75451"/>
                    <a:pt x="109689" y="75451"/>
                    <a:pt x="109689" y="75050"/>
                  </a:cubicBezTo>
                  <a:cubicBezTo>
                    <a:pt x="109403" y="75050"/>
                    <a:pt x="109403" y="74648"/>
                    <a:pt x="109403" y="74648"/>
                  </a:cubicBezTo>
                  <a:cubicBezTo>
                    <a:pt x="109116" y="74247"/>
                    <a:pt x="109116" y="74247"/>
                    <a:pt x="109116" y="73444"/>
                  </a:cubicBezTo>
                  <a:cubicBezTo>
                    <a:pt x="108830" y="73444"/>
                    <a:pt x="108257" y="73043"/>
                    <a:pt x="107971" y="72642"/>
                  </a:cubicBezTo>
                  <a:cubicBezTo>
                    <a:pt x="107684" y="72642"/>
                    <a:pt x="107684" y="72642"/>
                    <a:pt x="107684" y="72642"/>
                  </a:cubicBezTo>
                  <a:cubicBezTo>
                    <a:pt x="107112" y="72240"/>
                    <a:pt x="106252" y="72240"/>
                    <a:pt x="105966" y="73043"/>
                  </a:cubicBezTo>
                  <a:cubicBezTo>
                    <a:pt x="105393" y="73846"/>
                    <a:pt x="105107" y="73846"/>
                    <a:pt x="104534" y="73444"/>
                  </a:cubicBezTo>
                  <a:cubicBezTo>
                    <a:pt x="104248" y="73444"/>
                    <a:pt x="104248" y="73043"/>
                    <a:pt x="104248" y="73043"/>
                  </a:cubicBezTo>
                  <a:cubicBezTo>
                    <a:pt x="104248" y="72240"/>
                    <a:pt x="105107" y="71438"/>
                    <a:pt x="105107" y="71438"/>
                  </a:cubicBezTo>
                  <a:cubicBezTo>
                    <a:pt x="105680" y="71036"/>
                    <a:pt x="105680" y="69832"/>
                    <a:pt x="105680" y="69030"/>
                  </a:cubicBezTo>
                  <a:cubicBezTo>
                    <a:pt x="105680" y="68628"/>
                    <a:pt x="105680" y="68628"/>
                    <a:pt x="105680" y="68227"/>
                  </a:cubicBezTo>
                  <a:cubicBezTo>
                    <a:pt x="105680" y="67424"/>
                    <a:pt x="105393" y="67023"/>
                    <a:pt x="105107" y="66622"/>
                  </a:cubicBezTo>
                  <a:cubicBezTo>
                    <a:pt x="104821" y="66622"/>
                    <a:pt x="104821" y="66622"/>
                    <a:pt x="104821" y="66622"/>
                  </a:cubicBezTo>
                  <a:cubicBezTo>
                    <a:pt x="104821" y="66220"/>
                    <a:pt x="104821" y="66220"/>
                    <a:pt x="104821" y="66220"/>
                  </a:cubicBezTo>
                  <a:cubicBezTo>
                    <a:pt x="104821" y="66220"/>
                    <a:pt x="104821" y="66220"/>
                    <a:pt x="104821" y="66220"/>
                  </a:cubicBezTo>
                  <a:cubicBezTo>
                    <a:pt x="104821" y="65819"/>
                    <a:pt x="104821" y="65819"/>
                    <a:pt x="104821" y="65819"/>
                  </a:cubicBezTo>
                  <a:cubicBezTo>
                    <a:pt x="105107" y="65819"/>
                    <a:pt x="106252" y="66622"/>
                    <a:pt x="106252" y="67023"/>
                  </a:cubicBezTo>
                  <a:cubicBezTo>
                    <a:pt x="106252" y="67424"/>
                    <a:pt x="106252" y="67826"/>
                    <a:pt x="106252" y="67826"/>
                  </a:cubicBezTo>
                  <a:cubicBezTo>
                    <a:pt x="106539" y="67826"/>
                    <a:pt x="106825" y="67826"/>
                    <a:pt x="107112" y="67826"/>
                  </a:cubicBezTo>
                  <a:cubicBezTo>
                    <a:pt x="107398" y="67826"/>
                    <a:pt x="107398" y="67826"/>
                    <a:pt x="107398" y="67826"/>
                  </a:cubicBezTo>
                  <a:cubicBezTo>
                    <a:pt x="107971" y="67826"/>
                    <a:pt x="108257" y="67424"/>
                    <a:pt x="108257" y="66622"/>
                  </a:cubicBezTo>
                  <a:cubicBezTo>
                    <a:pt x="108257" y="66220"/>
                    <a:pt x="108257" y="65819"/>
                    <a:pt x="108544" y="65819"/>
                  </a:cubicBezTo>
                  <a:cubicBezTo>
                    <a:pt x="108830" y="65418"/>
                    <a:pt x="109403" y="66220"/>
                    <a:pt x="109689" y="66622"/>
                  </a:cubicBezTo>
                  <a:cubicBezTo>
                    <a:pt x="109689" y="66622"/>
                    <a:pt x="109689" y="66622"/>
                    <a:pt x="109689" y="66622"/>
                  </a:cubicBezTo>
                  <a:cubicBezTo>
                    <a:pt x="109976" y="67424"/>
                    <a:pt x="110262" y="67424"/>
                    <a:pt x="110835" y="67023"/>
                  </a:cubicBezTo>
                  <a:cubicBezTo>
                    <a:pt x="111121" y="66622"/>
                    <a:pt x="111408" y="67023"/>
                    <a:pt x="111980" y="67424"/>
                  </a:cubicBezTo>
                  <a:cubicBezTo>
                    <a:pt x="111980" y="67424"/>
                    <a:pt x="111980" y="67424"/>
                    <a:pt x="111980" y="67424"/>
                  </a:cubicBezTo>
                  <a:cubicBezTo>
                    <a:pt x="112267" y="67424"/>
                    <a:pt x="112553" y="67826"/>
                    <a:pt x="112553" y="68227"/>
                  </a:cubicBezTo>
                  <a:cubicBezTo>
                    <a:pt x="112840" y="68227"/>
                    <a:pt x="112840" y="68628"/>
                    <a:pt x="113126" y="68628"/>
                  </a:cubicBezTo>
                  <a:cubicBezTo>
                    <a:pt x="113412" y="69030"/>
                    <a:pt x="113412" y="68628"/>
                    <a:pt x="113412" y="68227"/>
                  </a:cubicBezTo>
                  <a:cubicBezTo>
                    <a:pt x="113699" y="68227"/>
                    <a:pt x="113985" y="67424"/>
                    <a:pt x="114272" y="67424"/>
                  </a:cubicBezTo>
                  <a:cubicBezTo>
                    <a:pt x="114558" y="67424"/>
                    <a:pt x="114558" y="67826"/>
                    <a:pt x="114844" y="67826"/>
                  </a:cubicBezTo>
                  <a:cubicBezTo>
                    <a:pt x="115131" y="67826"/>
                    <a:pt x="115131" y="67826"/>
                    <a:pt x="115704" y="66622"/>
                  </a:cubicBezTo>
                  <a:cubicBezTo>
                    <a:pt x="115704" y="66622"/>
                    <a:pt x="115990" y="66622"/>
                    <a:pt x="115990" y="66622"/>
                  </a:cubicBezTo>
                  <a:cubicBezTo>
                    <a:pt x="115990" y="66622"/>
                    <a:pt x="115990" y="66622"/>
                    <a:pt x="115990" y="66622"/>
                  </a:cubicBezTo>
                  <a:cubicBezTo>
                    <a:pt x="116276" y="66622"/>
                    <a:pt x="116276" y="67023"/>
                    <a:pt x="116563" y="67424"/>
                  </a:cubicBezTo>
                  <a:cubicBezTo>
                    <a:pt x="116849" y="67826"/>
                    <a:pt x="116849" y="68227"/>
                    <a:pt x="117136" y="68227"/>
                  </a:cubicBezTo>
                  <a:cubicBezTo>
                    <a:pt x="117422" y="68227"/>
                    <a:pt x="117422" y="68227"/>
                    <a:pt x="117422" y="68227"/>
                  </a:cubicBezTo>
                  <a:cubicBezTo>
                    <a:pt x="117708" y="68227"/>
                    <a:pt x="117708" y="68227"/>
                    <a:pt x="117708" y="68227"/>
                  </a:cubicBezTo>
                  <a:cubicBezTo>
                    <a:pt x="117708" y="67826"/>
                    <a:pt x="117708" y="67826"/>
                    <a:pt x="117708" y="67826"/>
                  </a:cubicBezTo>
                  <a:cubicBezTo>
                    <a:pt x="117708" y="67826"/>
                    <a:pt x="117708" y="67424"/>
                    <a:pt x="117995" y="67023"/>
                  </a:cubicBezTo>
                  <a:cubicBezTo>
                    <a:pt x="117995" y="66622"/>
                    <a:pt x="118281" y="66622"/>
                    <a:pt x="118568" y="66622"/>
                  </a:cubicBezTo>
                  <a:cubicBezTo>
                    <a:pt x="118568" y="66622"/>
                    <a:pt x="118854" y="66220"/>
                    <a:pt x="119140" y="65819"/>
                  </a:cubicBezTo>
                  <a:cubicBezTo>
                    <a:pt x="119140" y="65819"/>
                    <a:pt x="118854" y="65819"/>
                    <a:pt x="118568" y="65418"/>
                  </a:cubicBezTo>
                  <a:cubicBezTo>
                    <a:pt x="118568" y="65418"/>
                    <a:pt x="118281" y="65016"/>
                    <a:pt x="118281" y="64615"/>
                  </a:cubicBezTo>
                  <a:cubicBezTo>
                    <a:pt x="117995" y="64214"/>
                    <a:pt x="117708" y="64214"/>
                    <a:pt x="117422" y="63812"/>
                  </a:cubicBezTo>
                  <a:cubicBezTo>
                    <a:pt x="117136" y="63812"/>
                    <a:pt x="117136" y="63812"/>
                    <a:pt x="116849" y="63411"/>
                  </a:cubicBezTo>
                  <a:cubicBezTo>
                    <a:pt x="116563" y="63010"/>
                    <a:pt x="116276" y="63010"/>
                    <a:pt x="116276" y="62608"/>
                  </a:cubicBezTo>
                  <a:cubicBezTo>
                    <a:pt x="116276" y="62207"/>
                    <a:pt x="116563" y="62207"/>
                    <a:pt x="117136" y="62207"/>
                  </a:cubicBezTo>
                  <a:cubicBezTo>
                    <a:pt x="117422" y="62207"/>
                    <a:pt x="117422" y="62207"/>
                    <a:pt x="117422" y="62207"/>
                  </a:cubicBezTo>
                  <a:cubicBezTo>
                    <a:pt x="117995" y="62207"/>
                    <a:pt x="118281" y="62207"/>
                    <a:pt x="118854" y="62207"/>
                  </a:cubicBezTo>
                  <a:cubicBezTo>
                    <a:pt x="118854" y="62608"/>
                    <a:pt x="118854" y="62207"/>
                    <a:pt x="119140" y="62207"/>
                  </a:cubicBezTo>
                  <a:cubicBezTo>
                    <a:pt x="119140" y="62207"/>
                    <a:pt x="119140" y="62207"/>
                    <a:pt x="119140" y="62207"/>
                  </a:cubicBezTo>
                  <a:cubicBezTo>
                    <a:pt x="119140" y="61806"/>
                    <a:pt x="119140" y="61806"/>
                    <a:pt x="119140" y="61806"/>
                  </a:cubicBezTo>
                  <a:cubicBezTo>
                    <a:pt x="119140" y="61404"/>
                    <a:pt x="119427" y="61003"/>
                    <a:pt x="119140" y="60602"/>
                  </a:cubicBezTo>
                  <a:cubicBezTo>
                    <a:pt x="118854" y="59799"/>
                    <a:pt x="118568" y="59397"/>
                    <a:pt x="117995" y="59397"/>
                  </a:cubicBezTo>
                  <a:cubicBezTo>
                    <a:pt x="117995" y="59397"/>
                    <a:pt x="117995" y="59397"/>
                    <a:pt x="117995" y="59397"/>
                  </a:cubicBezTo>
                  <a:cubicBezTo>
                    <a:pt x="117708" y="58996"/>
                    <a:pt x="117708" y="57391"/>
                    <a:pt x="117708" y="56588"/>
                  </a:cubicBezTo>
                  <a:cubicBezTo>
                    <a:pt x="117708" y="56187"/>
                    <a:pt x="117708" y="55785"/>
                    <a:pt x="117995" y="55785"/>
                  </a:cubicBezTo>
                  <a:cubicBezTo>
                    <a:pt x="117995" y="55384"/>
                    <a:pt x="118281" y="54983"/>
                    <a:pt x="117995" y="54983"/>
                  </a:cubicBezTo>
                  <a:cubicBezTo>
                    <a:pt x="117995" y="54180"/>
                    <a:pt x="118568" y="54180"/>
                    <a:pt x="118854" y="54180"/>
                  </a:cubicBezTo>
                  <a:cubicBezTo>
                    <a:pt x="119140" y="53779"/>
                    <a:pt x="119713" y="53779"/>
                    <a:pt x="119713" y="53779"/>
                  </a:cubicBezTo>
                  <a:cubicBezTo>
                    <a:pt x="120000" y="53377"/>
                    <a:pt x="120000" y="53377"/>
                    <a:pt x="120000" y="53377"/>
                  </a:cubicBezTo>
                  <a:cubicBezTo>
                    <a:pt x="120000" y="53377"/>
                    <a:pt x="120000" y="53377"/>
                    <a:pt x="120000" y="53377"/>
                  </a:cubicBezTo>
                  <a:cubicBezTo>
                    <a:pt x="119713" y="53377"/>
                    <a:pt x="119427" y="53377"/>
                    <a:pt x="119140" y="53377"/>
                  </a:cubicBezTo>
                  <a:cubicBezTo>
                    <a:pt x="118854" y="53377"/>
                    <a:pt x="118854" y="53377"/>
                    <a:pt x="118568" y="53377"/>
                  </a:cubicBezTo>
                  <a:cubicBezTo>
                    <a:pt x="118281" y="53377"/>
                    <a:pt x="117995" y="52976"/>
                    <a:pt x="117995" y="52173"/>
                  </a:cubicBezTo>
                  <a:cubicBezTo>
                    <a:pt x="117708" y="51772"/>
                    <a:pt x="117995" y="51371"/>
                    <a:pt x="117995" y="51371"/>
                  </a:cubicBezTo>
                  <a:cubicBezTo>
                    <a:pt x="117995" y="50969"/>
                    <a:pt x="117995" y="50969"/>
                    <a:pt x="117995" y="50969"/>
                  </a:cubicBezTo>
                  <a:cubicBezTo>
                    <a:pt x="117995" y="50969"/>
                    <a:pt x="117995" y="50969"/>
                    <a:pt x="117708" y="50568"/>
                  </a:cubicBezTo>
                  <a:cubicBezTo>
                    <a:pt x="117708" y="50568"/>
                    <a:pt x="117708" y="50568"/>
                    <a:pt x="117708" y="50568"/>
                  </a:cubicBezTo>
                  <a:cubicBezTo>
                    <a:pt x="117422" y="50167"/>
                    <a:pt x="117708" y="49364"/>
                    <a:pt x="117995" y="48963"/>
                  </a:cubicBezTo>
                  <a:cubicBezTo>
                    <a:pt x="117995" y="48963"/>
                    <a:pt x="118281" y="48561"/>
                    <a:pt x="118281" y="48561"/>
                  </a:cubicBezTo>
                  <a:cubicBezTo>
                    <a:pt x="118281" y="48561"/>
                    <a:pt x="118281" y="48561"/>
                    <a:pt x="117995" y="48561"/>
                  </a:cubicBezTo>
                  <a:cubicBezTo>
                    <a:pt x="117995" y="48160"/>
                    <a:pt x="117995" y="48160"/>
                    <a:pt x="117995" y="47759"/>
                  </a:cubicBezTo>
                  <a:cubicBezTo>
                    <a:pt x="117995" y="47759"/>
                    <a:pt x="117995" y="47357"/>
                    <a:pt x="118281" y="47357"/>
                  </a:cubicBezTo>
                  <a:cubicBezTo>
                    <a:pt x="118281" y="47357"/>
                    <a:pt x="118281" y="47357"/>
                    <a:pt x="118281" y="47357"/>
                  </a:cubicBezTo>
                  <a:cubicBezTo>
                    <a:pt x="118568" y="46956"/>
                    <a:pt x="118568" y="46956"/>
                    <a:pt x="118568" y="46956"/>
                  </a:cubicBezTo>
                  <a:cubicBezTo>
                    <a:pt x="118568" y="46956"/>
                    <a:pt x="118568" y="46956"/>
                    <a:pt x="118568" y="46555"/>
                  </a:cubicBezTo>
                  <a:cubicBezTo>
                    <a:pt x="118281" y="46153"/>
                    <a:pt x="117995" y="45752"/>
                    <a:pt x="117422" y="45351"/>
                  </a:cubicBezTo>
                  <a:cubicBezTo>
                    <a:pt x="117422" y="45351"/>
                    <a:pt x="117136" y="45351"/>
                    <a:pt x="117136" y="44949"/>
                  </a:cubicBezTo>
                  <a:cubicBezTo>
                    <a:pt x="116849" y="44949"/>
                    <a:pt x="116849" y="44949"/>
                    <a:pt x="116563" y="45351"/>
                  </a:cubicBezTo>
                  <a:cubicBezTo>
                    <a:pt x="116563" y="45351"/>
                    <a:pt x="116563" y="45351"/>
                    <a:pt x="116563" y="45351"/>
                  </a:cubicBezTo>
                  <a:cubicBezTo>
                    <a:pt x="116276" y="45752"/>
                    <a:pt x="115990" y="45752"/>
                    <a:pt x="115417" y="45752"/>
                  </a:cubicBezTo>
                  <a:cubicBezTo>
                    <a:pt x="115131" y="45752"/>
                    <a:pt x="115131" y="45351"/>
                    <a:pt x="114844" y="45351"/>
                  </a:cubicBezTo>
                  <a:cubicBezTo>
                    <a:pt x="114844" y="44949"/>
                    <a:pt x="114558" y="44949"/>
                    <a:pt x="114272" y="44949"/>
                  </a:cubicBezTo>
                  <a:cubicBezTo>
                    <a:pt x="114272" y="44949"/>
                    <a:pt x="114272" y="45752"/>
                    <a:pt x="113985" y="46153"/>
                  </a:cubicBezTo>
                  <a:cubicBezTo>
                    <a:pt x="113985" y="46555"/>
                    <a:pt x="113985" y="46956"/>
                    <a:pt x="113699" y="47357"/>
                  </a:cubicBezTo>
                  <a:cubicBezTo>
                    <a:pt x="113699" y="47357"/>
                    <a:pt x="113699" y="47357"/>
                    <a:pt x="113699" y="47357"/>
                  </a:cubicBezTo>
                  <a:cubicBezTo>
                    <a:pt x="113699" y="47357"/>
                    <a:pt x="113699" y="47357"/>
                    <a:pt x="113699" y="47357"/>
                  </a:cubicBezTo>
                  <a:cubicBezTo>
                    <a:pt x="113699" y="47357"/>
                    <a:pt x="113412" y="46956"/>
                    <a:pt x="113126" y="46153"/>
                  </a:cubicBezTo>
                  <a:cubicBezTo>
                    <a:pt x="112840" y="46153"/>
                    <a:pt x="112840" y="45752"/>
                    <a:pt x="112840" y="45752"/>
                  </a:cubicBezTo>
                  <a:cubicBezTo>
                    <a:pt x="112553" y="45752"/>
                    <a:pt x="112553" y="45752"/>
                    <a:pt x="112553" y="45752"/>
                  </a:cubicBezTo>
                  <a:cubicBezTo>
                    <a:pt x="112267" y="45351"/>
                    <a:pt x="111980" y="45351"/>
                    <a:pt x="111694" y="45752"/>
                  </a:cubicBezTo>
                  <a:cubicBezTo>
                    <a:pt x="111408" y="45752"/>
                    <a:pt x="111408" y="45752"/>
                    <a:pt x="111408" y="45752"/>
                  </a:cubicBezTo>
                  <a:cubicBezTo>
                    <a:pt x="111408" y="45752"/>
                    <a:pt x="111408" y="45752"/>
                    <a:pt x="111694" y="45351"/>
                  </a:cubicBezTo>
                  <a:cubicBezTo>
                    <a:pt x="111694" y="44949"/>
                    <a:pt x="111980" y="44548"/>
                    <a:pt x="111694" y="44548"/>
                  </a:cubicBezTo>
                  <a:cubicBezTo>
                    <a:pt x="111408" y="44548"/>
                    <a:pt x="111121" y="43344"/>
                    <a:pt x="111121" y="42943"/>
                  </a:cubicBezTo>
                  <a:cubicBezTo>
                    <a:pt x="111121" y="42943"/>
                    <a:pt x="110548" y="42541"/>
                    <a:pt x="109976" y="42541"/>
                  </a:cubicBezTo>
                  <a:cubicBezTo>
                    <a:pt x="109689" y="42541"/>
                    <a:pt x="109403" y="42541"/>
                    <a:pt x="109403" y="42541"/>
                  </a:cubicBezTo>
                  <a:cubicBezTo>
                    <a:pt x="109116" y="42140"/>
                    <a:pt x="108830" y="42140"/>
                    <a:pt x="108830" y="42140"/>
                  </a:cubicBezTo>
                  <a:cubicBezTo>
                    <a:pt x="108544" y="42140"/>
                    <a:pt x="108257" y="42140"/>
                    <a:pt x="108257" y="41739"/>
                  </a:cubicBezTo>
                  <a:cubicBezTo>
                    <a:pt x="107971" y="41337"/>
                    <a:pt x="107971" y="41337"/>
                    <a:pt x="107971" y="40936"/>
                  </a:cubicBezTo>
                  <a:cubicBezTo>
                    <a:pt x="107684" y="40936"/>
                    <a:pt x="107684" y="40936"/>
                    <a:pt x="107398" y="40133"/>
                  </a:cubicBezTo>
                  <a:cubicBezTo>
                    <a:pt x="107398" y="40133"/>
                    <a:pt x="107112" y="39732"/>
                    <a:pt x="106825" y="39732"/>
                  </a:cubicBezTo>
                  <a:cubicBezTo>
                    <a:pt x="106539" y="39732"/>
                    <a:pt x="106539" y="39732"/>
                    <a:pt x="106539" y="39732"/>
                  </a:cubicBezTo>
                  <a:cubicBezTo>
                    <a:pt x="106539" y="39732"/>
                    <a:pt x="106252" y="39331"/>
                    <a:pt x="105966" y="39331"/>
                  </a:cubicBezTo>
                  <a:cubicBezTo>
                    <a:pt x="105680" y="39331"/>
                    <a:pt x="105680" y="39331"/>
                    <a:pt x="105393" y="38929"/>
                  </a:cubicBezTo>
                  <a:cubicBezTo>
                    <a:pt x="105107" y="38929"/>
                    <a:pt x="105107" y="38528"/>
                    <a:pt x="104821" y="38528"/>
                  </a:cubicBezTo>
                  <a:cubicBezTo>
                    <a:pt x="104821" y="38528"/>
                    <a:pt x="104821" y="38127"/>
                    <a:pt x="104534" y="38127"/>
                  </a:cubicBezTo>
                  <a:cubicBezTo>
                    <a:pt x="104248" y="38127"/>
                    <a:pt x="104248" y="38127"/>
                    <a:pt x="103961" y="37725"/>
                  </a:cubicBezTo>
                  <a:cubicBezTo>
                    <a:pt x="103675" y="37725"/>
                    <a:pt x="103389" y="37725"/>
                    <a:pt x="103389" y="37725"/>
                  </a:cubicBezTo>
                  <a:cubicBezTo>
                    <a:pt x="103102" y="37725"/>
                    <a:pt x="102816" y="37324"/>
                    <a:pt x="102816" y="37324"/>
                  </a:cubicBezTo>
                  <a:cubicBezTo>
                    <a:pt x="102816" y="36923"/>
                    <a:pt x="102816" y="36521"/>
                    <a:pt x="102816" y="36120"/>
                  </a:cubicBezTo>
                  <a:cubicBezTo>
                    <a:pt x="102816" y="36120"/>
                    <a:pt x="102816" y="36120"/>
                    <a:pt x="102816" y="36120"/>
                  </a:cubicBezTo>
                  <a:cubicBezTo>
                    <a:pt x="102816" y="35719"/>
                    <a:pt x="102816" y="35719"/>
                    <a:pt x="102816" y="35719"/>
                  </a:cubicBezTo>
                  <a:cubicBezTo>
                    <a:pt x="102529" y="35719"/>
                    <a:pt x="102243" y="35719"/>
                    <a:pt x="102243" y="35719"/>
                  </a:cubicBezTo>
                  <a:cubicBezTo>
                    <a:pt x="101957" y="36120"/>
                    <a:pt x="101957" y="36120"/>
                    <a:pt x="101957" y="36521"/>
                  </a:cubicBezTo>
                  <a:cubicBezTo>
                    <a:pt x="101957" y="36521"/>
                    <a:pt x="101670" y="36923"/>
                    <a:pt x="101384" y="36923"/>
                  </a:cubicBezTo>
                  <a:cubicBezTo>
                    <a:pt x="100811" y="36923"/>
                    <a:pt x="100525" y="36923"/>
                    <a:pt x="99952" y="36521"/>
                  </a:cubicBezTo>
                  <a:cubicBezTo>
                    <a:pt x="99952" y="36521"/>
                    <a:pt x="99952" y="36521"/>
                    <a:pt x="99952" y="36521"/>
                  </a:cubicBezTo>
                  <a:cubicBezTo>
                    <a:pt x="99952" y="36521"/>
                    <a:pt x="99952" y="36521"/>
                    <a:pt x="99665" y="36521"/>
                  </a:cubicBezTo>
                  <a:cubicBezTo>
                    <a:pt x="99665" y="36521"/>
                    <a:pt x="99379" y="36521"/>
                    <a:pt x="99093" y="36521"/>
                  </a:cubicBezTo>
                  <a:cubicBezTo>
                    <a:pt x="99093" y="36120"/>
                    <a:pt x="99093" y="36120"/>
                    <a:pt x="98806" y="36120"/>
                  </a:cubicBezTo>
                  <a:cubicBezTo>
                    <a:pt x="98806" y="36521"/>
                    <a:pt x="98806" y="36923"/>
                    <a:pt x="98806" y="37324"/>
                  </a:cubicBezTo>
                  <a:cubicBezTo>
                    <a:pt x="98806" y="37725"/>
                    <a:pt x="98806" y="37725"/>
                    <a:pt x="98520" y="38127"/>
                  </a:cubicBezTo>
                  <a:cubicBezTo>
                    <a:pt x="98520" y="38127"/>
                    <a:pt x="98233" y="38127"/>
                    <a:pt x="98233" y="38528"/>
                  </a:cubicBezTo>
                  <a:cubicBezTo>
                    <a:pt x="98233" y="39331"/>
                    <a:pt x="98520" y="39331"/>
                    <a:pt x="98520" y="39732"/>
                  </a:cubicBezTo>
                  <a:cubicBezTo>
                    <a:pt x="98806" y="39732"/>
                    <a:pt x="98806" y="39732"/>
                    <a:pt x="98806" y="39732"/>
                  </a:cubicBezTo>
                  <a:cubicBezTo>
                    <a:pt x="98806" y="40133"/>
                    <a:pt x="98806" y="40133"/>
                    <a:pt x="98806" y="40133"/>
                  </a:cubicBezTo>
                  <a:cubicBezTo>
                    <a:pt x="98806" y="40535"/>
                    <a:pt x="97374" y="40535"/>
                    <a:pt x="97088" y="40535"/>
                  </a:cubicBezTo>
                  <a:cubicBezTo>
                    <a:pt x="97088" y="40535"/>
                    <a:pt x="97088" y="40535"/>
                    <a:pt x="97088" y="40535"/>
                  </a:cubicBezTo>
                  <a:cubicBezTo>
                    <a:pt x="96801" y="40535"/>
                    <a:pt x="96229" y="40936"/>
                    <a:pt x="95942" y="40535"/>
                  </a:cubicBezTo>
                  <a:cubicBezTo>
                    <a:pt x="95656" y="40133"/>
                    <a:pt x="95369" y="40133"/>
                    <a:pt x="94797" y="40133"/>
                  </a:cubicBezTo>
                  <a:cubicBezTo>
                    <a:pt x="94797" y="40535"/>
                    <a:pt x="94510" y="40535"/>
                    <a:pt x="94224" y="40535"/>
                  </a:cubicBezTo>
                  <a:cubicBezTo>
                    <a:pt x="93937" y="40535"/>
                    <a:pt x="93651" y="40535"/>
                    <a:pt x="93365" y="40535"/>
                  </a:cubicBezTo>
                  <a:cubicBezTo>
                    <a:pt x="93078" y="40133"/>
                    <a:pt x="93078" y="39732"/>
                    <a:pt x="93078" y="38528"/>
                  </a:cubicBezTo>
                  <a:cubicBezTo>
                    <a:pt x="93078" y="38528"/>
                    <a:pt x="93078" y="38528"/>
                    <a:pt x="93078" y="38528"/>
                  </a:cubicBezTo>
                  <a:cubicBezTo>
                    <a:pt x="93078" y="37725"/>
                    <a:pt x="93078" y="37324"/>
                    <a:pt x="93365" y="37324"/>
                  </a:cubicBezTo>
                  <a:cubicBezTo>
                    <a:pt x="93365" y="36923"/>
                    <a:pt x="93365" y="36923"/>
                    <a:pt x="93365" y="36521"/>
                  </a:cubicBezTo>
                  <a:cubicBezTo>
                    <a:pt x="93651" y="36521"/>
                    <a:pt x="93651" y="36120"/>
                    <a:pt x="93365" y="36120"/>
                  </a:cubicBezTo>
                  <a:cubicBezTo>
                    <a:pt x="93365" y="36120"/>
                    <a:pt x="93078" y="36120"/>
                    <a:pt x="93078" y="36120"/>
                  </a:cubicBezTo>
                  <a:cubicBezTo>
                    <a:pt x="92505" y="36521"/>
                    <a:pt x="92505" y="36521"/>
                    <a:pt x="92219" y="36521"/>
                  </a:cubicBezTo>
                  <a:cubicBezTo>
                    <a:pt x="91933" y="36521"/>
                    <a:pt x="91933" y="36521"/>
                    <a:pt x="91933" y="36521"/>
                  </a:cubicBezTo>
                  <a:cubicBezTo>
                    <a:pt x="91646" y="36521"/>
                    <a:pt x="91646" y="36521"/>
                    <a:pt x="91646" y="36521"/>
                  </a:cubicBezTo>
                  <a:cubicBezTo>
                    <a:pt x="91646" y="36923"/>
                    <a:pt x="91646" y="36923"/>
                    <a:pt x="91646" y="37324"/>
                  </a:cubicBezTo>
                  <a:cubicBezTo>
                    <a:pt x="91933" y="37725"/>
                    <a:pt x="91933" y="38127"/>
                    <a:pt x="91646" y="38127"/>
                  </a:cubicBezTo>
                  <a:cubicBezTo>
                    <a:pt x="91646" y="38528"/>
                    <a:pt x="91360" y="38528"/>
                    <a:pt x="91073" y="38528"/>
                  </a:cubicBezTo>
                  <a:cubicBezTo>
                    <a:pt x="90501" y="38127"/>
                    <a:pt x="90501" y="37725"/>
                    <a:pt x="90214" y="37324"/>
                  </a:cubicBezTo>
                  <a:cubicBezTo>
                    <a:pt x="90214" y="36923"/>
                    <a:pt x="90214" y="36923"/>
                    <a:pt x="90214" y="36923"/>
                  </a:cubicBezTo>
                  <a:cubicBezTo>
                    <a:pt x="90214" y="36923"/>
                    <a:pt x="89642" y="37324"/>
                    <a:pt x="89642" y="37324"/>
                  </a:cubicBezTo>
                  <a:cubicBezTo>
                    <a:pt x="89355" y="37725"/>
                    <a:pt x="89355" y="37725"/>
                    <a:pt x="89355" y="37725"/>
                  </a:cubicBezTo>
                  <a:cubicBezTo>
                    <a:pt x="88782" y="37725"/>
                    <a:pt x="88782" y="37725"/>
                    <a:pt x="88782" y="38929"/>
                  </a:cubicBezTo>
                  <a:cubicBezTo>
                    <a:pt x="88782" y="38929"/>
                    <a:pt x="88782" y="38929"/>
                    <a:pt x="88782" y="38929"/>
                  </a:cubicBezTo>
                  <a:cubicBezTo>
                    <a:pt x="88782" y="38929"/>
                    <a:pt x="88782" y="39331"/>
                    <a:pt x="88782" y="39331"/>
                  </a:cubicBezTo>
                  <a:cubicBezTo>
                    <a:pt x="88496" y="39732"/>
                    <a:pt x="87923" y="39331"/>
                    <a:pt x="87637" y="38929"/>
                  </a:cubicBezTo>
                  <a:cubicBezTo>
                    <a:pt x="87637" y="38929"/>
                    <a:pt x="87637" y="38929"/>
                    <a:pt x="87637" y="38929"/>
                  </a:cubicBezTo>
                  <a:cubicBezTo>
                    <a:pt x="87064" y="38528"/>
                    <a:pt x="87064" y="38929"/>
                    <a:pt x="86778" y="38929"/>
                  </a:cubicBezTo>
                  <a:cubicBezTo>
                    <a:pt x="86778" y="38929"/>
                    <a:pt x="86491" y="38929"/>
                    <a:pt x="86491" y="38929"/>
                  </a:cubicBezTo>
                  <a:cubicBezTo>
                    <a:pt x="86205" y="39331"/>
                    <a:pt x="85918" y="39331"/>
                    <a:pt x="85918" y="38929"/>
                  </a:cubicBezTo>
                  <a:cubicBezTo>
                    <a:pt x="85632" y="38929"/>
                    <a:pt x="85918" y="38127"/>
                    <a:pt x="85918" y="37725"/>
                  </a:cubicBezTo>
                  <a:cubicBezTo>
                    <a:pt x="85918" y="37725"/>
                    <a:pt x="85918" y="37324"/>
                    <a:pt x="85918" y="37324"/>
                  </a:cubicBezTo>
                  <a:cubicBezTo>
                    <a:pt x="85918" y="36923"/>
                    <a:pt x="86205" y="36923"/>
                    <a:pt x="86491" y="36521"/>
                  </a:cubicBezTo>
                  <a:cubicBezTo>
                    <a:pt x="86491" y="36120"/>
                    <a:pt x="86491" y="36120"/>
                    <a:pt x="86491" y="36120"/>
                  </a:cubicBezTo>
                  <a:cubicBezTo>
                    <a:pt x="86491" y="36120"/>
                    <a:pt x="86491" y="35317"/>
                    <a:pt x="86491" y="34916"/>
                  </a:cubicBezTo>
                  <a:cubicBezTo>
                    <a:pt x="86491" y="34515"/>
                    <a:pt x="86491" y="34515"/>
                    <a:pt x="86491" y="34515"/>
                  </a:cubicBezTo>
                  <a:cubicBezTo>
                    <a:pt x="86491" y="34113"/>
                    <a:pt x="86205" y="33712"/>
                    <a:pt x="86205" y="33311"/>
                  </a:cubicBezTo>
                  <a:cubicBezTo>
                    <a:pt x="86205" y="33311"/>
                    <a:pt x="85918" y="32909"/>
                    <a:pt x="85918" y="32909"/>
                  </a:cubicBezTo>
                  <a:cubicBezTo>
                    <a:pt x="85918" y="32508"/>
                    <a:pt x="85632" y="32508"/>
                    <a:pt x="85632" y="32107"/>
                  </a:cubicBezTo>
                  <a:cubicBezTo>
                    <a:pt x="85632" y="32107"/>
                    <a:pt x="85346" y="31705"/>
                    <a:pt x="85346" y="31304"/>
                  </a:cubicBezTo>
                  <a:cubicBezTo>
                    <a:pt x="85346" y="31304"/>
                    <a:pt x="85346" y="31304"/>
                    <a:pt x="85346" y="31304"/>
                  </a:cubicBezTo>
                  <a:cubicBezTo>
                    <a:pt x="85346" y="31304"/>
                    <a:pt x="85346" y="31304"/>
                    <a:pt x="85346" y="31304"/>
                  </a:cubicBezTo>
                  <a:cubicBezTo>
                    <a:pt x="85059" y="31304"/>
                    <a:pt x="85059" y="31304"/>
                    <a:pt x="85059" y="31304"/>
                  </a:cubicBezTo>
                  <a:cubicBezTo>
                    <a:pt x="85059" y="31304"/>
                    <a:pt x="85059" y="31304"/>
                    <a:pt x="85059" y="31304"/>
                  </a:cubicBezTo>
                  <a:cubicBezTo>
                    <a:pt x="84773" y="30903"/>
                    <a:pt x="84200" y="31705"/>
                    <a:pt x="83914" y="32107"/>
                  </a:cubicBezTo>
                  <a:cubicBezTo>
                    <a:pt x="83627" y="32508"/>
                    <a:pt x="83341" y="32107"/>
                    <a:pt x="83054" y="32107"/>
                  </a:cubicBezTo>
                  <a:cubicBezTo>
                    <a:pt x="82768" y="31705"/>
                    <a:pt x="82768" y="31705"/>
                    <a:pt x="82768" y="31705"/>
                  </a:cubicBezTo>
                  <a:cubicBezTo>
                    <a:pt x="82768" y="31705"/>
                    <a:pt x="82768" y="31705"/>
                    <a:pt x="82768" y="31705"/>
                  </a:cubicBezTo>
                  <a:cubicBezTo>
                    <a:pt x="82768" y="31705"/>
                    <a:pt x="82482" y="32107"/>
                    <a:pt x="82195" y="32508"/>
                  </a:cubicBezTo>
                  <a:cubicBezTo>
                    <a:pt x="82195" y="32909"/>
                    <a:pt x="81909" y="33311"/>
                    <a:pt x="81622" y="33311"/>
                  </a:cubicBezTo>
                  <a:cubicBezTo>
                    <a:pt x="81622" y="33311"/>
                    <a:pt x="81336" y="33712"/>
                    <a:pt x="81336" y="33712"/>
                  </a:cubicBezTo>
                  <a:cubicBezTo>
                    <a:pt x="81050" y="34113"/>
                    <a:pt x="80763" y="34113"/>
                    <a:pt x="80477" y="34113"/>
                  </a:cubicBezTo>
                  <a:cubicBezTo>
                    <a:pt x="80190" y="34113"/>
                    <a:pt x="80190" y="34113"/>
                    <a:pt x="79904" y="34515"/>
                  </a:cubicBezTo>
                  <a:cubicBezTo>
                    <a:pt x="79904" y="34515"/>
                    <a:pt x="79904" y="34515"/>
                    <a:pt x="79904" y="34916"/>
                  </a:cubicBezTo>
                  <a:cubicBezTo>
                    <a:pt x="79904" y="35317"/>
                    <a:pt x="79904" y="35317"/>
                    <a:pt x="79904" y="35317"/>
                  </a:cubicBezTo>
                  <a:cubicBezTo>
                    <a:pt x="79904" y="37324"/>
                    <a:pt x="79904" y="37324"/>
                    <a:pt x="79904" y="37324"/>
                  </a:cubicBezTo>
                  <a:cubicBezTo>
                    <a:pt x="79904" y="37324"/>
                    <a:pt x="79904" y="37324"/>
                    <a:pt x="79904" y="37324"/>
                  </a:cubicBezTo>
                  <a:cubicBezTo>
                    <a:pt x="79618" y="37725"/>
                    <a:pt x="79331" y="37725"/>
                    <a:pt x="78758" y="37324"/>
                  </a:cubicBezTo>
                  <a:cubicBezTo>
                    <a:pt x="78186" y="37324"/>
                    <a:pt x="77899" y="37324"/>
                    <a:pt x="77040" y="37324"/>
                  </a:cubicBezTo>
                  <a:cubicBezTo>
                    <a:pt x="76754" y="37324"/>
                    <a:pt x="76467" y="36923"/>
                    <a:pt x="76181" y="36521"/>
                  </a:cubicBezTo>
                  <a:cubicBezTo>
                    <a:pt x="76181" y="36521"/>
                    <a:pt x="76181" y="36521"/>
                    <a:pt x="76181" y="36521"/>
                  </a:cubicBezTo>
                  <a:cubicBezTo>
                    <a:pt x="75894" y="36923"/>
                    <a:pt x="75894" y="36923"/>
                    <a:pt x="75894" y="36923"/>
                  </a:cubicBezTo>
                  <a:cubicBezTo>
                    <a:pt x="75894" y="36923"/>
                    <a:pt x="75894" y="37324"/>
                    <a:pt x="75608" y="37324"/>
                  </a:cubicBezTo>
                  <a:cubicBezTo>
                    <a:pt x="75322" y="37324"/>
                    <a:pt x="75322" y="37324"/>
                    <a:pt x="75035" y="37725"/>
                  </a:cubicBezTo>
                  <a:cubicBezTo>
                    <a:pt x="75035" y="37725"/>
                    <a:pt x="74749" y="38127"/>
                    <a:pt x="74463" y="37725"/>
                  </a:cubicBezTo>
                  <a:cubicBezTo>
                    <a:pt x="74463" y="38127"/>
                    <a:pt x="74463" y="38127"/>
                    <a:pt x="74463" y="38127"/>
                  </a:cubicBezTo>
                  <a:cubicBezTo>
                    <a:pt x="74176" y="38528"/>
                    <a:pt x="74176" y="38929"/>
                    <a:pt x="73890" y="38929"/>
                  </a:cubicBezTo>
                  <a:cubicBezTo>
                    <a:pt x="73603" y="38929"/>
                    <a:pt x="73603" y="38127"/>
                    <a:pt x="73317" y="37324"/>
                  </a:cubicBezTo>
                  <a:cubicBezTo>
                    <a:pt x="73317" y="37324"/>
                    <a:pt x="73317" y="37324"/>
                    <a:pt x="73317" y="37324"/>
                  </a:cubicBezTo>
                  <a:cubicBezTo>
                    <a:pt x="73317" y="36923"/>
                    <a:pt x="73317" y="36521"/>
                    <a:pt x="73317" y="36120"/>
                  </a:cubicBezTo>
                  <a:cubicBezTo>
                    <a:pt x="73317" y="35719"/>
                    <a:pt x="73603" y="35719"/>
                    <a:pt x="73890" y="35719"/>
                  </a:cubicBezTo>
                  <a:cubicBezTo>
                    <a:pt x="74176" y="35317"/>
                    <a:pt x="74463" y="35317"/>
                    <a:pt x="74463" y="35317"/>
                  </a:cubicBezTo>
                  <a:cubicBezTo>
                    <a:pt x="74463" y="34916"/>
                    <a:pt x="74463" y="34916"/>
                    <a:pt x="74176" y="34515"/>
                  </a:cubicBezTo>
                  <a:cubicBezTo>
                    <a:pt x="74176" y="34515"/>
                    <a:pt x="74176" y="34515"/>
                    <a:pt x="74176" y="34515"/>
                  </a:cubicBezTo>
                  <a:cubicBezTo>
                    <a:pt x="73890" y="34113"/>
                    <a:pt x="73890" y="34113"/>
                    <a:pt x="73603" y="34113"/>
                  </a:cubicBezTo>
                  <a:cubicBezTo>
                    <a:pt x="73603" y="34515"/>
                    <a:pt x="73317" y="34515"/>
                    <a:pt x="73317" y="34515"/>
                  </a:cubicBezTo>
                  <a:cubicBezTo>
                    <a:pt x="73031" y="34515"/>
                    <a:pt x="73031" y="34916"/>
                    <a:pt x="72458" y="34916"/>
                  </a:cubicBezTo>
                  <a:cubicBezTo>
                    <a:pt x="72458" y="34916"/>
                    <a:pt x="72171" y="34916"/>
                    <a:pt x="72171" y="34916"/>
                  </a:cubicBezTo>
                  <a:cubicBezTo>
                    <a:pt x="72171" y="34916"/>
                    <a:pt x="72171" y="35317"/>
                    <a:pt x="72171" y="35719"/>
                  </a:cubicBezTo>
                  <a:cubicBezTo>
                    <a:pt x="72171" y="36120"/>
                    <a:pt x="72171" y="36120"/>
                    <a:pt x="72171" y="36120"/>
                  </a:cubicBezTo>
                  <a:cubicBezTo>
                    <a:pt x="72171" y="36120"/>
                    <a:pt x="72171" y="36521"/>
                    <a:pt x="70739" y="36521"/>
                  </a:cubicBezTo>
                  <a:cubicBezTo>
                    <a:pt x="70739" y="36923"/>
                    <a:pt x="70739" y="36923"/>
                    <a:pt x="70739" y="36923"/>
                  </a:cubicBezTo>
                  <a:cubicBezTo>
                    <a:pt x="70739" y="36923"/>
                    <a:pt x="70453" y="37324"/>
                    <a:pt x="70167" y="37324"/>
                  </a:cubicBezTo>
                  <a:cubicBezTo>
                    <a:pt x="69880" y="37324"/>
                    <a:pt x="69880" y="37324"/>
                    <a:pt x="69880" y="37324"/>
                  </a:cubicBezTo>
                  <a:cubicBezTo>
                    <a:pt x="69880" y="36923"/>
                    <a:pt x="69880" y="36923"/>
                    <a:pt x="69880" y="36521"/>
                  </a:cubicBezTo>
                  <a:cubicBezTo>
                    <a:pt x="69880" y="36120"/>
                    <a:pt x="69880" y="36120"/>
                    <a:pt x="69880" y="36120"/>
                  </a:cubicBezTo>
                  <a:cubicBezTo>
                    <a:pt x="69880" y="36521"/>
                    <a:pt x="69880" y="36521"/>
                    <a:pt x="69594" y="36521"/>
                  </a:cubicBezTo>
                  <a:cubicBezTo>
                    <a:pt x="69307" y="36923"/>
                    <a:pt x="69307" y="36923"/>
                    <a:pt x="69021" y="36521"/>
                  </a:cubicBezTo>
                  <a:cubicBezTo>
                    <a:pt x="68735" y="36521"/>
                    <a:pt x="68735" y="35719"/>
                    <a:pt x="68735" y="35317"/>
                  </a:cubicBezTo>
                  <a:cubicBezTo>
                    <a:pt x="68735" y="34916"/>
                    <a:pt x="68735" y="34916"/>
                    <a:pt x="68448" y="34916"/>
                  </a:cubicBezTo>
                  <a:cubicBezTo>
                    <a:pt x="68448" y="34515"/>
                    <a:pt x="68162" y="34515"/>
                    <a:pt x="68162" y="34113"/>
                  </a:cubicBezTo>
                  <a:cubicBezTo>
                    <a:pt x="67875" y="34515"/>
                    <a:pt x="67875" y="34515"/>
                    <a:pt x="67875" y="34515"/>
                  </a:cubicBezTo>
                  <a:cubicBezTo>
                    <a:pt x="67589" y="34515"/>
                    <a:pt x="67589" y="34916"/>
                    <a:pt x="67303" y="34916"/>
                  </a:cubicBezTo>
                  <a:cubicBezTo>
                    <a:pt x="67016" y="34916"/>
                    <a:pt x="67016" y="34916"/>
                    <a:pt x="67016" y="35317"/>
                  </a:cubicBezTo>
                  <a:cubicBezTo>
                    <a:pt x="67016" y="35719"/>
                    <a:pt x="66730" y="36120"/>
                    <a:pt x="66443" y="35719"/>
                  </a:cubicBezTo>
                  <a:cubicBezTo>
                    <a:pt x="66157" y="35719"/>
                    <a:pt x="66157" y="35719"/>
                    <a:pt x="66157" y="35719"/>
                  </a:cubicBezTo>
                  <a:cubicBezTo>
                    <a:pt x="66157" y="35719"/>
                    <a:pt x="66157" y="34916"/>
                    <a:pt x="66443" y="34113"/>
                  </a:cubicBezTo>
                  <a:cubicBezTo>
                    <a:pt x="66443" y="34113"/>
                    <a:pt x="66443" y="33712"/>
                    <a:pt x="66443" y="33712"/>
                  </a:cubicBezTo>
                  <a:cubicBezTo>
                    <a:pt x="66443" y="33712"/>
                    <a:pt x="66443" y="33712"/>
                    <a:pt x="66443" y="33712"/>
                  </a:cubicBezTo>
                  <a:cubicBezTo>
                    <a:pt x="66443" y="33311"/>
                    <a:pt x="66443" y="33311"/>
                    <a:pt x="66157" y="32909"/>
                  </a:cubicBezTo>
                  <a:cubicBezTo>
                    <a:pt x="66157" y="32909"/>
                    <a:pt x="66157" y="32909"/>
                    <a:pt x="66157" y="32909"/>
                  </a:cubicBezTo>
                  <a:cubicBezTo>
                    <a:pt x="65871" y="32909"/>
                    <a:pt x="65871" y="32107"/>
                    <a:pt x="66157" y="31304"/>
                  </a:cubicBezTo>
                  <a:cubicBezTo>
                    <a:pt x="66443" y="31304"/>
                    <a:pt x="66443" y="31304"/>
                    <a:pt x="66443" y="31304"/>
                  </a:cubicBezTo>
                  <a:cubicBezTo>
                    <a:pt x="66443" y="30903"/>
                    <a:pt x="66730" y="30501"/>
                    <a:pt x="67016" y="30501"/>
                  </a:cubicBezTo>
                  <a:cubicBezTo>
                    <a:pt x="67303" y="30501"/>
                    <a:pt x="67303" y="30501"/>
                    <a:pt x="67589" y="30501"/>
                  </a:cubicBezTo>
                  <a:cubicBezTo>
                    <a:pt x="67589" y="30501"/>
                    <a:pt x="67589" y="30100"/>
                    <a:pt x="67303" y="29698"/>
                  </a:cubicBezTo>
                  <a:cubicBezTo>
                    <a:pt x="67303" y="29297"/>
                    <a:pt x="67016" y="29297"/>
                    <a:pt x="67016" y="28896"/>
                  </a:cubicBezTo>
                  <a:cubicBezTo>
                    <a:pt x="67016" y="28494"/>
                    <a:pt x="67016" y="28494"/>
                    <a:pt x="67016" y="28494"/>
                  </a:cubicBezTo>
                  <a:cubicBezTo>
                    <a:pt x="67016" y="28494"/>
                    <a:pt x="66730" y="28494"/>
                    <a:pt x="66443" y="28494"/>
                  </a:cubicBezTo>
                  <a:cubicBezTo>
                    <a:pt x="66157" y="28896"/>
                    <a:pt x="66157" y="28896"/>
                    <a:pt x="66157" y="29297"/>
                  </a:cubicBezTo>
                  <a:cubicBezTo>
                    <a:pt x="66157" y="29297"/>
                    <a:pt x="66443" y="29698"/>
                    <a:pt x="66157" y="29698"/>
                  </a:cubicBezTo>
                  <a:cubicBezTo>
                    <a:pt x="66157" y="29698"/>
                    <a:pt x="65871" y="30100"/>
                    <a:pt x="65871" y="30100"/>
                  </a:cubicBezTo>
                  <a:cubicBezTo>
                    <a:pt x="65584" y="30100"/>
                    <a:pt x="65584" y="30100"/>
                    <a:pt x="65584" y="30100"/>
                  </a:cubicBezTo>
                  <a:cubicBezTo>
                    <a:pt x="65871" y="30501"/>
                    <a:pt x="65871" y="30501"/>
                    <a:pt x="65871" y="30501"/>
                  </a:cubicBezTo>
                  <a:cubicBezTo>
                    <a:pt x="65871" y="30501"/>
                    <a:pt x="65871" y="30903"/>
                    <a:pt x="65871" y="30903"/>
                  </a:cubicBezTo>
                  <a:cubicBezTo>
                    <a:pt x="65871" y="31705"/>
                    <a:pt x="65298" y="32107"/>
                    <a:pt x="65011" y="32508"/>
                  </a:cubicBezTo>
                  <a:cubicBezTo>
                    <a:pt x="65011" y="32909"/>
                    <a:pt x="64725" y="32508"/>
                    <a:pt x="64439" y="32508"/>
                  </a:cubicBezTo>
                  <a:cubicBezTo>
                    <a:pt x="64439" y="32508"/>
                    <a:pt x="64439" y="32508"/>
                    <a:pt x="64439" y="32508"/>
                  </a:cubicBezTo>
                  <a:cubicBezTo>
                    <a:pt x="64439" y="32508"/>
                    <a:pt x="64439" y="32508"/>
                    <a:pt x="64439" y="32909"/>
                  </a:cubicBezTo>
                  <a:cubicBezTo>
                    <a:pt x="64439" y="32909"/>
                    <a:pt x="64439" y="33311"/>
                    <a:pt x="64152" y="33311"/>
                  </a:cubicBezTo>
                  <a:cubicBezTo>
                    <a:pt x="64152" y="33311"/>
                    <a:pt x="64152" y="32909"/>
                    <a:pt x="63866" y="32508"/>
                  </a:cubicBezTo>
                  <a:cubicBezTo>
                    <a:pt x="63866" y="32107"/>
                    <a:pt x="63579" y="31705"/>
                    <a:pt x="63579" y="31304"/>
                  </a:cubicBezTo>
                  <a:cubicBezTo>
                    <a:pt x="63293" y="30903"/>
                    <a:pt x="63293" y="30903"/>
                    <a:pt x="63007" y="31304"/>
                  </a:cubicBezTo>
                  <a:cubicBezTo>
                    <a:pt x="63007" y="31304"/>
                    <a:pt x="63007" y="31304"/>
                    <a:pt x="62720" y="31304"/>
                  </a:cubicBezTo>
                  <a:cubicBezTo>
                    <a:pt x="62720" y="31705"/>
                    <a:pt x="62720" y="31705"/>
                    <a:pt x="62720" y="31705"/>
                  </a:cubicBezTo>
                  <a:cubicBezTo>
                    <a:pt x="63007" y="31705"/>
                    <a:pt x="63007" y="32107"/>
                    <a:pt x="63007" y="32508"/>
                  </a:cubicBezTo>
                  <a:cubicBezTo>
                    <a:pt x="63007" y="32508"/>
                    <a:pt x="63007" y="32508"/>
                    <a:pt x="62720" y="32508"/>
                  </a:cubicBezTo>
                  <a:cubicBezTo>
                    <a:pt x="62434" y="32909"/>
                    <a:pt x="61575" y="33311"/>
                    <a:pt x="61575" y="33311"/>
                  </a:cubicBezTo>
                  <a:cubicBezTo>
                    <a:pt x="61575" y="33311"/>
                    <a:pt x="61288" y="33712"/>
                    <a:pt x="61575" y="34515"/>
                  </a:cubicBezTo>
                  <a:cubicBezTo>
                    <a:pt x="61575" y="34916"/>
                    <a:pt x="61575" y="34916"/>
                    <a:pt x="61861" y="34916"/>
                  </a:cubicBezTo>
                  <a:cubicBezTo>
                    <a:pt x="62147" y="34916"/>
                    <a:pt x="62434" y="34916"/>
                    <a:pt x="62434" y="34916"/>
                  </a:cubicBezTo>
                  <a:cubicBezTo>
                    <a:pt x="62720" y="35317"/>
                    <a:pt x="62720" y="35317"/>
                    <a:pt x="63007" y="35719"/>
                  </a:cubicBezTo>
                  <a:cubicBezTo>
                    <a:pt x="63007" y="35719"/>
                    <a:pt x="63007" y="35719"/>
                    <a:pt x="63007" y="36120"/>
                  </a:cubicBezTo>
                  <a:cubicBezTo>
                    <a:pt x="63293" y="36120"/>
                    <a:pt x="63293" y="36120"/>
                    <a:pt x="63579" y="36521"/>
                  </a:cubicBezTo>
                  <a:cubicBezTo>
                    <a:pt x="63579" y="36521"/>
                    <a:pt x="63866" y="36923"/>
                    <a:pt x="64152" y="37324"/>
                  </a:cubicBezTo>
                  <a:cubicBezTo>
                    <a:pt x="64152" y="37324"/>
                    <a:pt x="63866" y="37725"/>
                    <a:pt x="63866" y="37725"/>
                  </a:cubicBezTo>
                  <a:cubicBezTo>
                    <a:pt x="63579" y="38127"/>
                    <a:pt x="63579" y="38127"/>
                    <a:pt x="63579" y="38528"/>
                  </a:cubicBezTo>
                  <a:cubicBezTo>
                    <a:pt x="63579" y="38528"/>
                    <a:pt x="63579" y="38929"/>
                    <a:pt x="63579" y="38929"/>
                  </a:cubicBezTo>
                  <a:cubicBezTo>
                    <a:pt x="63579" y="38929"/>
                    <a:pt x="63579" y="39331"/>
                    <a:pt x="63293" y="39732"/>
                  </a:cubicBezTo>
                  <a:cubicBezTo>
                    <a:pt x="63579" y="40133"/>
                    <a:pt x="64152" y="40133"/>
                    <a:pt x="64152" y="40936"/>
                  </a:cubicBezTo>
                  <a:cubicBezTo>
                    <a:pt x="64152" y="40936"/>
                    <a:pt x="64152" y="40936"/>
                    <a:pt x="64439" y="40936"/>
                  </a:cubicBezTo>
                  <a:cubicBezTo>
                    <a:pt x="64725" y="40936"/>
                    <a:pt x="65011" y="41337"/>
                    <a:pt x="65011" y="41337"/>
                  </a:cubicBezTo>
                  <a:cubicBezTo>
                    <a:pt x="65298" y="41739"/>
                    <a:pt x="65298" y="42140"/>
                    <a:pt x="65298" y="42943"/>
                  </a:cubicBezTo>
                  <a:cubicBezTo>
                    <a:pt x="65298" y="42943"/>
                    <a:pt x="65298" y="42943"/>
                    <a:pt x="65298" y="42943"/>
                  </a:cubicBezTo>
                  <a:cubicBezTo>
                    <a:pt x="65011" y="43745"/>
                    <a:pt x="65011" y="43745"/>
                    <a:pt x="65298" y="44548"/>
                  </a:cubicBezTo>
                  <a:cubicBezTo>
                    <a:pt x="65298" y="44949"/>
                    <a:pt x="65298" y="45351"/>
                    <a:pt x="65584" y="45752"/>
                  </a:cubicBezTo>
                  <a:cubicBezTo>
                    <a:pt x="65584" y="46153"/>
                    <a:pt x="65871" y="46153"/>
                    <a:pt x="65871" y="46153"/>
                  </a:cubicBezTo>
                  <a:cubicBezTo>
                    <a:pt x="65871" y="46153"/>
                    <a:pt x="66157" y="46153"/>
                    <a:pt x="66157" y="45752"/>
                  </a:cubicBezTo>
                  <a:cubicBezTo>
                    <a:pt x="66157" y="45752"/>
                    <a:pt x="66157" y="45752"/>
                    <a:pt x="66157" y="45752"/>
                  </a:cubicBezTo>
                  <a:cubicBezTo>
                    <a:pt x="66157" y="45752"/>
                    <a:pt x="66157" y="45752"/>
                    <a:pt x="66157" y="45752"/>
                  </a:cubicBezTo>
                  <a:cubicBezTo>
                    <a:pt x="66157" y="45752"/>
                    <a:pt x="66157" y="45752"/>
                    <a:pt x="66157" y="45752"/>
                  </a:cubicBezTo>
                  <a:cubicBezTo>
                    <a:pt x="66443" y="45351"/>
                    <a:pt x="66443" y="45351"/>
                    <a:pt x="66443" y="45351"/>
                  </a:cubicBezTo>
                  <a:cubicBezTo>
                    <a:pt x="66443" y="45752"/>
                    <a:pt x="66443" y="45752"/>
                    <a:pt x="66443" y="45752"/>
                  </a:cubicBezTo>
                  <a:cubicBezTo>
                    <a:pt x="66730" y="45752"/>
                    <a:pt x="67303" y="46956"/>
                    <a:pt x="67303" y="47357"/>
                  </a:cubicBezTo>
                  <a:cubicBezTo>
                    <a:pt x="67303" y="47357"/>
                    <a:pt x="67303" y="47357"/>
                    <a:pt x="67303" y="47759"/>
                  </a:cubicBezTo>
                  <a:cubicBezTo>
                    <a:pt x="67303" y="48160"/>
                    <a:pt x="67303" y="48160"/>
                    <a:pt x="67016" y="48963"/>
                  </a:cubicBezTo>
                  <a:cubicBezTo>
                    <a:pt x="67303" y="49364"/>
                    <a:pt x="67303" y="49364"/>
                    <a:pt x="67303" y="49364"/>
                  </a:cubicBezTo>
                  <a:cubicBezTo>
                    <a:pt x="67303" y="49364"/>
                    <a:pt x="67589" y="49765"/>
                    <a:pt x="67589" y="49765"/>
                  </a:cubicBezTo>
                  <a:cubicBezTo>
                    <a:pt x="67589" y="50167"/>
                    <a:pt x="67589" y="50167"/>
                    <a:pt x="67589" y="50167"/>
                  </a:cubicBezTo>
                  <a:cubicBezTo>
                    <a:pt x="67589" y="50969"/>
                    <a:pt x="67589" y="51371"/>
                    <a:pt x="67016" y="52173"/>
                  </a:cubicBezTo>
                  <a:cubicBezTo>
                    <a:pt x="67016" y="52173"/>
                    <a:pt x="67016" y="52575"/>
                    <a:pt x="67016" y="52575"/>
                  </a:cubicBezTo>
                  <a:cubicBezTo>
                    <a:pt x="67016" y="52976"/>
                    <a:pt x="67016" y="53377"/>
                    <a:pt x="66730" y="53779"/>
                  </a:cubicBezTo>
                  <a:cubicBezTo>
                    <a:pt x="66730" y="53779"/>
                    <a:pt x="66443" y="54180"/>
                    <a:pt x="66443" y="54581"/>
                  </a:cubicBezTo>
                  <a:cubicBezTo>
                    <a:pt x="66443" y="54581"/>
                    <a:pt x="66157" y="54983"/>
                    <a:pt x="66157" y="55384"/>
                  </a:cubicBezTo>
                  <a:cubicBezTo>
                    <a:pt x="66157" y="55384"/>
                    <a:pt x="65871" y="55785"/>
                    <a:pt x="65871" y="55785"/>
                  </a:cubicBezTo>
                  <a:cubicBezTo>
                    <a:pt x="65584" y="55785"/>
                    <a:pt x="65298" y="55384"/>
                    <a:pt x="65298" y="55384"/>
                  </a:cubicBezTo>
                  <a:cubicBezTo>
                    <a:pt x="65011" y="54983"/>
                    <a:pt x="65011" y="54983"/>
                    <a:pt x="65011" y="54983"/>
                  </a:cubicBezTo>
                  <a:cubicBezTo>
                    <a:pt x="65011" y="54983"/>
                    <a:pt x="65011" y="54983"/>
                    <a:pt x="65011" y="54581"/>
                  </a:cubicBezTo>
                  <a:cubicBezTo>
                    <a:pt x="64725" y="54581"/>
                    <a:pt x="64725" y="54180"/>
                    <a:pt x="64439" y="54180"/>
                  </a:cubicBezTo>
                  <a:cubicBezTo>
                    <a:pt x="64439" y="54180"/>
                    <a:pt x="64439" y="54180"/>
                    <a:pt x="64439" y="54180"/>
                  </a:cubicBezTo>
                  <a:cubicBezTo>
                    <a:pt x="64152" y="54581"/>
                    <a:pt x="64152" y="54983"/>
                    <a:pt x="63866" y="54581"/>
                  </a:cubicBezTo>
                  <a:cubicBezTo>
                    <a:pt x="63866" y="54581"/>
                    <a:pt x="63579" y="54581"/>
                    <a:pt x="63579" y="54180"/>
                  </a:cubicBezTo>
                  <a:cubicBezTo>
                    <a:pt x="63579" y="53779"/>
                    <a:pt x="63293" y="53779"/>
                    <a:pt x="63007" y="53377"/>
                  </a:cubicBezTo>
                  <a:cubicBezTo>
                    <a:pt x="63007" y="53377"/>
                    <a:pt x="62720" y="53377"/>
                    <a:pt x="62720" y="52976"/>
                  </a:cubicBezTo>
                  <a:cubicBezTo>
                    <a:pt x="62434" y="52976"/>
                    <a:pt x="62434" y="52575"/>
                    <a:pt x="62434" y="52575"/>
                  </a:cubicBezTo>
                  <a:cubicBezTo>
                    <a:pt x="62434" y="52173"/>
                    <a:pt x="62434" y="51772"/>
                    <a:pt x="62147" y="51772"/>
                  </a:cubicBezTo>
                  <a:cubicBezTo>
                    <a:pt x="61861" y="51371"/>
                    <a:pt x="61575" y="50969"/>
                    <a:pt x="61288" y="50969"/>
                  </a:cubicBezTo>
                  <a:cubicBezTo>
                    <a:pt x="61288" y="50969"/>
                    <a:pt x="61288" y="50969"/>
                    <a:pt x="61288" y="50969"/>
                  </a:cubicBezTo>
                  <a:cubicBezTo>
                    <a:pt x="61002" y="51371"/>
                    <a:pt x="61002" y="51371"/>
                    <a:pt x="61002" y="51371"/>
                  </a:cubicBezTo>
                  <a:cubicBezTo>
                    <a:pt x="61002" y="51772"/>
                    <a:pt x="61002" y="52173"/>
                    <a:pt x="60715" y="52173"/>
                  </a:cubicBezTo>
                  <a:cubicBezTo>
                    <a:pt x="60715" y="52173"/>
                    <a:pt x="60429" y="52173"/>
                    <a:pt x="60429" y="52575"/>
                  </a:cubicBezTo>
                  <a:cubicBezTo>
                    <a:pt x="60429" y="52976"/>
                    <a:pt x="60143" y="52976"/>
                    <a:pt x="59856" y="53377"/>
                  </a:cubicBezTo>
                  <a:cubicBezTo>
                    <a:pt x="59856" y="53377"/>
                    <a:pt x="59570" y="53779"/>
                    <a:pt x="59284" y="53377"/>
                  </a:cubicBezTo>
                  <a:cubicBezTo>
                    <a:pt x="59284" y="53377"/>
                    <a:pt x="58997" y="52976"/>
                    <a:pt x="59284" y="52575"/>
                  </a:cubicBezTo>
                  <a:cubicBezTo>
                    <a:pt x="59284" y="52173"/>
                    <a:pt x="59284" y="51371"/>
                    <a:pt x="58997" y="50969"/>
                  </a:cubicBezTo>
                  <a:cubicBezTo>
                    <a:pt x="58997" y="50568"/>
                    <a:pt x="58711" y="50167"/>
                    <a:pt x="58424" y="50167"/>
                  </a:cubicBezTo>
                  <a:cubicBezTo>
                    <a:pt x="58424" y="50167"/>
                    <a:pt x="58424" y="50167"/>
                    <a:pt x="58424" y="50167"/>
                  </a:cubicBezTo>
                  <a:cubicBezTo>
                    <a:pt x="58138" y="50167"/>
                    <a:pt x="58138" y="50167"/>
                    <a:pt x="58138" y="49364"/>
                  </a:cubicBezTo>
                  <a:cubicBezTo>
                    <a:pt x="57852" y="48963"/>
                    <a:pt x="57852" y="48561"/>
                    <a:pt x="57852" y="48561"/>
                  </a:cubicBezTo>
                  <a:cubicBezTo>
                    <a:pt x="57565" y="48160"/>
                    <a:pt x="57565" y="47759"/>
                    <a:pt x="57565" y="46956"/>
                  </a:cubicBezTo>
                  <a:cubicBezTo>
                    <a:pt x="57565" y="46153"/>
                    <a:pt x="57565" y="45752"/>
                    <a:pt x="57852" y="45351"/>
                  </a:cubicBezTo>
                  <a:cubicBezTo>
                    <a:pt x="57852" y="44949"/>
                    <a:pt x="57852" y="44949"/>
                    <a:pt x="57852" y="44949"/>
                  </a:cubicBezTo>
                  <a:cubicBezTo>
                    <a:pt x="57852" y="44548"/>
                    <a:pt x="57565" y="44147"/>
                    <a:pt x="57279" y="44147"/>
                  </a:cubicBezTo>
                  <a:cubicBezTo>
                    <a:pt x="56992" y="44147"/>
                    <a:pt x="56992" y="42943"/>
                    <a:pt x="56992" y="42541"/>
                  </a:cubicBezTo>
                  <a:cubicBezTo>
                    <a:pt x="56992" y="42140"/>
                    <a:pt x="56992" y="42140"/>
                    <a:pt x="56992" y="42140"/>
                  </a:cubicBezTo>
                  <a:cubicBezTo>
                    <a:pt x="56992" y="41739"/>
                    <a:pt x="56992" y="41337"/>
                    <a:pt x="56706" y="41337"/>
                  </a:cubicBezTo>
                  <a:cubicBezTo>
                    <a:pt x="56420" y="40936"/>
                    <a:pt x="56420" y="40936"/>
                    <a:pt x="56420" y="40936"/>
                  </a:cubicBezTo>
                  <a:cubicBezTo>
                    <a:pt x="56420" y="40936"/>
                    <a:pt x="56420" y="40535"/>
                    <a:pt x="56420" y="40535"/>
                  </a:cubicBezTo>
                  <a:cubicBezTo>
                    <a:pt x="56420" y="40133"/>
                    <a:pt x="56706" y="40133"/>
                    <a:pt x="56992" y="39732"/>
                  </a:cubicBezTo>
                  <a:cubicBezTo>
                    <a:pt x="57279" y="39732"/>
                    <a:pt x="57279" y="39732"/>
                    <a:pt x="57279" y="39732"/>
                  </a:cubicBezTo>
                  <a:cubicBezTo>
                    <a:pt x="57565" y="39331"/>
                    <a:pt x="57852" y="38929"/>
                    <a:pt x="58138" y="38528"/>
                  </a:cubicBezTo>
                  <a:cubicBezTo>
                    <a:pt x="58424" y="38127"/>
                    <a:pt x="58997" y="37725"/>
                    <a:pt x="59284" y="37324"/>
                  </a:cubicBezTo>
                  <a:cubicBezTo>
                    <a:pt x="59284" y="36923"/>
                    <a:pt x="59284" y="36521"/>
                    <a:pt x="59284" y="36120"/>
                  </a:cubicBezTo>
                  <a:cubicBezTo>
                    <a:pt x="58997" y="35719"/>
                    <a:pt x="58997" y="35719"/>
                    <a:pt x="58997" y="35719"/>
                  </a:cubicBezTo>
                  <a:cubicBezTo>
                    <a:pt x="58997" y="35317"/>
                    <a:pt x="59284" y="35317"/>
                    <a:pt x="59284" y="35317"/>
                  </a:cubicBezTo>
                  <a:cubicBezTo>
                    <a:pt x="59570" y="34916"/>
                    <a:pt x="59570" y="34916"/>
                    <a:pt x="59570" y="34916"/>
                  </a:cubicBezTo>
                  <a:cubicBezTo>
                    <a:pt x="59570" y="34515"/>
                    <a:pt x="59284" y="33712"/>
                    <a:pt x="58997" y="33311"/>
                  </a:cubicBezTo>
                  <a:cubicBezTo>
                    <a:pt x="58711" y="32909"/>
                    <a:pt x="58711" y="32508"/>
                    <a:pt x="58711" y="31705"/>
                  </a:cubicBezTo>
                  <a:cubicBezTo>
                    <a:pt x="58711" y="31304"/>
                    <a:pt x="58711" y="31304"/>
                    <a:pt x="58711" y="31304"/>
                  </a:cubicBezTo>
                  <a:cubicBezTo>
                    <a:pt x="58711" y="30501"/>
                    <a:pt x="58711" y="30501"/>
                    <a:pt x="58997" y="30100"/>
                  </a:cubicBezTo>
                  <a:cubicBezTo>
                    <a:pt x="58997" y="29698"/>
                    <a:pt x="58997" y="29698"/>
                    <a:pt x="58997" y="29297"/>
                  </a:cubicBezTo>
                  <a:cubicBezTo>
                    <a:pt x="59284" y="28896"/>
                    <a:pt x="59284" y="28494"/>
                    <a:pt x="59570" y="28093"/>
                  </a:cubicBezTo>
                  <a:cubicBezTo>
                    <a:pt x="59570" y="28093"/>
                    <a:pt x="59856" y="27692"/>
                    <a:pt x="59856" y="27692"/>
                  </a:cubicBezTo>
                  <a:cubicBezTo>
                    <a:pt x="59856" y="26889"/>
                    <a:pt x="60143" y="26889"/>
                    <a:pt x="60429" y="26488"/>
                  </a:cubicBezTo>
                  <a:cubicBezTo>
                    <a:pt x="60429" y="26488"/>
                    <a:pt x="60715" y="26488"/>
                    <a:pt x="60715" y="26086"/>
                  </a:cubicBezTo>
                  <a:cubicBezTo>
                    <a:pt x="61002" y="26086"/>
                    <a:pt x="61288" y="25685"/>
                    <a:pt x="61575" y="26086"/>
                  </a:cubicBezTo>
                  <a:cubicBezTo>
                    <a:pt x="61575" y="26086"/>
                    <a:pt x="61861" y="26086"/>
                    <a:pt x="61861" y="26488"/>
                  </a:cubicBezTo>
                  <a:cubicBezTo>
                    <a:pt x="62147" y="26488"/>
                    <a:pt x="62720" y="26488"/>
                    <a:pt x="63007" y="26086"/>
                  </a:cubicBezTo>
                  <a:cubicBezTo>
                    <a:pt x="63007" y="26086"/>
                    <a:pt x="63293" y="26086"/>
                    <a:pt x="63293" y="26086"/>
                  </a:cubicBezTo>
                  <a:cubicBezTo>
                    <a:pt x="63579" y="25685"/>
                    <a:pt x="63866" y="25685"/>
                    <a:pt x="64152" y="25685"/>
                  </a:cubicBezTo>
                  <a:cubicBezTo>
                    <a:pt x="64152" y="25284"/>
                    <a:pt x="64439" y="25284"/>
                    <a:pt x="64725" y="24882"/>
                  </a:cubicBezTo>
                  <a:cubicBezTo>
                    <a:pt x="65298" y="24882"/>
                    <a:pt x="65298" y="24080"/>
                    <a:pt x="65298" y="23678"/>
                  </a:cubicBezTo>
                  <a:cubicBezTo>
                    <a:pt x="65298" y="23678"/>
                    <a:pt x="65011" y="23678"/>
                    <a:pt x="64725" y="23277"/>
                  </a:cubicBezTo>
                  <a:cubicBezTo>
                    <a:pt x="64725" y="23277"/>
                    <a:pt x="64439" y="23277"/>
                    <a:pt x="64439" y="22876"/>
                  </a:cubicBezTo>
                  <a:cubicBezTo>
                    <a:pt x="64439" y="22474"/>
                    <a:pt x="64439" y="22474"/>
                    <a:pt x="64439" y="22073"/>
                  </a:cubicBezTo>
                  <a:cubicBezTo>
                    <a:pt x="64725" y="21270"/>
                    <a:pt x="65298" y="21270"/>
                    <a:pt x="65871" y="21270"/>
                  </a:cubicBezTo>
                  <a:cubicBezTo>
                    <a:pt x="66157" y="20869"/>
                    <a:pt x="66157" y="20869"/>
                    <a:pt x="66157" y="20869"/>
                  </a:cubicBezTo>
                  <a:cubicBezTo>
                    <a:pt x="66157" y="20869"/>
                    <a:pt x="66157" y="20468"/>
                    <a:pt x="65871" y="20066"/>
                  </a:cubicBezTo>
                  <a:cubicBezTo>
                    <a:pt x="65584" y="19665"/>
                    <a:pt x="66157" y="19264"/>
                    <a:pt x="66443" y="18862"/>
                  </a:cubicBezTo>
                  <a:cubicBezTo>
                    <a:pt x="66730" y="18862"/>
                    <a:pt x="66730" y="18862"/>
                    <a:pt x="66730" y="18862"/>
                  </a:cubicBezTo>
                  <a:cubicBezTo>
                    <a:pt x="66730" y="18461"/>
                    <a:pt x="66730" y="18461"/>
                    <a:pt x="66730" y="18060"/>
                  </a:cubicBezTo>
                  <a:cubicBezTo>
                    <a:pt x="67016" y="17658"/>
                    <a:pt x="67016" y="17257"/>
                    <a:pt x="67303" y="17257"/>
                  </a:cubicBezTo>
                  <a:cubicBezTo>
                    <a:pt x="67589" y="16856"/>
                    <a:pt x="67589" y="15652"/>
                    <a:pt x="67303" y="15652"/>
                  </a:cubicBezTo>
                  <a:cubicBezTo>
                    <a:pt x="67303" y="15250"/>
                    <a:pt x="67303" y="15250"/>
                    <a:pt x="67303" y="15250"/>
                  </a:cubicBezTo>
                  <a:cubicBezTo>
                    <a:pt x="67016" y="14849"/>
                    <a:pt x="67016" y="14849"/>
                    <a:pt x="67016" y="14448"/>
                  </a:cubicBezTo>
                  <a:cubicBezTo>
                    <a:pt x="67016" y="14448"/>
                    <a:pt x="67016" y="14046"/>
                    <a:pt x="67303" y="14046"/>
                  </a:cubicBezTo>
                  <a:cubicBezTo>
                    <a:pt x="67589" y="13645"/>
                    <a:pt x="67589" y="13244"/>
                    <a:pt x="67589" y="13244"/>
                  </a:cubicBezTo>
                  <a:cubicBezTo>
                    <a:pt x="67875" y="12842"/>
                    <a:pt x="67875" y="12441"/>
                    <a:pt x="67875" y="12441"/>
                  </a:cubicBezTo>
                  <a:cubicBezTo>
                    <a:pt x="68162" y="11638"/>
                    <a:pt x="68448" y="11638"/>
                    <a:pt x="68735" y="11638"/>
                  </a:cubicBezTo>
                  <a:cubicBezTo>
                    <a:pt x="69021" y="11638"/>
                    <a:pt x="69021" y="11638"/>
                    <a:pt x="69021" y="11638"/>
                  </a:cubicBezTo>
                  <a:cubicBezTo>
                    <a:pt x="69021" y="11237"/>
                    <a:pt x="69021" y="11237"/>
                    <a:pt x="69021" y="10836"/>
                  </a:cubicBezTo>
                  <a:cubicBezTo>
                    <a:pt x="69021" y="10434"/>
                    <a:pt x="69021" y="10033"/>
                    <a:pt x="69307" y="9632"/>
                  </a:cubicBezTo>
                  <a:cubicBezTo>
                    <a:pt x="69307" y="9230"/>
                    <a:pt x="69021" y="8428"/>
                    <a:pt x="68735" y="8428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353"/>
            <p:cNvSpPr/>
            <p:nvPr/>
          </p:nvSpPr>
          <p:spPr>
            <a:xfrm>
              <a:off x="2308226" y="2043118"/>
              <a:ext cx="1484400" cy="1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60" y="57627"/>
                  </a:moveTo>
                  <a:cubicBezTo>
                    <a:pt x="6379" y="58644"/>
                    <a:pt x="9721" y="56610"/>
                    <a:pt x="9113" y="59322"/>
                  </a:cubicBezTo>
                  <a:cubicBezTo>
                    <a:pt x="8810" y="60677"/>
                    <a:pt x="8810" y="62372"/>
                    <a:pt x="8810" y="63728"/>
                  </a:cubicBezTo>
                  <a:cubicBezTo>
                    <a:pt x="8506" y="64745"/>
                    <a:pt x="6379" y="68135"/>
                    <a:pt x="7898" y="68813"/>
                  </a:cubicBezTo>
                  <a:cubicBezTo>
                    <a:pt x="8202" y="69152"/>
                    <a:pt x="7594" y="70169"/>
                    <a:pt x="8506" y="70508"/>
                  </a:cubicBezTo>
                  <a:cubicBezTo>
                    <a:pt x="8810" y="70847"/>
                    <a:pt x="9113" y="71525"/>
                    <a:pt x="9417" y="71864"/>
                  </a:cubicBezTo>
                  <a:cubicBezTo>
                    <a:pt x="9417" y="71864"/>
                    <a:pt x="9417" y="72203"/>
                    <a:pt x="9721" y="72542"/>
                  </a:cubicBezTo>
                  <a:cubicBezTo>
                    <a:pt x="10632" y="75593"/>
                    <a:pt x="13974" y="73559"/>
                    <a:pt x="16101" y="74237"/>
                  </a:cubicBezTo>
                  <a:cubicBezTo>
                    <a:pt x="16708" y="74576"/>
                    <a:pt x="15493" y="75932"/>
                    <a:pt x="15493" y="76610"/>
                  </a:cubicBezTo>
                  <a:cubicBezTo>
                    <a:pt x="15493" y="78644"/>
                    <a:pt x="15493" y="80000"/>
                    <a:pt x="16708" y="81355"/>
                  </a:cubicBezTo>
                  <a:cubicBezTo>
                    <a:pt x="17012" y="81694"/>
                    <a:pt x="17924" y="85084"/>
                    <a:pt x="18227" y="85423"/>
                  </a:cubicBezTo>
                  <a:cubicBezTo>
                    <a:pt x="18835" y="86779"/>
                    <a:pt x="18227" y="88135"/>
                    <a:pt x="19443" y="89152"/>
                  </a:cubicBezTo>
                  <a:cubicBezTo>
                    <a:pt x="19443" y="89491"/>
                    <a:pt x="19443" y="89491"/>
                    <a:pt x="19443" y="89491"/>
                  </a:cubicBezTo>
                  <a:cubicBezTo>
                    <a:pt x="19746" y="89152"/>
                    <a:pt x="20050" y="89152"/>
                    <a:pt x="20050" y="89152"/>
                  </a:cubicBezTo>
                  <a:cubicBezTo>
                    <a:pt x="20354" y="89152"/>
                    <a:pt x="20658" y="88813"/>
                    <a:pt x="20962" y="88813"/>
                  </a:cubicBezTo>
                  <a:cubicBezTo>
                    <a:pt x="20962" y="88474"/>
                    <a:pt x="21265" y="88474"/>
                    <a:pt x="21265" y="88474"/>
                  </a:cubicBezTo>
                  <a:cubicBezTo>
                    <a:pt x="21569" y="88474"/>
                    <a:pt x="21873" y="89152"/>
                    <a:pt x="21873" y="89491"/>
                  </a:cubicBezTo>
                  <a:cubicBezTo>
                    <a:pt x="21873" y="89830"/>
                    <a:pt x="21873" y="89830"/>
                    <a:pt x="21873" y="89830"/>
                  </a:cubicBezTo>
                  <a:cubicBezTo>
                    <a:pt x="22177" y="90169"/>
                    <a:pt x="24303" y="89830"/>
                    <a:pt x="24607" y="89830"/>
                  </a:cubicBezTo>
                  <a:cubicBezTo>
                    <a:pt x="24911" y="89491"/>
                    <a:pt x="25215" y="89491"/>
                    <a:pt x="25518" y="89491"/>
                  </a:cubicBezTo>
                  <a:cubicBezTo>
                    <a:pt x="25822" y="89491"/>
                    <a:pt x="25822" y="89491"/>
                    <a:pt x="26126" y="89491"/>
                  </a:cubicBezTo>
                  <a:cubicBezTo>
                    <a:pt x="26126" y="89152"/>
                    <a:pt x="26126" y="89152"/>
                    <a:pt x="26126" y="89152"/>
                  </a:cubicBezTo>
                  <a:cubicBezTo>
                    <a:pt x="26430" y="89152"/>
                    <a:pt x="26430" y="89152"/>
                    <a:pt x="26430" y="89152"/>
                  </a:cubicBezTo>
                  <a:cubicBezTo>
                    <a:pt x="26734" y="89152"/>
                    <a:pt x="26734" y="89152"/>
                    <a:pt x="27037" y="89152"/>
                  </a:cubicBezTo>
                  <a:cubicBezTo>
                    <a:pt x="27341" y="88813"/>
                    <a:pt x="27645" y="88813"/>
                    <a:pt x="28253" y="89152"/>
                  </a:cubicBezTo>
                  <a:cubicBezTo>
                    <a:pt x="28556" y="89152"/>
                    <a:pt x="28556" y="89152"/>
                    <a:pt x="28556" y="89152"/>
                  </a:cubicBezTo>
                  <a:cubicBezTo>
                    <a:pt x="28860" y="89491"/>
                    <a:pt x="29164" y="89491"/>
                    <a:pt x="29468" y="89830"/>
                  </a:cubicBezTo>
                  <a:cubicBezTo>
                    <a:pt x="29468" y="89830"/>
                    <a:pt x="29772" y="89830"/>
                    <a:pt x="30075" y="89830"/>
                  </a:cubicBezTo>
                  <a:cubicBezTo>
                    <a:pt x="30379" y="89830"/>
                    <a:pt x="30683" y="90169"/>
                    <a:pt x="30683" y="90169"/>
                  </a:cubicBezTo>
                  <a:cubicBezTo>
                    <a:pt x="30987" y="90508"/>
                    <a:pt x="30987" y="90508"/>
                    <a:pt x="30987" y="90508"/>
                  </a:cubicBezTo>
                  <a:cubicBezTo>
                    <a:pt x="30987" y="90508"/>
                    <a:pt x="31291" y="90847"/>
                    <a:pt x="31291" y="90847"/>
                  </a:cubicBezTo>
                  <a:cubicBezTo>
                    <a:pt x="31291" y="90847"/>
                    <a:pt x="31291" y="90847"/>
                    <a:pt x="31291" y="90508"/>
                  </a:cubicBezTo>
                  <a:cubicBezTo>
                    <a:pt x="31291" y="89830"/>
                    <a:pt x="31594" y="89491"/>
                    <a:pt x="31898" y="89491"/>
                  </a:cubicBezTo>
                  <a:cubicBezTo>
                    <a:pt x="32202" y="89491"/>
                    <a:pt x="32506" y="89830"/>
                    <a:pt x="32506" y="90169"/>
                  </a:cubicBezTo>
                  <a:cubicBezTo>
                    <a:pt x="32506" y="90169"/>
                    <a:pt x="32810" y="90169"/>
                    <a:pt x="33113" y="90169"/>
                  </a:cubicBezTo>
                  <a:cubicBezTo>
                    <a:pt x="33113" y="90169"/>
                    <a:pt x="33417" y="90169"/>
                    <a:pt x="33417" y="90169"/>
                  </a:cubicBezTo>
                  <a:cubicBezTo>
                    <a:pt x="33721" y="90169"/>
                    <a:pt x="33721" y="90169"/>
                    <a:pt x="34025" y="90169"/>
                  </a:cubicBezTo>
                  <a:cubicBezTo>
                    <a:pt x="34329" y="90169"/>
                    <a:pt x="34632" y="89830"/>
                    <a:pt x="34936" y="90169"/>
                  </a:cubicBezTo>
                  <a:cubicBezTo>
                    <a:pt x="35240" y="90169"/>
                    <a:pt x="35240" y="90169"/>
                    <a:pt x="35544" y="90169"/>
                  </a:cubicBezTo>
                  <a:cubicBezTo>
                    <a:pt x="35848" y="90169"/>
                    <a:pt x="36151" y="90508"/>
                    <a:pt x="36455" y="90508"/>
                  </a:cubicBezTo>
                  <a:cubicBezTo>
                    <a:pt x="36759" y="90847"/>
                    <a:pt x="37367" y="90508"/>
                    <a:pt x="37670" y="90508"/>
                  </a:cubicBezTo>
                  <a:cubicBezTo>
                    <a:pt x="37974" y="90508"/>
                    <a:pt x="38278" y="90508"/>
                    <a:pt x="38582" y="90847"/>
                  </a:cubicBezTo>
                  <a:cubicBezTo>
                    <a:pt x="38582" y="90847"/>
                    <a:pt x="38582" y="91186"/>
                    <a:pt x="38582" y="91525"/>
                  </a:cubicBezTo>
                  <a:cubicBezTo>
                    <a:pt x="38582" y="91864"/>
                    <a:pt x="38582" y="91864"/>
                    <a:pt x="37367" y="92203"/>
                  </a:cubicBezTo>
                  <a:cubicBezTo>
                    <a:pt x="37367" y="92203"/>
                    <a:pt x="37367" y="92203"/>
                    <a:pt x="37063" y="92203"/>
                  </a:cubicBezTo>
                  <a:cubicBezTo>
                    <a:pt x="37063" y="92203"/>
                    <a:pt x="37063" y="92203"/>
                    <a:pt x="37063" y="92203"/>
                  </a:cubicBezTo>
                  <a:cubicBezTo>
                    <a:pt x="37063" y="92203"/>
                    <a:pt x="37367" y="92542"/>
                    <a:pt x="38278" y="92542"/>
                  </a:cubicBezTo>
                  <a:cubicBezTo>
                    <a:pt x="38582" y="92542"/>
                    <a:pt x="38582" y="92542"/>
                    <a:pt x="38582" y="92542"/>
                  </a:cubicBezTo>
                  <a:cubicBezTo>
                    <a:pt x="38886" y="92881"/>
                    <a:pt x="39189" y="92881"/>
                    <a:pt x="39189" y="93220"/>
                  </a:cubicBezTo>
                  <a:cubicBezTo>
                    <a:pt x="39493" y="93220"/>
                    <a:pt x="39797" y="93559"/>
                    <a:pt x="40101" y="93559"/>
                  </a:cubicBezTo>
                  <a:cubicBezTo>
                    <a:pt x="40405" y="93559"/>
                    <a:pt x="40405" y="93898"/>
                    <a:pt x="40405" y="93898"/>
                  </a:cubicBezTo>
                  <a:cubicBezTo>
                    <a:pt x="40405" y="93898"/>
                    <a:pt x="40708" y="93898"/>
                    <a:pt x="40708" y="93559"/>
                  </a:cubicBezTo>
                  <a:cubicBezTo>
                    <a:pt x="40708" y="93559"/>
                    <a:pt x="40708" y="93220"/>
                    <a:pt x="41012" y="93220"/>
                  </a:cubicBezTo>
                  <a:cubicBezTo>
                    <a:pt x="41012" y="93220"/>
                    <a:pt x="41316" y="93220"/>
                    <a:pt x="41620" y="93559"/>
                  </a:cubicBezTo>
                  <a:cubicBezTo>
                    <a:pt x="41620" y="93898"/>
                    <a:pt x="41924" y="93898"/>
                    <a:pt x="42227" y="94237"/>
                  </a:cubicBezTo>
                  <a:cubicBezTo>
                    <a:pt x="42835" y="94576"/>
                    <a:pt x="43139" y="94915"/>
                    <a:pt x="43443" y="95254"/>
                  </a:cubicBezTo>
                  <a:cubicBezTo>
                    <a:pt x="44050" y="95932"/>
                    <a:pt x="44050" y="95932"/>
                    <a:pt x="44354" y="95932"/>
                  </a:cubicBezTo>
                  <a:cubicBezTo>
                    <a:pt x="44658" y="95593"/>
                    <a:pt x="44962" y="95593"/>
                    <a:pt x="45265" y="95932"/>
                  </a:cubicBezTo>
                  <a:cubicBezTo>
                    <a:pt x="45265" y="95932"/>
                    <a:pt x="45569" y="95932"/>
                    <a:pt x="45569" y="95932"/>
                  </a:cubicBezTo>
                  <a:cubicBezTo>
                    <a:pt x="46177" y="96271"/>
                    <a:pt x="46177" y="96271"/>
                    <a:pt x="46481" y="95593"/>
                  </a:cubicBezTo>
                  <a:cubicBezTo>
                    <a:pt x="46784" y="95254"/>
                    <a:pt x="46784" y="95254"/>
                    <a:pt x="47088" y="94915"/>
                  </a:cubicBezTo>
                  <a:cubicBezTo>
                    <a:pt x="47392" y="94915"/>
                    <a:pt x="47392" y="94915"/>
                    <a:pt x="47392" y="94237"/>
                  </a:cubicBezTo>
                  <a:cubicBezTo>
                    <a:pt x="47392" y="94237"/>
                    <a:pt x="47392" y="93898"/>
                    <a:pt x="47392" y="93898"/>
                  </a:cubicBezTo>
                  <a:cubicBezTo>
                    <a:pt x="47392" y="93559"/>
                    <a:pt x="47392" y="93559"/>
                    <a:pt x="48000" y="93220"/>
                  </a:cubicBezTo>
                  <a:cubicBezTo>
                    <a:pt x="48000" y="92881"/>
                    <a:pt x="48000" y="92881"/>
                    <a:pt x="48000" y="92881"/>
                  </a:cubicBezTo>
                  <a:cubicBezTo>
                    <a:pt x="48000" y="92881"/>
                    <a:pt x="47696" y="92542"/>
                    <a:pt x="48303" y="92203"/>
                  </a:cubicBezTo>
                  <a:cubicBezTo>
                    <a:pt x="48303" y="92203"/>
                    <a:pt x="48303" y="92203"/>
                    <a:pt x="48303" y="92203"/>
                  </a:cubicBezTo>
                  <a:cubicBezTo>
                    <a:pt x="48303" y="92203"/>
                    <a:pt x="48303" y="92203"/>
                    <a:pt x="48303" y="92203"/>
                  </a:cubicBezTo>
                  <a:cubicBezTo>
                    <a:pt x="48607" y="92203"/>
                    <a:pt x="48607" y="92542"/>
                    <a:pt x="48911" y="93559"/>
                  </a:cubicBezTo>
                  <a:cubicBezTo>
                    <a:pt x="48911" y="93898"/>
                    <a:pt x="48911" y="93898"/>
                    <a:pt x="48911" y="93898"/>
                  </a:cubicBezTo>
                  <a:cubicBezTo>
                    <a:pt x="49215" y="94576"/>
                    <a:pt x="49215" y="94576"/>
                    <a:pt x="49518" y="94915"/>
                  </a:cubicBezTo>
                  <a:cubicBezTo>
                    <a:pt x="49822" y="95254"/>
                    <a:pt x="50126" y="95932"/>
                    <a:pt x="50126" y="96271"/>
                  </a:cubicBezTo>
                  <a:cubicBezTo>
                    <a:pt x="50126" y="96271"/>
                    <a:pt x="50126" y="96271"/>
                    <a:pt x="50126" y="96271"/>
                  </a:cubicBezTo>
                  <a:cubicBezTo>
                    <a:pt x="50430" y="96271"/>
                    <a:pt x="50430" y="96610"/>
                    <a:pt x="50430" y="96610"/>
                  </a:cubicBezTo>
                  <a:cubicBezTo>
                    <a:pt x="50430" y="96949"/>
                    <a:pt x="50430" y="96949"/>
                    <a:pt x="50126" y="97288"/>
                  </a:cubicBezTo>
                  <a:cubicBezTo>
                    <a:pt x="49518" y="97627"/>
                    <a:pt x="49215" y="97966"/>
                    <a:pt x="48911" y="98305"/>
                  </a:cubicBezTo>
                  <a:cubicBezTo>
                    <a:pt x="48911" y="98305"/>
                    <a:pt x="48911" y="98644"/>
                    <a:pt x="48911" y="98644"/>
                  </a:cubicBezTo>
                  <a:cubicBezTo>
                    <a:pt x="48911" y="98983"/>
                    <a:pt x="49215" y="98983"/>
                    <a:pt x="49215" y="98983"/>
                  </a:cubicBezTo>
                  <a:cubicBezTo>
                    <a:pt x="49518" y="99322"/>
                    <a:pt x="49822" y="99661"/>
                    <a:pt x="49822" y="100677"/>
                  </a:cubicBezTo>
                  <a:cubicBezTo>
                    <a:pt x="49822" y="100677"/>
                    <a:pt x="50126" y="101016"/>
                    <a:pt x="50126" y="101016"/>
                  </a:cubicBezTo>
                  <a:cubicBezTo>
                    <a:pt x="50126" y="101355"/>
                    <a:pt x="50126" y="101694"/>
                    <a:pt x="50126" y="101694"/>
                  </a:cubicBezTo>
                  <a:cubicBezTo>
                    <a:pt x="50126" y="102033"/>
                    <a:pt x="50126" y="102372"/>
                    <a:pt x="50734" y="102372"/>
                  </a:cubicBezTo>
                  <a:cubicBezTo>
                    <a:pt x="50734" y="102372"/>
                    <a:pt x="51037" y="102033"/>
                    <a:pt x="51037" y="101694"/>
                  </a:cubicBezTo>
                  <a:cubicBezTo>
                    <a:pt x="51037" y="101355"/>
                    <a:pt x="51341" y="101016"/>
                    <a:pt x="51341" y="101016"/>
                  </a:cubicBezTo>
                  <a:cubicBezTo>
                    <a:pt x="51645" y="101016"/>
                    <a:pt x="51645" y="100677"/>
                    <a:pt x="51645" y="100338"/>
                  </a:cubicBezTo>
                  <a:cubicBezTo>
                    <a:pt x="51949" y="100338"/>
                    <a:pt x="51949" y="100000"/>
                    <a:pt x="51949" y="100338"/>
                  </a:cubicBezTo>
                  <a:cubicBezTo>
                    <a:pt x="52253" y="100338"/>
                    <a:pt x="52253" y="100338"/>
                    <a:pt x="52253" y="100677"/>
                  </a:cubicBezTo>
                  <a:cubicBezTo>
                    <a:pt x="52253" y="100677"/>
                    <a:pt x="52556" y="101016"/>
                    <a:pt x="52556" y="101016"/>
                  </a:cubicBezTo>
                  <a:cubicBezTo>
                    <a:pt x="52556" y="101355"/>
                    <a:pt x="52556" y="101694"/>
                    <a:pt x="52860" y="102372"/>
                  </a:cubicBezTo>
                  <a:cubicBezTo>
                    <a:pt x="52860" y="102372"/>
                    <a:pt x="53164" y="102711"/>
                    <a:pt x="53164" y="102711"/>
                  </a:cubicBezTo>
                  <a:cubicBezTo>
                    <a:pt x="53468" y="103050"/>
                    <a:pt x="53468" y="103050"/>
                    <a:pt x="53468" y="103050"/>
                  </a:cubicBezTo>
                  <a:cubicBezTo>
                    <a:pt x="53772" y="103728"/>
                    <a:pt x="53468" y="104406"/>
                    <a:pt x="53468" y="104745"/>
                  </a:cubicBezTo>
                  <a:cubicBezTo>
                    <a:pt x="53164" y="105084"/>
                    <a:pt x="52860" y="105423"/>
                    <a:pt x="52860" y="105423"/>
                  </a:cubicBezTo>
                  <a:cubicBezTo>
                    <a:pt x="52556" y="105423"/>
                    <a:pt x="52556" y="105762"/>
                    <a:pt x="52556" y="106440"/>
                  </a:cubicBezTo>
                  <a:cubicBezTo>
                    <a:pt x="52556" y="106779"/>
                    <a:pt x="52556" y="106779"/>
                    <a:pt x="52860" y="106779"/>
                  </a:cubicBezTo>
                  <a:cubicBezTo>
                    <a:pt x="52860" y="107118"/>
                    <a:pt x="53164" y="107118"/>
                    <a:pt x="53164" y="107457"/>
                  </a:cubicBezTo>
                  <a:cubicBezTo>
                    <a:pt x="53468" y="107796"/>
                    <a:pt x="53468" y="107796"/>
                    <a:pt x="53772" y="108135"/>
                  </a:cubicBezTo>
                  <a:cubicBezTo>
                    <a:pt x="54075" y="108135"/>
                    <a:pt x="54075" y="108135"/>
                    <a:pt x="54075" y="108135"/>
                  </a:cubicBezTo>
                  <a:cubicBezTo>
                    <a:pt x="54379" y="108474"/>
                    <a:pt x="54075" y="108474"/>
                    <a:pt x="54075" y="108813"/>
                  </a:cubicBezTo>
                  <a:cubicBezTo>
                    <a:pt x="54075" y="108813"/>
                    <a:pt x="54075" y="108813"/>
                    <a:pt x="54075" y="108813"/>
                  </a:cubicBezTo>
                  <a:cubicBezTo>
                    <a:pt x="54075" y="108813"/>
                    <a:pt x="54075" y="108813"/>
                    <a:pt x="54075" y="108813"/>
                  </a:cubicBezTo>
                  <a:cubicBezTo>
                    <a:pt x="54075" y="108813"/>
                    <a:pt x="54379" y="108813"/>
                    <a:pt x="54987" y="108813"/>
                  </a:cubicBezTo>
                  <a:cubicBezTo>
                    <a:pt x="55291" y="108813"/>
                    <a:pt x="55291" y="108813"/>
                    <a:pt x="55594" y="109152"/>
                  </a:cubicBezTo>
                  <a:cubicBezTo>
                    <a:pt x="55594" y="109152"/>
                    <a:pt x="55898" y="109152"/>
                    <a:pt x="55898" y="109152"/>
                  </a:cubicBezTo>
                  <a:cubicBezTo>
                    <a:pt x="56810" y="109152"/>
                    <a:pt x="56810" y="110508"/>
                    <a:pt x="56810" y="111186"/>
                  </a:cubicBezTo>
                  <a:cubicBezTo>
                    <a:pt x="56810" y="111864"/>
                    <a:pt x="56810" y="112203"/>
                    <a:pt x="56506" y="112542"/>
                  </a:cubicBezTo>
                  <a:cubicBezTo>
                    <a:pt x="56506" y="112881"/>
                    <a:pt x="56506" y="112881"/>
                    <a:pt x="56506" y="112881"/>
                  </a:cubicBezTo>
                  <a:cubicBezTo>
                    <a:pt x="56506" y="112881"/>
                    <a:pt x="56810" y="112881"/>
                    <a:pt x="56810" y="112881"/>
                  </a:cubicBezTo>
                  <a:cubicBezTo>
                    <a:pt x="57113" y="113220"/>
                    <a:pt x="57417" y="113220"/>
                    <a:pt x="57417" y="113559"/>
                  </a:cubicBezTo>
                  <a:cubicBezTo>
                    <a:pt x="57417" y="113559"/>
                    <a:pt x="58025" y="113898"/>
                    <a:pt x="58329" y="114237"/>
                  </a:cubicBezTo>
                  <a:cubicBezTo>
                    <a:pt x="58329" y="114237"/>
                    <a:pt x="58632" y="114237"/>
                    <a:pt x="58936" y="114576"/>
                  </a:cubicBezTo>
                  <a:cubicBezTo>
                    <a:pt x="58936" y="114576"/>
                    <a:pt x="58936" y="114576"/>
                    <a:pt x="58936" y="114576"/>
                  </a:cubicBezTo>
                  <a:cubicBezTo>
                    <a:pt x="59240" y="114915"/>
                    <a:pt x="59240" y="115254"/>
                    <a:pt x="59544" y="114915"/>
                  </a:cubicBezTo>
                  <a:cubicBezTo>
                    <a:pt x="59544" y="114915"/>
                    <a:pt x="59544" y="114915"/>
                    <a:pt x="59544" y="114915"/>
                  </a:cubicBezTo>
                  <a:cubicBezTo>
                    <a:pt x="59544" y="114237"/>
                    <a:pt x="60151" y="113898"/>
                    <a:pt x="61063" y="113898"/>
                  </a:cubicBezTo>
                  <a:cubicBezTo>
                    <a:pt x="61063" y="113898"/>
                    <a:pt x="61367" y="113898"/>
                    <a:pt x="61367" y="113898"/>
                  </a:cubicBezTo>
                  <a:cubicBezTo>
                    <a:pt x="61367" y="114237"/>
                    <a:pt x="61367" y="114237"/>
                    <a:pt x="61367" y="114576"/>
                  </a:cubicBezTo>
                  <a:cubicBezTo>
                    <a:pt x="61367" y="114576"/>
                    <a:pt x="61367" y="114576"/>
                    <a:pt x="61367" y="114576"/>
                  </a:cubicBezTo>
                  <a:cubicBezTo>
                    <a:pt x="61670" y="114576"/>
                    <a:pt x="61670" y="114576"/>
                    <a:pt x="61670" y="114576"/>
                  </a:cubicBezTo>
                  <a:cubicBezTo>
                    <a:pt x="61670" y="114576"/>
                    <a:pt x="61974" y="114576"/>
                    <a:pt x="62278" y="115254"/>
                  </a:cubicBezTo>
                  <a:cubicBezTo>
                    <a:pt x="62582" y="115254"/>
                    <a:pt x="62582" y="115593"/>
                    <a:pt x="62582" y="115932"/>
                  </a:cubicBezTo>
                  <a:cubicBezTo>
                    <a:pt x="62886" y="116271"/>
                    <a:pt x="62886" y="116271"/>
                    <a:pt x="62886" y="116271"/>
                  </a:cubicBezTo>
                  <a:cubicBezTo>
                    <a:pt x="63189" y="116271"/>
                    <a:pt x="63493" y="116271"/>
                    <a:pt x="63493" y="116949"/>
                  </a:cubicBezTo>
                  <a:cubicBezTo>
                    <a:pt x="63493" y="117627"/>
                    <a:pt x="63493" y="117627"/>
                    <a:pt x="63797" y="117627"/>
                  </a:cubicBezTo>
                  <a:cubicBezTo>
                    <a:pt x="64101" y="117966"/>
                    <a:pt x="64101" y="117966"/>
                    <a:pt x="64405" y="117966"/>
                  </a:cubicBezTo>
                  <a:cubicBezTo>
                    <a:pt x="64405" y="118305"/>
                    <a:pt x="64708" y="118305"/>
                    <a:pt x="64708" y="118305"/>
                  </a:cubicBezTo>
                  <a:cubicBezTo>
                    <a:pt x="65012" y="118305"/>
                    <a:pt x="65620" y="118305"/>
                    <a:pt x="65620" y="118983"/>
                  </a:cubicBezTo>
                  <a:cubicBezTo>
                    <a:pt x="65620" y="119322"/>
                    <a:pt x="65924" y="119322"/>
                    <a:pt x="65924" y="119322"/>
                  </a:cubicBezTo>
                  <a:cubicBezTo>
                    <a:pt x="66227" y="119661"/>
                    <a:pt x="66531" y="119661"/>
                    <a:pt x="66531" y="119661"/>
                  </a:cubicBezTo>
                  <a:cubicBezTo>
                    <a:pt x="66531" y="119661"/>
                    <a:pt x="66531" y="119999"/>
                    <a:pt x="66835" y="119999"/>
                  </a:cubicBezTo>
                  <a:cubicBezTo>
                    <a:pt x="67139" y="119661"/>
                    <a:pt x="67746" y="119322"/>
                    <a:pt x="68050" y="119322"/>
                  </a:cubicBezTo>
                  <a:cubicBezTo>
                    <a:pt x="68050" y="119322"/>
                    <a:pt x="68354" y="119322"/>
                    <a:pt x="68354" y="118983"/>
                  </a:cubicBezTo>
                  <a:cubicBezTo>
                    <a:pt x="68354" y="118983"/>
                    <a:pt x="68658" y="118644"/>
                    <a:pt x="69265" y="118644"/>
                  </a:cubicBezTo>
                  <a:cubicBezTo>
                    <a:pt x="69265" y="118644"/>
                    <a:pt x="69569" y="118644"/>
                    <a:pt x="69873" y="118644"/>
                  </a:cubicBezTo>
                  <a:cubicBezTo>
                    <a:pt x="70177" y="118305"/>
                    <a:pt x="70481" y="118305"/>
                    <a:pt x="70784" y="118305"/>
                  </a:cubicBezTo>
                  <a:cubicBezTo>
                    <a:pt x="71392" y="118305"/>
                    <a:pt x="71696" y="117966"/>
                    <a:pt x="72000" y="117627"/>
                  </a:cubicBezTo>
                  <a:cubicBezTo>
                    <a:pt x="72000" y="117288"/>
                    <a:pt x="72000" y="116949"/>
                    <a:pt x="71392" y="116610"/>
                  </a:cubicBezTo>
                  <a:cubicBezTo>
                    <a:pt x="71392" y="116610"/>
                    <a:pt x="71392" y="116610"/>
                    <a:pt x="71392" y="116610"/>
                  </a:cubicBezTo>
                  <a:cubicBezTo>
                    <a:pt x="71088" y="116271"/>
                    <a:pt x="71088" y="115932"/>
                    <a:pt x="70784" y="115932"/>
                  </a:cubicBezTo>
                  <a:cubicBezTo>
                    <a:pt x="70481" y="115932"/>
                    <a:pt x="70481" y="115932"/>
                    <a:pt x="70481" y="115932"/>
                  </a:cubicBezTo>
                  <a:cubicBezTo>
                    <a:pt x="70481" y="115593"/>
                    <a:pt x="70177" y="115593"/>
                    <a:pt x="69873" y="115932"/>
                  </a:cubicBezTo>
                  <a:cubicBezTo>
                    <a:pt x="69569" y="115932"/>
                    <a:pt x="69265" y="115932"/>
                    <a:pt x="69265" y="115593"/>
                  </a:cubicBezTo>
                  <a:cubicBezTo>
                    <a:pt x="68962" y="115593"/>
                    <a:pt x="68962" y="115593"/>
                    <a:pt x="68962" y="115593"/>
                  </a:cubicBezTo>
                  <a:cubicBezTo>
                    <a:pt x="68962" y="114915"/>
                    <a:pt x="69569" y="113898"/>
                    <a:pt x="69569" y="113898"/>
                  </a:cubicBezTo>
                  <a:cubicBezTo>
                    <a:pt x="69873" y="113559"/>
                    <a:pt x="69873" y="113220"/>
                    <a:pt x="70177" y="112881"/>
                  </a:cubicBezTo>
                  <a:cubicBezTo>
                    <a:pt x="70481" y="112881"/>
                    <a:pt x="70481" y="112881"/>
                    <a:pt x="70784" y="112542"/>
                  </a:cubicBezTo>
                  <a:cubicBezTo>
                    <a:pt x="70784" y="112542"/>
                    <a:pt x="71088" y="112542"/>
                    <a:pt x="71696" y="112542"/>
                  </a:cubicBezTo>
                  <a:cubicBezTo>
                    <a:pt x="72000" y="112542"/>
                    <a:pt x="72303" y="112542"/>
                    <a:pt x="72607" y="112542"/>
                  </a:cubicBezTo>
                  <a:cubicBezTo>
                    <a:pt x="72911" y="112542"/>
                    <a:pt x="72911" y="112203"/>
                    <a:pt x="73215" y="111864"/>
                  </a:cubicBezTo>
                  <a:cubicBezTo>
                    <a:pt x="73215" y="111525"/>
                    <a:pt x="73518" y="111525"/>
                    <a:pt x="73518" y="111186"/>
                  </a:cubicBezTo>
                  <a:cubicBezTo>
                    <a:pt x="73822" y="110847"/>
                    <a:pt x="74126" y="110847"/>
                    <a:pt x="74126" y="110847"/>
                  </a:cubicBezTo>
                  <a:cubicBezTo>
                    <a:pt x="74430" y="110508"/>
                    <a:pt x="74734" y="110508"/>
                    <a:pt x="75037" y="110169"/>
                  </a:cubicBezTo>
                  <a:cubicBezTo>
                    <a:pt x="75037" y="110169"/>
                    <a:pt x="75037" y="109830"/>
                    <a:pt x="75037" y="109491"/>
                  </a:cubicBezTo>
                  <a:cubicBezTo>
                    <a:pt x="75037" y="109491"/>
                    <a:pt x="75037" y="109152"/>
                    <a:pt x="75037" y="108813"/>
                  </a:cubicBezTo>
                  <a:cubicBezTo>
                    <a:pt x="75341" y="108474"/>
                    <a:pt x="75645" y="108135"/>
                    <a:pt x="75645" y="108135"/>
                  </a:cubicBezTo>
                  <a:cubicBezTo>
                    <a:pt x="75645" y="108135"/>
                    <a:pt x="75341" y="107796"/>
                    <a:pt x="75037" y="107457"/>
                  </a:cubicBezTo>
                  <a:cubicBezTo>
                    <a:pt x="75037" y="107457"/>
                    <a:pt x="75037" y="107457"/>
                    <a:pt x="75037" y="107457"/>
                  </a:cubicBezTo>
                  <a:cubicBezTo>
                    <a:pt x="74734" y="107118"/>
                    <a:pt x="74734" y="107118"/>
                    <a:pt x="74734" y="106440"/>
                  </a:cubicBezTo>
                  <a:cubicBezTo>
                    <a:pt x="74734" y="105762"/>
                    <a:pt x="74734" y="105762"/>
                    <a:pt x="74734" y="105762"/>
                  </a:cubicBezTo>
                  <a:cubicBezTo>
                    <a:pt x="75037" y="105423"/>
                    <a:pt x="75037" y="105423"/>
                    <a:pt x="74734" y="105084"/>
                  </a:cubicBezTo>
                  <a:cubicBezTo>
                    <a:pt x="74734" y="104745"/>
                    <a:pt x="75037" y="104406"/>
                    <a:pt x="75341" y="104067"/>
                  </a:cubicBezTo>
                  <a:cubicBezTo>
                    <a:pt x="75341" y="104067"/>
                    <a:pt x="75341" y="104067"/>
                    <a:pt x="75341" y="104067"/>
                  </a:cubicBezTo>
                  <a:cubicBezTo>
                    <a:pt x="75037" y="103728"/>
                    <a:pt x="75341" y="103389"/>
                    <a:pt x="75341" y="103050"/>
                  </a:cubicBezTo>
                  <a:cubicBezTo>
                    <a:pt x="75341" y="102711"/>
                    <a:pt x="75645" y="102711"/>
                    <a:pt x="75341" y="102372"/>
                  </a:cubicBezTo>
                  <a:cubicBezTo>
                    <a:pt x="74734" y="102033"/>
                    <a:pt x="74734" y="101355"/>
                    <a:pt x="74734" y="101016"/>
                  </a:cubicBezTo>
                  <a:cubicBezTo>
                    <a:pt x="74734" y="100677"/>
                    <a:pt x="74734" y="100677"/>
                    <a:pt x="74734" y="100677"/>
                  </a:cubicBezTo>
                  <a:cubicBezTo>
                    <a:pt x="74734" y="100338"/>
                    <a:pt x="74430" y="99322"/>
                    <a:pt x="74126" y="99322"/>
                  </a:cubicBezTo>
                  <a:cubicBezTo>
                    <a:pt x="74126" y="98983"/>
                    <a:pt x="73822" y="98983"/>
                    <a:pt x="73822" y="98983"/>
                  </a:cubicBezTo>
                  <a:cubicBezTo>
                    <a:pt x="73518" y="99322"/>
                    <a:pt x="73215" y="99322"/>
                    <a:pt x="72911" y="98644"/>
                  </a:cubicBezTo>
                  <a:cubicBezTo>
                    <a:pt x="72911" y="97966"/>
                    <a:pt x="73215" y="97288"/>
                    <a:pt x="73518" y="96610"/>
                  </a:cubicBezTo>
                  <a:cubicBezTo>
                    <a:pt x="73822" y="96610"/>
                    <a:pt x="73822" y="96271"/>
                    <a:pt x="73518" y="95593"/>
                  </a:cubicBezTo>
                  <a:cubicBezTo>
                    <a:pt x="73518" y="95593"/>
                    <a:pt x="73518" y="95593"/>
                    <a:pt x="73518" y="95593"/>
                  </a:cubicBezTo>
                  <a:cubicBezTo>
                    <a:pt x="73215" y="95254"/>
                    <a:pt x="73215" y="95254"/>
                    <a:pt x="73215" y="94915"/>
                  </a:cubicBezTo>
                  <a:cubicBezTo>
                    <a:pt x="72911" y="94915"/>
                    <a:pt x="72607" y="94576"/>
                    <a:pt x="72607" y="94237"/>
                  </a:cubicBezTo>
                  <a:cubicBezTo>
                    <a:pt x="72303" y="93559"/>
                    <a:pt x="72911" y="93220"/>
                    <a:pt x="73215" y="92881"/>
                  </a:cubicBezTo>
                  <a:cubicBezTo>
                    <a:pt x="73215" y="92542"/>
                    <a:pt x="73215" y="92542"/>
                    <a:pt x="73215" y="92542"/>
                  </a:cubicBezTo>
                  <a:cubicBezTo>
                    <a:pt x="73215" y="92542"/>
                    <a:pt x="73518" y="92542"/>
                    <a:pt x="73518" y="92203"/>
                  </a:cubicBezTo>
                  <a:cubicBezTo>
                    <a:pt x="73518" y="91864"/>
                    <a:pt x="73518" y="91525"/>
                    <a:pt x="74126" y="91525"/>
                  </a:cubicBezTo>
                  <a:cubicBezTo>
                    <a:pt x="74430" y="91525"/>
                    <a:pt x="74430" y="91525"/>
                    <a:pt x="74430" y="91525"/>
                  </a:cubicBezTo>
                  <a:cubicBezTo>
                    <a:pt x="74734" y="91525"/>
                    <a:pt x="75037" y="91525"/>
                    <a:pt x="75341" y="91186"/>
                  </a:cubicBezTo>
                  <a:cubicBezTo>
                    <a:pt x="75341" y="91186"/>
                    <a:pt x="75645" y="90847"/>
                    <a:pt x="75645" y="90847"/>
                  </a:cubicBezTo>
                  <a:cubicBezTo>
                    <a:pt x="75645" y="90508"/>
                    <a:pt x="75645" y="90169"/>
                    <a:pt x="75949" y="90169"/>
                  </a:cubicBezTo>
                  <a:cubicBezTo>
                    <a:pt x="75645" y="89830"/>
                    <a:pt x="75341" y="89830"/>
                    <a:pt x="75037" y="89491"/>
                  </a:cubicBezTo>
                  <a:cubicBezTo>
                    <a:pt x="74734" y="89491"/>
                    <a:pt x="74430" y="88813"/>
                    <a:pt x="74430" y="88474"/>
                  </a:cubicBezTo>
                  <a:cubicBezTo>
                    <a:pt x="74430" y="88474"/>
                    <a:pt x="74430" y="88474"/>
                    <a:pt x="74430" y="88474"/>
                  </a:cubicBezTo>
                  <a:cubicBezTo>
                    <a:pt x="74126" y="88135"/>
                    <a:pt x="74126" y="87796"/>
                    <a:pt x="74126" y="87457"/>
                  </a:cubicBezTo>
                  <a:cubicBezTo>
                    <a:pt x="74430" y="87457"/>
                    <a:pt x="74734" y="87457"/>
                    <a:pt x="75037" y="87457"/>
                  </a:cubicBezTo>
                  <a:cubicBezTo>
                    <a:pt x="75341" y="87457"/>
                    <a:pt x="75341" y="87796"/>
                    <a:pt x="75341" y="87796"/>
                  </a:cubicBezTo>
                  <a:cubicBezTo>
                    <a:pt x="75341" y="88135"/>
                    <a:pt x="75341" y="88135"/>
                    <a:pt x="75645" y="88474"/>
                  </a:cubicBezTo>
                  <a:cubicBezTo>
                    <a:pt x="75645" y="88474"/>
                    <a:pt x="76253" y="88474"/>
                    <a:pt x="76556" y="88474"/>
                  </a:cubicBezTo>
                  <a:cubicBezTo>
                    <a:pt x="76860" y="88474"/>
                    <a:pt x="76860" y="88474"/>
                    <a:pt x="76860" y="88474"/>
                  </a:cubicBezTo>
                  <a:cubicBezTo>
                    <a:pt x="77164" y="88474"/>
                    <a:pt x="77164" y="88474"/>
                    <a:pt x="77164" y="88474"/>
                  </a:cubicBezTo>
                  <a:cubicBezTo>
                    <a:pt x="77468" y="88474"/>
                    <a:pt x="77468" y="88474"/>
                    <a:pt x="77772" y="88474"/>
                  </a:cubicBezTo>
                  <a:cubicBezTo>
                    <a:pt x="77772" y="88474"/>
                    <a:pt x="77772" y="88135"/>
                    <a:pt x="77772" y="88135"/>
                  </a:cubicBezTo>
                  <a:cubicBezTo>
                    <a:pt x="78075" y="87796"/>
                    <a:pt x="78075" y="87118"/>
                    <a:pt x="78379" y="87118"/>
                  </a:cubicBezTo>
                  <a:cubicBezTo>
                    <a:pt x="78683" y="86779"/>
                    <a:pt x="78683" y="86779"/>
                    <a:pt x="78683" y="86440"/>
                  </a:cubicBezTo>
                  <a:cubicBezTo>
                    <a:pt x="78683" y="86101"/>
                    <a:pt x="78683" y="86101"/>
                    <a:pt x="78683" y="86101"/>
                  </a:cubicBezTo>
                  <a:cubicBezTo>
                    <a:pt x="78683" y="86101"/>
                    <a:pt x="78683" y="86101"/>
                    <a:pt x="78683" y="86101"/>
                  </a:cubicBezTo>
                  <a:cubicBezTo>
                    <a:pt x="78683" y="86101"/>
                    <a:pt x="78683" y="86101"/>
                    <a:pt x="78683" y="86101"/>
                  </a:cubicBezTo>
                  <a:cubicBezTo>
                    <a:pt x="78987" y="85762"/>
                    <a:pt x="78987" y="85762"/>
                    <a:pt x="78987" y="85762"/>
                  </a:cubicBezTo>
                  <a:cubicBezTo>
                    <a:pt x="79594" y="85423"/>
                    <a:pt x="80202" y="85423"/>
                    <a:pt x="80506" y="85423"/>
                  </a:cubicBezTo>
                  <a:cubicBezTo>
                    <a:pt x="80810" y="85423"/>
                    <a:pt x="81113" y="85084"/>
                    <a:pt x="81113" y="85084"/>
                  </a:cubicBezTo>
                  <a:cubicBezTo>
                    <a:pt x="81417" y="85084"/>
                    <a:pt x="81721" y="85084"/>
                    <a:pt x="81721" y="85084"/>
                  </a:cubicBezTo>
                  <a:cubicBezTo>
                    <a:pt x="81721" y="85084"/>
                    <a:pt x="81721" y="85423"/>
                    <a:pt x="81721" y="85423"/>
                  </a:cubicBezTo>
                  <a:cubicBezTo>
                    <a:pt x="81721" y="86101"/>
                    <a:pt x="81721" y="86779"/>
                    <a:pt x="81721" y="87118"/>
                  </a:cubicBezTo>
                  <a:cubicBezTo>
                    <a:pt x="81721" y="87457"/>
                    <a:pt x="81417" y="87457"/>
                    <a:pt x="81113" y="87457"/>
                  </a:cubicBezTo>
                  <a:cubicBezTo>
                    <a:pt x="80810" y="87457"/>
                    <a:pt x="80506" y="87457"/>
                    <a:pt x="80506" y="87457"/>
                  </a:cubicBezTo>
                  <a:cubicBezTo>
                    <a:pt x="80506" y="87457"/>
                    <a:pt x="80506" y="87796"/>
                    <a:pt x="81113" y="88135"/>
                  </a:cubicBezTo>
                  <a:cubicBezTo>
                    <a:pt x="81113" y="88135"/>
                    <a:pt x="81113" y="88135"/>
                    <a:pt x="81113" y="88135"/>
                  </a:cubicBezTo>
                  <a:cubicBezTo>
                    <a:pt x="81417" y="88474"/>
                    <a:pt x="81721" y="88474"/>
                    <a:pt x="82025" y="88135"/>
                  </a:cubicBezTo>
                  <a:cubicBezTo>
                    <a:pt x="82025" y="88135"/>
                    <a:pt x="82329" y="88135"/>
                    <a:pt x="82329" y="88135"/>
                  </a:cubicBezTo>
                  <a:cubicBezTo>
                    <a:pt x="82632" y="88135"/>
                    <a:pt x="82632" y="88135"/>
                    <a:pt x="82632" y="88135"/>
                  </a:cubicBezTo>
                  <a:cubicBezTo>
                    <a:pt x="82632" y="88474"/>
                    <a:pt x="82632" y="88474"/>
                    <a:pt x="82632" y="88474"/>
                  </a:cubicBezTo>
                  <a:cubicBezTo>
                    <a:pt x="82632" y="88474"/>
                    <a:pt x="81721" y="89491"/>
                    <a:pt x="81113" y="89491"/>
                  </a:cubicBezTo>
                  <a:cubicBezTo>
                    <a:pt x="80506" y="89491"/>
                    <a:pt x="80202" y="89152"/>
                    <a:pt x="80202" y="89152"/>
                  </a:cubicBezTo>
                  <a:cubicBezTo>
                    <a:pt x="79898" y="88813"/>
                    <a:pt x="79898" y="88813"/>
                    <a:pt x="79898" y="88813"/>
                  </a:cubicBezTo>
                  <a:cubicBezTo>
                    <a:pt x="79898" y="88474"/>
                    <a:pt x="79594" y="88474"/>
                    <a:pt x="79594" y="88474"/>
                  </a:cubicBezTo>
                  <a:cubicBezTo>
                    <a:pt x="79291" y="88474"/>
                    <a:pt x="79291" y="88813"/>
                    <a:pt x="79291" y="88813"/>
                  </a:cubicBezTo>
                  <a:cubicBezTo>
                    <a:pt x="79291" y="88813"/>
                    <a:pt x="79291" y="88813"/>
                    <a:pt x="79291" y="88813"/>
                  </a:cubicBezTo>
                  <a:cubicBezTo>
                    <a:pt x="79594" y="88813"/>
                    <a:pt x="79898" y="89152"/>
                    <a:pt x="79898" y="89491"/>
                  </a:cubicBezTo>
                  <a:cubicBezTo>
                    <a:pt x="79898" y="89830"/>
                    <a:pt x="79898" y="90169"/>
                    <a:pt x="79898" y="90169"/>
                  </a:cubicBezTo>
                  <a:cubicBezTo>
                    <a:pt x="79594" y="90847"/>
                    <a:pt x="79594" y="90847"/>
                    <a:pt x="79898" y="91186"/>
                  </a:cubicBezTo>
                  <a:cubicBezTo>
                    <a:pt x="80202" y="91186"/>
                    <a:pt x="80506" y="91186"/>
                    <a:pt x="80506" y="91186"/>
                  </a:cubicBezTo>
                  <a:cubicBezTo>
                    <a:pt x="80810" y="91186"/>
                    <a:pt x="81113" y="91186"/>
                    <a:pt x="81113" y="91186"/>
                  </a:cubicBezTo>
                  <a:cubicBezTo>
                    <a:pt x="81417" y="91186"/>
                    <a:pt x="81417" y="91186"/>
                    <a:pt x="81417" y="91186"/>
                  </a:cubicBezTo>
                  <a:cubicBezTo>
                    <a:pt x="81721" y="91186"/>
                    <a:pt x="82025" y="91525"/>
                    <a:pt x="82329" y="91186"/>
                  </a:cubicBezTo>
                  <a:cubicBezTo>
                    <a:pt x="82632" y="91186"/>
                    <a:pt x="82632" y="91525"/>
                    <a:pt x="82936" y="91864"/>
                  </a:cubicBezTo>
                  <a:cubicBezTo>
                    <a:pt x="82936" y="91864"/>
                    <a:pt x="82936" y="91864"/>
                    <a:pt x="83240" y="92203"/>
                  </a:cubicBezTo>
                  <a:cubicBezTo>
                    <a:pt x="83240" y="92203"/>
                    <a:pt x="83544" y="91864"/>
                    <a:pt x="83848" y="91864"/>
                  </a:cubicBezTo>
                  <a:cubicBezTo>
                    <a:pt x="83848" y="91525"/>
                    <a:pt x="84455" y="91186"/>
                    <a:pt x="84759" y="91525"/>
                  </a:cubicBezTo>
                  <a:cubicBezTo>
                    <a:pt x="85063" y="91525"/>
                    <a:pt x="85367" y="91525"/>
                    <a:pt x="85670" y="91525"/>
                  </a:cubicBezTo>
                  <a:cubicBezTo>
                    <a:pt x="85670" y="91525"/>
                    <a:pt x="85670" y="91186"/>
                    <a:pt x="85670" y="90847"/>
                  </a:cubicBezTo>
                  <a:cubicBezTo>
                    <a:pt x="85670" y="90847"/>
                    <a:pt x="85670" y="90847"/>
                    <a:pt x="85670" y="90847"/>
                  </a:cubicBezTo>
                  <a:cubicBezTo>
                    <a:pt x="85974" y="90847"/>
                    <a:pt x="85974" y="90847"/>
                    <a:pt x="85974" y="90847"/>
                  </a:cubicBezTo>
                  <a:cubicBezTo>
                    <a:pt x="85974" y="90847"/>
                    <a:pt x="86278" y="90508"/>
                    <a:pt x="87189" y="90847"/>
                  </a:cubicBezTo>
                  <a:cubicBezTo>
                    <a:pt x="87493" y="90847"/>
                    <a:pt x="87493" y="90847"/>
                    <a:pt x="87493" y="90847"/>
                  </a:cubicBezTo>
                  <a:cubicBezTo>
                    <a:pt x="87493" y="90847"/>
                    <a:pt x="87797" y="90508"/>
                    <a:pt x="87797" y="90508"/>
                  </a:cubicBezTo>
                  <a:cubicBezTo>
                    <a:pt x="88101" y="90508"/>
                    <a:pt x="88101" y="90169"/>
                    <a:pt x="88405" y="90508"/>
                  </a:cubicBezTo>
                  <a:cubicBezTo>
                    <a:pt x="89012" y="90508"/>
                    <a:pt x="89012" y="91186"/>
                    <a:pt x="88708" y="91864"/>
                  </a:cubicBezTo>
                  <a:cubicBezTo>
                    <a:pt x="88708" y="91864"/>
                    <a:pt x="88708" y="91864"/>
                    <a:pt x="88708" y="92203"/>
                  </a:cubicBezTo>
                  <a:cubicBezTo>
                    <a:pt x="88708" y="92203"/>
                    <a:pt x="88708" y="92542"/>
                    <a:pt x="88708" y="92881"/>
                  </a:cubicBezTo>
                  <a:cubicBezTo>
                    <a:pt x="88708" y="92881"/>
                    <a:pt x="88708" y="93220"/>
                    <a:pt x="88708" y="93559"/>
                  </a:cubicBezTo>
                  <a:cubicBezTo>
                    <a:pt x="88708" y="93559"/>
                    <a:pt x="89012" y="93559"/>
                    <a:pt x="89012" y="93898"/>
                  </a:cubicBezTo>
                  <a:cubicBezTo>
                    <a:pt x="89316" y="93898"/>
                    <a:pt x="89316" y="93898"/>
                    <a:pt x="89316" y="93898"/>
                  </a:cubicBezTo>
                  <a:cubicBezTo>
                    <a:pt x="89316" y="93898"/>
                    <a:pt x="89316" y="93898"/>
                    <a:pt x="89316" y="93898"/>
                  </a:cubicBezTo>
                  <a:cubicBezTo>
                    <a:pt x="89620" y="94237"/>
                    <a:pt x="89620" y="94237"/>
                    <a:pt x="89620" y="94237"/>
                  </a:cubicBezTo>
                  <a:cubicBezTo>
                    <a:pt x="89620" y="94915"/>
                    <a:pt x="89620" y="94915"/>
                    <a:pt x="89620" y="95254"/>
                  </a:cubicBezTo>
                  <a:cubicBezTo>
                    <a:pt x="89620" y="95593"/>
                    <a:pt x="89316" y="95593"/>
                    <a:pt x="89316" y="95932"/>
                  </a:cubicBezTo>
                  <a:cubicBezTo>
                    <a:pt x="89316" y="96271"/>
                    <a:pt x="89012" y="96610"/>
                    <a:pt x="89012" y="96610"/>
                  </a:cubicBezTo>
                  <a:cubicBezTo>
                    <a:pt x="88708" y="96610"/>
                    <a:pt x="88708" y="96610"/>
                    <a:pt x="88405" y="96949"/>
                  </a:cubicBezTo>
                  <a:cubicBezTo>
                    <a:pt x="88101" y="97288"/>
                    <a:pt x="87797" y="96949"/>
                    <a:pt x="87493" y="96610"/>
                  </a:cubicBezTo>
                  <a:cubicBezTo>
                    <a:pt x="87189" y="96271"/>
                    <a:pt x="87189" y="96271"/>
                    <a:pt x="87189" y="96271"/>
                  </a:cubicBezTo>
                  <a:cubicBezTo>
                    <a:pt x="87189" y="96610"/>
                    <a:pt x="87189" y="96949"/>
                    <a:pt x="87189" y="97627"/>
                  </a:cubicBezTo>
                  <a:cubicBezTo>
                    <a:pt x="87189" y="97627"/>
                    <a:pt x="87189" y="97627"/>
                    <a:pt x="87189" y="97627"/>
                  </a:cubicBezTo>
                  <a:cubicBezTo>
                    <a:pt x="87189" y="97627"/>
                    <a:pt x="87189" y="97627"/>
                    <a:pt x="87189" y="97627"/>
                  </a:cubicBezTo>
                  <a:cubicBezTo>
                    <a:pt x="87493" y="97966"/>
                    <a:pt x="87797" y="98305"/>
                    <a:pt x="87797" y="98305"/>
                  </a:cubicBezTo>
                  <a:cubicBezTo>
                    <a:pt x="87797" y="98644"/>
                    <a:pt x="88101" y="98644"/>
                    <a:pt x="88708" y="98644"/>
                  </a:cubicBezTo>
                  <a:cubicBezTo>
                    <a:pt x="89012" y="98983"/>
                    <a:pt x="89012" y="98983"/>
                    <a:pt x="89012" y="98983"/>
                  </a:cubicBezTo>
                  <a:cubicBezTo>
                    <a:pt x="89012" y="98983"/>
                    <a:pt x="88405" y="100000"/>
                    <a:pt x="88101" y="100000"/>
                  </a:cubicBezTo>
                  <a:cubicBezTo>
                    <a:pt x="87797" y="100338"/>
                    <a:pt x="87797" y="101016"/>
                    <a:pt x="87797" y="101355"/>
                  </a:cubicBezTo>
                  <a:cubicBezTo>
                    <a:pt x="87797" y="101694"/>
                    <a:pt x="87797" y="101694"/>
                    <a:pt x="87797" y="102033"/>
                  </a:cubicBezTo>
                  <a:cubicBezTo>
                    <a:pt x="87797" y="102372"/>
                    <a:pt x="87797" y="102372"/>
                    <a:pt x="87797" y="102711"/>
                  </a:cubicBezTo>
                  <a:cubicBezTo>
                    <a:pt x="88101" y="102711"/>
                    <a:pt x="88101" y="102711"/>
                    <a:pt x="88101" y="103050"/>
                  </a:cubicBezTo>
                  <a:cubicBezTo>
                    <a:pt x="88101" y="103728"/>
                    <a:pt x="87797" y="104067"/>
                    <a:pt x="87493" y="104406"/>
                  </a:cubicBezTo>
                  <a:cubicBezTo>
                    <a:pt x="87189" y="104745"/>
                    <a:pt x="86886" y="104745"/>
                    <a:pt x="86886" y="104745"/>
                  </a:cubicBezTo>
                  <a:cubicBezTo>
                    <a:pt x="86582" y="104406"/>
                    <a:pt x="86278" y="104067"/>
                    <a:pt x="86278" y="104067"/>
                  </a:cubicBezTo>
                  <a:cubicBezTo>
                    <a:pt x="86278" y="103728"/>
                    <a:pt x="86278" y="103728"/>
                    <a:pt x="85670" y="103728"/>
                  </a:cubicBezTo>
                  <a:cubicBezTo>
                    <a:pt x="85367" y="103728"/>
                    <a:pt x="85367" y="103728"/>
                    <a:pt x="85063" y="104067"/>
                  </a:cubicBezTo>
                  <a:cubicBezTo>
                    <a:pt x="85063" y="104067"/>
                    <a:pt x="84759" y="104406"/>
                    <a:pt x="84151" y="104406"/>
                  </a:cubicBezTo>
                  <a:cubicBezTo>
                    <a:pt x="83544" y="104406"/>
                    <a:pt x="83544" y="104406"/>
                    <a:pt x="82936" y="104745"/>
                  </a:cubicBezTo>
                  <a:cubicBezTo>
                    <a:pt x="82936" y="105084"/>
                    <a:pt x="82936" y="105084"/>
                    <a:pt x="82936" y="105084"/>
                  </a:cubicBezTo>
                  <a:cubicBezTo>
                    <a:pt x="83240" y="105084"/>
                    <a:pt x="83544" y="105423"/>
                    <a:pt x="83848" y="105423"/>
                  </a:cubicBezTo>
                  <a:cubicBezTo>
                    <a:pt x="84151" y="105423"/>
                    <a:pt x="84455" y="106440"/>
                    <a:pt x="84455" y="106779"/>
                  </a:cubicBezTo>
                  <a:cubicBezTo>
                    <a:pt x="84455" y="107118"/>
                    <a:pt x="84455" y="107118"/>
                    <a:pt x="84455" y="107118"/>
                  </a:cubicBezTo>
                  <a:cubicBezTo>
                    <a:pt x="84759" y="107118"/>
                    <a:pt x="84759" y="106779"/>
                    <a:pt x="85063" y="106779"/>
                  </a:cubicBezTo>
                  <a:cubicBezTo>
                    <a:pt x="85367" y="106779"/>
                    <a:pt x="85670" y="107118"/>
                    <a:pt x="85670" y="107118"/>
                  </a:cubicBezTo>
                  <a:cubicBezTo>
                    <a:pt x="85974" y="107457"/>
                    <a:pt x="85974" y="107457"/>
                    <a:pt x="86278" y="107457"/>
                  </a:cubicBezTo>
                  <a:cubicBezTo>
                    <a:pt x="86278" y="107457"/>
                    <a:pt x="86278" y="107457"/>
                    <a:pt x="86278" y="107457"/>
                  </a:cubicBezTo>
                  <a:cubicBezTo>
                    <a:pt x="86278" y="107118"/>
                    <a:pt x="86278" y="106440"/>
                    <a:pt x="86278" y="106101"/>
                  </a:cubicBezTo>
                  <a:cubicBezTo>
                    <a:pt x="86278" y="106101"/>
                    <a:pt x="86278" y="106101"/>
                    <a:pt x="86278" y="105762"/>
                  </a:cubicBezTo>
                  <a:cubicBezTo>
                    <a:pt x="86278" y="105762"/>
                    <a:pt x="86278" y="105762"/>
                    <a:pt x="86582" y="105423"/>
                  </a:cubicBezTo>
                  <a:cubicBezTo>
                    <a:pt x="86582" y="105423"/>
                    <a:pt x="87189" y="105423"/>
                    <a:pt x="87493" y="105762"/>
                  </a:cubicBezTo>
                  <a:cubicBezTo>
                    <a:pt x="87797" y="105762"/>
                    <a:pt x="88101" y="106101"/>
                    <a:pt x="88405" y="106101"/>
                  </a:cubicBezTo>
                  <a:cubicBezTo>
                    <a:pt x="89012" y="106101"/>
                    <a:pt x="89012" y="106101"/>
                    <a:pt x="89316" y="105762"/>
                  </a:cubicBezTo>
                  <a:cubicBezTo>
                    <a:pt x="89316" y="105423"/>
                    <a:pt x="89620" y="105423"/>
                    <a:pt x="89620" y="105423"/>
                  </a:cubicBezTo>
                  <a:cubicBezTo>
                    <a:pt x="89924" y="105423"/>
                    <a:pt x="89924" y="105423"/>
                    <a:pt x="89924" y="105423"/>
                  </a:cubicBezTo>
                  <a:cubicBezTo>
                    <a:pt x="89924" y="105084"/>
                    <a:pt x="89924" y="105084"/>
                    <a:pt x="89924" y="104745"/>
                  </a:cubicBezTo>
                  <a:cubicBezTo>
                    <a:pt x="89924" y="104406"/>
                    <a:pt x="90227" y="104067"/>
                    <a:pt x="90835" y="103728"/>
                  </a:cubicBezTo>
                  <a:cubicBezTo>
                    <a:pt x="90835" y="103728"/>
                    <a:pt x="91139" y="103728"/>
                    <a:pt x="91139" y="103728"/>
                  </a:cubicBezTo>
                  <a:cubicBezTo>
                    <a:pt x="91443" y="103389"/>
                    <a:pt x="91443" y="103389"/>
                    <a:pt x="91443" y="103389"/>
                  </a:cubicBezTo>
                  <a:cubicBezTo>
                    <a:pt x="91746" y="103050"/>
                    <a:pt x="91746" y="102711"/>
                    <a:pt x="92050" y="102372"/>
                  </a:cubicBezTo>
                  <a:cubicBezTo>
                    <a:pt x="92354" y="102033"/>
                    <a:pt x="92354" y="102033"/>
                    <a:pt x="92354" y="101694"/>
                  </a:cubicBezTo>
                  <a:cubicBezTo>
                    <a:pt x="92354" y="101355"/>
                    <a:pt x="92354" y="101355"/>
                    <a:pt x="92658" y="101016"/>
                  </a:cubicBezTo>
                  <a:cubicBezTo>
                    <a:pt x="92658" y="101016"/>
                    <a:pt x="92658" y="100000"/>
                    <a:pt x="92658" y="99661"/>
                  </a:cubicBezTo>
                  <a:cubicBezTo>
                    <a:pt x="92658" y="99661"/>
                    <a:pt x="92658" y="99322"/>
                    <a:pt x="92658" y="99322"/>
                  </a:cubicBezTo>
                  <a:cubicBezTo>
                    <a:pt x="92658" y="98983"/>
                    <a:pt x="92658" y="98644"/>
                    <a:pt x="92658" y="98644"/>
                  </a:cubicBezTo>
                  <a:cubicBezTo>
                    <a:pt x="92962" y="98305"/>
                    <a:pt x="92962" y="98305"/>
                    <a:pt x="93265" y="98644"/>
                  </a:cubicBezTo>
                  <a:cubicBezTo>
                    <a:pt x="93569" y="98644"/>
                    <a:pt x="93569" y="98644"/>
                    <a:pt x="93569" y="98644"/>
                  </a:cubicBezTo>
                  <a:cubicBezTo>
                    <a:pt x="94177" y="98644"/>
                    <a:pt x="94177" y="99322"/>
                    <a:pt x="94177" y="99661"/>
                  </a:cubicBezTo>
                  <a:cubicBezTo>
                    <a:pt x="94177" y="100000"/>
                    <a:pt x="94177" y="100000"/>
                    <a:pt x="94177" y="100000"/>
                  </a:cubicBezTo>
                  <a:cubicBezTo>
                    <a:pt x="94177" y="100000"/>
                    <a:pt x="95088" y="100000"/>
                    <a:pt x="95392" y="100000"/>
                  </a:cubicBezTo>
                  <a:cubicBezTo>
                    <a:pt x="96000" y="100000"/>
                    <a:pt x="96911" y="100000"/>
                    <a:pt x="97518" y="100338"/>
                  </a:cubicBezTo>
                  <a:cubicBezTo>
                    <a:pt x="98126" y="100338"/>
                    <a:pt x="98126" y="100338"/>
                    <a:pt x="98430" y="100677"/>
                  </a:cubicBezTo>
                  <a:cubicBezTo>
                    <a:pt x="98430" y="100677"/>
                    <a:pt x="98430" y="100677"/>
                    <a:pt x="98734" y="101016"/>
                  </a:cubicBezTo>
                  <a:cubicBezTo>
                    <a:pt x="98734" y="101355"/>
                    <a:pt x="98734" y="101355"/>
                    <a:pt x="98734" y="101355"/>
                  </a:cubicBezTo>
                  <a:cubicBezTo>
                    <a:pt x="98734" y="101016"/>
                    <a:pt x="98734" y="101016"/>
                    <a:pt x="98734" y="101016"/>
                  </a:cubicBezTo>
                  <a:cubicBezTo>
                    <a:pt x="99037" y="100677"/>
                    <a:pt x="99037" y="100677"/>
                    <a:pt x="99037" y="100338"/>
                  </a:cubicBezTo>
                  <a:cubicBezTo>
                    <a:pt x="99341" y="100000"/>
                    <a:pt x="99645" y="99661"/>
                    <a:pt x="99949" y="98983"/>
                  </a:cubicBezTo>
                  <a:cubicBezTo>
                    <a:pt x="100556" y="98644"/>
                    <a:pt x="101164" y="98983"/>
                    <a:pt x="101468" y="98983"/>
                  </a:cubicBezTo>
                  <a:cubicBezTo>
                    <a:pt x="101468" y="99322"/>
                    <a:pt x="101468" y="99322"/>
                    <a:pt x="101164" y="100000"/>
                  </a:cubicBezTo>
                  <a:cubicBezTo>
                    <a:pt x="101164" y="100338"/>
                    <a:pt x="101164" y="100677"/>
                    <a:pt x="101164" y="100677"/>
                  </a:cubicBezTo>
                  <a:cubicBezTo>
                    <a:pt x="101164" y="101355"/>
                    <a:pt x="102379" y="101355"/>
                    <a:pt x="102379" y="101355"/>
                  </a:cubicBezTo>
                  <a:cubicBezTo>
                    <a:pt x="102379" y="101355"/>
                    <a:pt x="102379" y="101355"/>
                    <a:pt x="102379" y="101355"/>
                  </a:cubicBezTo>
                  <a:cubicBezTo>
                    <a:pt x="102379" y="101694"/>
                    <a:pt x="102379" y="101694"/>
                    <a:pt x="102379" y="101694"/>
                  </a:cubicBezTo>
                  <a:cubicBezTo>
                    <a:pt x="102379" y="102033"/>
                    <a:pt x="102987" y="102372"/>
                    <a:pt x="103291" y="102372"/>
                  </a:cubicBezTo>
                  <a:cubicBezTo>
                    <a:pt x="103291" y="102033"/>
                    <a:pt x="103291" y="102033"/>
                    <a:pt x="103291" y="102033"/>
                  </a:cubicBezTo>
                  <a:cubicBezTo>
                    <a:pt x="103291" y="102033"/>
                    <a:pt x="103291" y="102033"/>
                    <a:pt x="103291" y="102033"/>
                  </a:cubicBezTo>
                  <a:cubicBezTo>
                    <a:pt x="103291" y="101694"/>
                    <a:pt x="103594" y="101355"/>
                    <a:pt x="103594" y="101016"/>
                  </a:cubicBezTo>
                  <a:cubicBezTo>
                    <a:pt x="103594" y="100677"/>
                    <a:pt x="103594" y="100677"/>
                    <a:pt x="103594" y="100338"/>
                  </a:cubicBezTo>
                  <a:cubicBezTo>
                    <a:pt x="103594" y="100000"/>
                    <a:pt x="103594" y="100000"/>
                    <a:pt x="103594" y="100000"/>
                  </a:cubicBezTo>
                  <a:cubicBezTo>
                    <a:pt x="103898" y="99661"/>
                    <a:pt x="103898" y="99661"/>
                    <a:pt x="103594" y="99661"/>
                  </a:cubicBezTo>
                  <a:cubicBezTo>
                    <a:pt x="103291" y="99322"/>
                    <a:pt x="103291" y="99322"/>
                    <a:pt x="103291" y="99322"/>
                  </a:cubicBezTo>
                  <a:cubicBezTo>
                    <a:pt x="102987" y="99322"/>
                    <a:pt x="102683" y="98983"/>
                    <a:pt x="102683" y="98644"/>
                  </a:cubicBezTo>
                  <a:cubicBezTo>
                    <a:pt x="102683" y="98305"/>
                    <a:pt x="102683" y="97966"/>
                    <a:pt x="102683" y="97627"/>
                  </a:cubicBezTo>
                  <a:cubicBezTo>
                    <a:pt x="102683" y="97627"/>
                    <a:pt x="102987" y="97288"/>
                    <a:pt x="102987" y="96949"/>
                  </a:cubicBezTo>
                  <a:cubicBezTo>
                    <a:pt x="102987" y="96271"/>
                    <a:pt x="102683" y="95932"/>
                    <a:pt x="102683" y="95593"/>
                  </a:cubicBezTo>
                  <a:cubicBezTo>
                    <a:pt x="102379" y="95593"/>
                    <a:pt x="102379" y="95593"/>
                    <a:pt x="102379" y="95593"/>
                  </a:cubicBezTo>
                  <a:cubicBezTo>
                    <a:pt x="102379" y="94915"/>
                    <a:pt x="102379" y="94576"/>
                    <a:pt x="102683" y="94576"/>
                  </a:cubicBezTo>
                  <a:cubicBezTo>
                    <a:pt x="102683" y="94237"/>
                    <a:pt x="102987" y="94576"/>
                    <a:pt x="103291" y="94576"/>
                  </a:cubicBezTo>
                  <a:cubicBezTo>
                    <a:pt x="103594" y="95254"/>
                    <a:pt x="103898" y="95254"/>
                    <a:pt x="104202" y="95254"/>
                  </a:cubicBezTo>
                  <a:cubicBezTo>
                    <a:pt x="104506" y="95254"/>
                    <a:pt x="104506" y="95254"/>
                    <a:pt x="104506" y="95254"/>
                  </a:cubicBezTo>
                  <a:cubicBezTo>
                    <a:pt x="104810" y="95254"/>
                    <a:pt x="105113" y="95254"/>
                    <a:pt x="105113" y="95254"/>
                  </a:cubicBezTo>
                  <a:cubicBezTo>
                    <a:pt x="105113" y="95593"/>
                    <a:pt x="105417" y="95593"/>
                    <a:pt x="105417" y="95254"/>
                  </a:cubicBezTo>
                  <a:cubicBezTo>
                    <a:pt x="105721" y="95254"/>
                    <a:pt x="105721" y="94915"/>
                    <a:pt x="105721" y="94915"/>
                  </a:cubicBezTo>
                  <a:cubicBezTo>
                    <a:pt x="105721" y="94576"/>
                    <a:pt x="105721" y="94237"/>
                    <a:pt x="106025" y="94237"/>
                  </a:cubicBezTo>
                  <a:cubicBezTo>
                    <a:pt x="106025" y="93898"/>
                    <a:pt x="106025" y="93898"/>
                    <a:pt x="106025" y="93559"/>
                  </a:cubicBezTo>
                  <a:cubicBezTo>
                    <a:pt x="106025" y="93220"/>
                    <a:pt x="105721" y="92881"/>
                    <a:pt x="106025" y="92542"/>
                  </a:cubicBezTo>
                  <a:cubicBezTo>
                    <a:pt x="105721" y="92542"/>
                    <a:pt x="105721" y="92542"/>
                    <a:pt x="105721" y="92542"/>
                  </a:cubicBezTo>
                  <a:cubicBezTo>
                    <a:pt x="105721" y="92203"/>
                    <a:pt x="105417" y="91864"/>
                    <a:pt x="105417" y="91525"/>
                  </a:cubicBezTo>
                  <a:cubicBezTo>
                    <a:pt x="105417" y="91186"/>
                    <a:pt x="104506" y="90847"/>
                    <a:pt x="104506" y="90847"/>
                  </a:cubicBezTo>
                  <a:cubicBezTo>
                    <a:pt x="104202" y="90847"/>
                    <a:pt x="104202" y="90847"/>
                    <a:pt x="104202" y="90847"/>
                  </a:cubicBezTo>
                  <a:cubicBezTo>
                    <a:pt x="103594" y="91186"/>
                    <a:pt x="103291" y="91186"/>
                    <a:pt x="103291" y="90508"/>
                  </a:cubicBezTo>
                  <a:cubicBezTo>
                    <a:pt x="103291" y="90169"/>
                    <a:pt x="103291" y="90169"/>
                    <a:pt x="103291" y="90169"/>
                  </a:cubicBezTo>
                  <a:cubicBezTo>
                    <a:pt x="102987" y="89830"/>
                    <a:pt x="102987" y="89830"/>
                    <a:pt x="103291" y="89152"/>
                  </a:cubicBezTo>
                  <a:cubicBezTo>
                    <a:pt x="103291" y="89152"/>
                    <a:pt x="103594" y="88813"/>
                    <a:pt x="103594" y="88813"/>
                  </a:cubicBezTo>
                  <a:cubicBezTo>
                    <a:pt x="103898" y="88813"/>
                    <a:pt x="103898" y="88813"/>
                    <a:pt x="103898" y="88813"/>
                  </a:cubicBezTo>
                  <a:cubicBezTo>
                    <a:pt x="103898" y="88813"/>
                    <a:pt x="103898" y="88813"/>
                    <a:pt x="103898" y="88813"/>
                  </a:cubicBezTo>
                  <a:cubicBezTo>
                    <a:pt x="103594" y="88135"/>
                    <a:pt x="103594" y="87796"/>
                    <a:pt x="103594" y="87457"/>
                  </a:cubicBezTo>
                  <a:cubicBezTo>
                    <a:pt x="103594" y="87118"/>
                    <a:pt x="103594" y="86779"/>
                    <a:pt x="103898" y="86440"/>
                  </a:cubicBezTo>
                  <a:cubicBezTo>
                    <a:pt x="103898" y="86440"/>
                    <a:pt x="103898" y="86440"/>
                    <a:pt x="104202" y="86101"/>
                  </a:cubicBezTo>
                  <a:cubicBezTo>
                    <a:pt x="104202" y="85423"/>
                    <a:pt x="104810" y="85762"/>
                    <a:pt x="105113" y="85762"/>
                  </a:cubicBezTo>
                  <a:cubicBezTo>
                    <a:pt x="105417" y="85762"/>
                    <a:pt x="105721" y="85762"/>
                    <a:pt x="105721" y="85762"/>
                  </a:cubicBezTo>
                  <a:cubicBezTo>
                    <a:pt x="106025" y="85423"/>
                    <a:pt x="106025" y="85423"/>
                    <a:pt x="106025" y="85423"/>
                  </a:cubicBezTo>
                  <a:cubicBezTo>
                    <a:pt x="106329" y="85423"/>
                    <a:pt x="106632" y="85423"/>
                    <a:pt x="106936" y="85423"/>
                  </a:cubicBezTo>
                  <a:cubicBezTo>
                    <a:pt x="107240" y="85423"/>
                    <a:pt x="107848" y="85423"/>
                    <a:pt x="108151" y="85084"/>
                  </a:cubicBezTo>
                  <a:cubicBezTo>
                    <a:pt x="108455" y="85084"/>
                    <a:pt x="108455" y="85084"/>
                    <a:pt x="108455" y="85084"/>
                  </a:cubicBezTo>
                  <a:cubicBezTo>
                    <a:pt x="108759" y="84745"/>
                    <a:pt x="109063" y="84745"/>
                    <a:pt x="109367" y="84745"/>
                  </a:cubicBezTo>
                  <a:cubicBezTo>
                    <a:pt x="109670" y="84745"/>
                    <a:pt x="109670" y="84745"/>
                    <a:pt x="109974" y="85084"/>
                  </a:cubicBezTo>
                  <a:cubicBezTo>
                    <a:pt x="109974" y="85084"/>
                    <a:pt x="109974" y="85084"/>
                    <a:pt x="110278" y="85084"/>
                  </a:cubicBezTo>
                  <a:cubicBezTo>
                    <a:pt x="110582" y="85084"/>
                    <a:pt x="111189" y="85084"/>
                    <a:pt x="111189" y="84745"/>
                  </a:cubicBezTo>
                  <a:cubicBezTo>
                    <a:pt x="111493" y="84745"/>
                    <a:pt x="111189" y="84406"/>
                    <a:pt x="111189" y="84067"/>
                  </a:cubicBezTo>
                  <a:cubicBezTo>
                    <a:pt x="110886" y="83728"/>
                    <a:pt x="111189" y="83389"/>
                    <a:pt x="111493" y="83050"/>
                  </a:cubicBezTo>
                  <a:cubicBezTo>
                    <a:pt x="111493" y="82711"/>
                    <a:pt x="111493" y="82711"/>
                    <a:pt x="111493" y="82711"/>
                  </a:cubicBezTo>
                  <a:cubicBezTo>
                    <a:pt x="111493" y="82711"/>
                    <a:pt x="111493" y="82711"/>
                    <a:pt x="111189" y="82711"/>
                  </a:cubicBezTo>
                  <a:cubicBezTo>
                    <a:pt x="110582" y="82372"/>
                    <a:pt x="110582" y="82033"/>
                    <a:pt x="110582" y="81355"/>
                  </a:cubicBezTo>
                  <a:cubicBezTo>
                    <a:pt x="110582" y="81016"/>
                    <a:pt x="110582" y="81016"/>
                    <a:pt x="110582" y="81016"/>
                  </a:cubicBezTo>
                  <a:cubicBezTo>
                    <a:pt x="110582" y="81016"/>
                    <a:pt x="110582" y="80677"/>
                    <a:pt x="110582" y="80677"/>
                  </a:cubicBezTo>
                  <a:cubicBezTo>
                    <a:pt x="110886" y="80000"/>
                    <a:pt x="110886" y="79661"/>
                    <a:pt x="110278" y="79661"/>
                  </a:cubicBezTo>
                  <a:cubicBezTo>
                    <a:pt x="109974" y="79322"/>
                    <a:pt x="109670" y="80338"/>
                    <a:pt x="109670" y="80677"/>
                  </a:cubicBezTo>
                  <a:cubicBezTo>
                    <a:pt x="109670" y="81016"/>
                    <a:pt x="109367" y="81016"/>
                    <a:pt x="109367" y="81016"/>
                  </a:cubicBezTo>
                  <a:cubicBezTo>
                    <a:pt x="109063" y="81694"/>
                    <a:pt x="108455" y="82033"/>
                    <a:pt x="107848" y="81694"/>
                  </a:cubicBezTo>
                  <a:cubicBezTo>
                    <a:pt x="107544" y="81694"/>
                    <a:pt x="107544" y="81694"/>
                    <a:pt x="107544" y="81694"/>
                  </a:cubicBezTo>
                  <a:cubicBezTo>
                    <a:pt x="107240" y="81355"/>
                    <a:pt x="106936" y="81355"/>
                    <a:pt x="106632" y="81694"/>
                  </a:cubicBezTo>
                  <a:cubicBezTo>
                    <a:pt x="106329" y="82033"/>
                    <a:pt x="104506" y="82033"/>
                    <a:pt x="104506" y="82033"/>
                  </a:cubicBezTo>
                  <a:cubicBezTo>
                    <a:pt x="103898" y="82033"/>
                    <a:pt x="103291" y="81694"/>
                    <a:pt x="102987" y="81694"/>
                  </a:cubicBezTo>
                  <a:cubicBezTo>
                    <a:pt x="102683" y="81355"/>
                    <a:pt x="102683" y="81355"/>
                    <a:pt x="102683" y="81355"/>
                  </a:cubicBezTo>
                  <a:cubicBezTo>
                    <a:pt x="101772" y="81016"/>
                    <a:pt x="101468" y="80677"/>
                    <a:pt x="100860" y="80000"/>
                  </a:cubicBezTo>
                  <a:cubicBezTo>
                    <a:pt x="100556" y="80000"/>
                    <a:pt x="100253" y="80000"/>
                    <a:pt x="100253" y="79661"/>
                  </a:cubicBezTo>
                  <a:cubicBezTo>
                    <a:pt x="99949" y="79661"/>
                    <a:pt x="99645" y="79322"/>
                    <a:pt x="99341" y="79322"/>
                  </a:cubicBezTo>
                  <a:cubicBezTo>
                    <a:pt x="99341" y="78983"/>
                    <a:pt x="99037" y="78644"/>
                    <a:pt x="99037" y="78644"/>
                  </a:cubicBezTo>
                  <a:cubicBezTo>
                    <a:pt x="98734" y="78305"/>
                    <a:pt x="98734" y="77966"/>
                    <a:pt x="98734" y="77966"/>
                  </a:cubicBezTo>
                  <a:cubicBezTo>
                    <a:pt x="98430" y="77627"/>
                    <a:pt x="98430" y="77288"/>
                    <a:pt x="98430" y="76610"/>
                  </a:cubicBezTo>
                  <a:cubicBezTo>
                    <a:pt x="98430" y="76610"/>
                    <a:pt x="98430" y="76271"/>
                    <a:pt x="98430" y="76271"/>
                  </a:cubicBezTo>
                  <a:cubicBezTo>
                    <a:pt x="98126" y="75932"/>
                    <a:pt x="98126" y="75932"/>
                    <a:pt x="98126" y="75593"/>
                  </a:cubicBezTo>
                  <a:cubicBezTo>
                    <a:pt x="97822" y="75593"/>
                    <a:pt x="97822" y="75254"/>
                    <a:pt x="97822" y="74576"/>
                  </a:cubicBezTo>
                  <a:cubicBezTo>
                    <a:pt x="97822" y="73898"/>
                    <a:pt x="98126" y="73559"/>
                    <a:pt x="98430" y="72881"/>
                  </a:cubicBezTo>
                  <a:cubicBezTo>
                    <a:pt x="98734" y="72542"/>
                    <a:pt x="98734" y="72542"/>
                    <a:pt x="98734" y="72542"/>
                  </a:cubicBezTo>
                  <a:cubicBezTo>
                    <a:pt x="98734" y="72542"/>
                    <a:pt x="98734" y="72203"/>
                    <a:pt x="99037" y="71864"/>
                  </a:cubicBezTo>
                  <a:cubicBezTo>
                    <a:pt x="99037" y="71525"/>
                    <a:pt x="99037" y="71186"/>
                    <a:pt x="99645" y="70847"/>
                  </a:cubicBezTo>
                  <a:cubicBezTo>
                    <a:pt x="99949" y="70169"/>
                    <a:pt x="100556" y="70169"/>
                    <a:pt x="101164" y="70169"/>
                  </a:cubicBezTo>
                  <a:cubicBezTo>
                    <a:pt x="101468" y="70169"/>
                    <a:pt x="101468" y="70169"/>
                    <a:pt x="101468" y="70169"/>
                  </a:cubicBezTo>
                  <a:cubicBezTo>
                    <a:pt x="102075" y="70169"/>
                    <a:pt x="102379" y="69830"/>
                    <a:pt x="102683" y="69152"/>
                  </a:cubicBezTo>
                  <a:cubicBezTo>
                    <a:pt x="102683" y="68813"/>
                    <a:pt x="102987" y="68813"/>
                    <a:pt x="102987" y="68813"/>
                  </a:cubicBezTo>
                  <a:cubicBezTo>
                    <a:pt x="103291" y="68474"/>
                    <a:pt x="103291" y="68474"/>
                    <a:pt x="103291" y="67796"/>
                  </a:cubicBezTo>
                  <a:cubicBezTo>
                    <a:pt x="103291" y="67118"/>
                    <a:pt x="103594" y="66779"/>
                    <a:pt x="104202" y="66779"/>
                  </a:cubicBezTo>
                  <a:cubicBezTo>
                    <a:pt x="104506" y="66779"/>
                    <a:pt x="104506" y="66779"/>
                    <a:pt x="104506" y="66779"/>
                  </a:cubicBezTo>
                  <a:cubicBezTo>
                    <a:pt x="104810" y="66440"/>
                    <a:pt x="105113" y="66440"/>
                    <a:pt x="105417" y="66101"/>
                  </a:cubicBezTo>
                  <a:cubicBezTo>
                    <a:pt x="105721" y="65762"/>
                    <a:pt x="106025" y="65423"/>
                    <a:pt x="106329" y="65423"/>
                  </a:cubicBezTo>
                  <a:cubicBezTo>
                    <a:pt x="106632" y="65084"/>
                    <a:pt x="106936" y="65084"/>
                    <a:pt x="107240" y="65084"/>
                  </a:cubicBezTo>
                  <a:cubicBezTo>
                    <a:pt x="107240" y="64745"/>
                    <a:pt x="107544" y="64745"/>
                    <a:pt x="107848" y="64745"/>
                  </a:cubicBezTo>
                  <a:cubicBezTo>
                    <a:pt x="108151" y="64406"/>
                    <a:pt x="108455" y="64406"/>
                    <a:pt x="108455" y="64067"/>
                  </a:cubicBezTo>
                  <a:cubicBezTo>
                    <a:pt x="108759" y="64067"/>
                    <a:pt x="108759" y="63728"/>
                    <a:pt x="109063" y="63728"/>
                  </a:cubicBezTo>
                  <a:cubicBezTo>
                    <a:pt x="109367" y="63728"/>
                    <a:pt x="109367" y="63728"/>
                    <a:pt x="109367" y="63728"/>
                  </a:cubicBezTo>
                  <a:cubicBezTo>
                    <a:pt x="109670" y="63728"/>
                    <a:pt x="109670" y="63728"/>
                    <a:pt x="109670" y="63728"/>
                  </a:cubicBezTo>
                  <a:cubicBezTo>
                    <a:pt x="109670" y="63389"/>
                    <a:pt x="109974" y="63389"/>
                    <a:pt x="109974" y="63050"/>
                  </a:cubicBezTo>
                  <a:cubicBezTo>
                    <a:pt x="110278" y="62711"/>
                    <a:pt x="110278" y="62033"/>
                    <a:pt x="110886" y="61694"/>
                  </a:cubicBezTo>
                  <a:cubicBezTo>
                    <a:pt x="111189" y="61694"/>
                    <a:pt x="111797" y="61694"/>
                    <a:pt x="112405" y="61355"/>
                  </a:cubicBezTo>
                  <a:cubicBezTo>
                    <a:pt x="112708" y="61355"/>
                    <a:pt x="112708" y="61355"/>
                    <a:pt x="113012" y="61355"/>
                  </a:cubicBezTo>
                  <a:cubicBezTo>
                    <a:pt x="113012" y="61355"/>
                    <a:pt x="113316" y="61016"/>
                    <a:pt x="113620" y="61016"/>
                  </a:cubicBezTo>
                  <a:cubicBezTo>
                    <a:pt x="113924" y="60677"/>
                    <a:pt x="113924" y="60677"/>
                    <a:pt x="114227" y="60338"/>
                  </a:cubicBezTo>
                  <a:cubicBezTo>
                    <a:pt x="114227" y="60338"/>
                    <a:pt x="114227" y="60338"/>
                    <a:pt x="114227" y="60338"/>
                  </a:cubicBezTo>
                  <a:cubicBezTo>
                    <a:pt x="114227" y="60338"/>
                    <a:pt x="114227" y="60338"/>
                    <a:pt x="114227" y="60338"/>
                  </a:cubicBezTo>
                  <a:cubicBezTo>
                    <a:pt x="114531" y="60338"/>
                    <a:pt x="114531" y="60338"/>
                    <a:pt x="114531" y="60338"/>
                  </a:cubicBezTo>
                  <a:cubicBezTo>
                    <a:pt x="114531" y="60338"/>
                    <a:pt x="114531" y="60338"/>
                    <a:pt x="114531" y="60338"/>
                  </a:cubicBezTo>
                  <a:cubicBezTo>
                    <a:pt x="114835" y="60338"/>
                    <a:pt x="114835" y="59999"/>
                    <a:pt x="114835" y="59661"/>
                  </a:cubicBezTo>
                  <a:cubicBezTo>
                    <a:pt x="114835" y="59661"/>
                    <a:pt x="114835" y="59661"/>
                    <a:pt x="114835" y="59661"/>
                  </a:cubicBezTo>
                  <a:cubicBezTo>
                    <a:pt x="114835" y="59661"/>
                    <a:pt x="114835" y="59661"/>
                    <a:pt x="114835" y="59661"/>
                  </a:cubicBezTo>
                  <a:cubicBezTo>
                    <a:pt x="115139" y="59661"/>
                    <a:pt x="115139" y="59661"/>
                    <a:pt x="115139" y="59661"/>
                  </a:cubicBezTo>
                  <a:cubicBezTo>
                    <a:pt x="115746" y="59322"/>
                    <a:pt x="116354" y="59322"/>
                    <a:pt x="116962" y="58644"/>
                  </a:cubicBezTo>
                  <a:cubicBezTo>
                    <a:pt x="116962" y="58644"/>
                    <a:pt x="116962" y="58644"/>
                    <a:pt x="116962" y="58644"/>
                  </a:cubicBezTo>
                  <a:cubicBezTo>
                    <a:pt x="117265" y="57966"/>
                    <a:pt x="117569" y="57627"/>
                    <a:pt x="118177" y="57627"/>
                  </a:cubicBezTo>
                  <a:cubicBezTo>
                    <a:pt x="118481" y="57627"/>
                    <a:pt x="118481" y="57627"/>
                    <a:pt x="118481" y="57627"/>
                  </a:cubicBezTo>
                  <a:cubicBezTo>
                    <a:pt x="118784" y="57627"/>
                    <a:pt x="118784" y="57627"/>
                    <a:pt x="119088" y="57288"/>
                  </a:cubicBezTo>
                  <a:cubicBezTo>
                    <a:pt x="119088" y="57288"/>
                    <a:pt x="119392" y="56949"/>
                    <a:pt x="119696" y="56949"/>
                  </a:cubicBezTo>
                  <a:cubicBezTo>
                    <a:pt x="119392" y="56949"/>
                    <a:pt x="119392" y="56610"/>
                    <a:pt x="119392" y="56610"/>
                  </a:cubicBezTo>
                  <a:cubicBezTo>
                    <a:pt x="119392" y="56271"/>
                    <a:pt x="119392" y="56271"/>
                    <a:pt x="119392" y="56271"/>
                  </a:cubicBezTo>
                  <a:cubicBezTo>
                    <a:pt x="119088" y="55932"/>
                    <a:pt x="119088" y="55593"/>
                    <a:pt x="119392" y="55254"/>
                  </a:cubicBezTo>
                  <a:cubicBezTo>
                    <a:pt x="119392" y="55254"/>
                    <a:pt x="119696" y="55254"/>
                    <a:pt x="119696" y="54915"/>
                  </a:cubicBezTo>
                  <a:cubicBezTo>
                    <a:pt x="120000" y="54915"/>
                    <a:pt x="120000" y="54915"/>
                    <a:pt x="120000" y="54915"/>
                  </a:cubicBezTo>
                  <a:cubicBezTo>
                    <a:pt x="120000" y="54915"/>
                    <a:pt x="119696" y="54576"/>
                    <a:pt x="119392" y="54237"/>
                  </a:cubicBezTo>
                  <a:cubicBezTo>
                    <a:pt x="119088" y="54237"/>
                    <a:pt x="119088" y="54576"/>
                    <a:pt x="118784" y="54576"/>
                  </a:cubicBezTo>
                  <a:cubicBezTo>
                    <a:pt x="118784" y="54576"/>
                    <a:pt x="118481" y="54915"/>
                    <a:pt x="118177" y="54576"/>
                  </a:cubicBezTo>
                  <a:cubicBezTo>
                    <a:pt x="117873" y="54576"/>
                    <a:pt x="117569" y="54576"/>
                    <a:pt x="117569" y="54237"/>
                  </a:cubicBezTo>
                  <a:cubicBezTo>
                    <a:pt x="117265" y="54237"/>
                    <a:pt x="117265" y="54237"/>
                    <a:pt x="116354" y="54576"/>
                  </a:cubicBezTo>
                  <a:cubicBezTo>
                    <a:pt x="116050" y="54576"/>
                    <a:pt x="116050" y="54915"/>
                    <a:pt x="116050" y="54915"/>
                  </a:cubicBezTo>
                  <a:cubicBezTo>
                    <a:pt x="115746" y="55254"/>
                    <a:pt x="115746" y="55593"/>
                    <a:pt x="115139" y="55593"/>
                  </a:cubicBezTo>
                  <a:cubicBezTo>
                    <a:pt x="114835" y="55593"/>
                    <a:pt x="114531" y="55593"/>
                    <a:pt x="114531" y="55593"/>
                  </a:cubicBezTo>
                  <a:cubicBezTo>
                    <a:pt x="114227" y="55593"/>
                    <a:pt x="113924" y="55593"/>
                    <a:pt x="113620" y="55593"/>
                  </a:cubicBezTo>
                  <a:cubicBezTo>
                    <a:pt x="113620" y="55593"/>
                    <a:pt x="113316" y="55593"/>
                    <a:pt x="112708" y="56610"/>
                  </a:cubicBezTo>
                  <a:cubicBezTo>
                    <a:pt x="112708" y="56610"/>
                    <a:pt x="112708" y="56610"/>
                    <a:pt x="112708" y="56610"/>
                  </a:cubicBezTo>
                  <a:cubicBezTo>
                    <a:pt x="112708" y="56610"/>
                    <a:pt x="112405" y="56949"/>
                    <a:pt x="112405" y="56949"/>
                  </a:cubicBezTo>
                  <a:cubicBezTo>
                    <a:pt x="112405" y="56949"/>
                    <a:pt x="112101" y="56610"/>
                    <a:pt x="112405" y="55593"/>
                  </a:cubicBezTo>
                  <a:cubicBezTo>
                    <a:pt x="112405" y="55593"/>
                    <a:pt x="112405" y="55254"/>
                    <a:pt x="112405" y="54915"/>
                  </a:cubicBezTo>
                  <a:cubicBezTo>
                    <a:pt x="112405" y="54915"/>
                    <a:pt x="112405" y="54576"/>
                    <a:pt x="112405" y="54237"/>
                  </a:cubicBezTo>
                  <a:cubicBezTo>
                    <a:pt x="112405" y="54237"/>
                    <a:pt x="112708" y="53898"/>
                    <a:pt x="114227" y="54237"/>
                  </a:cubicBezTo>
                  <a:cubicBezTo>
                    <a:pt x="114531" y="54237"/>
                    <a:pt x="114531" y="54237"/>
                    <a:pt x="114531" y="54237"/>
                  </a:cubicBezTo>
                  <a:cubicBezTo>
                    <a:pt x="114835" y="54237"/>
                    <a:pt x="115139" y="53898"/>
                    <a:pt x="115443" y="53559"/>
                  </a:cubicBezTo>
                  <a:cubicBezTo>
                    <a:pt x="115443" y="53559"/>
                    <a:pt x="115746" y="53559"/>
                    <a:pt x="115746" y="53220"/>
                  </a:cubicBezTo>
                  <a:cubicBezTo>
                    <a:pt x="116050" y="53220"/>
                    <a:pt x="116050" y="53220"/>
                    <a:pt x="116050" y="52881"/>
                  </a:cubicBezTo>
                  <a:cubicBezTo>
                    <a:pt x="116050" y="52881"/>
                    <a:pt x="116050" y="52881"/>
                    <a:pt x="115443" y="52542"/>
                  </a:cubicBezTo>
                  <a:cubicBezTo>
                    <a:pt x="115139" y="52542"/>
                    <a:pt x="115139" y="52542"/>
                    <a:pt x="115139" y="52542"/>
                  </a:cubicBezTo>
                  <a:cubicBezTo>
                    <a:pt x="115139" y="52542"/>
                    <a:pt x="115139" y="52881"/>
                    <a:pt x="114531" y="52881"/>
                  </a:cubicBezTo>
                  <a:cubicBezTo>
                    <a:pt x="114227" y="52542"/>
                    <a:pt x="114227" y="52203"/>
                    <a:pt x="114227" y="51864"/>
                  </a:cubicBezTo>
                  <a:cubicBezTo>
                    <a:pt x="114227" y="51525"/>
                    <a:pt x="114227" y="51525"/>
                    <a:pt x="114227" y="51525"/>
                  </a:cubicBezTo>
                  <a:cubicBezTo>
                    <a:pt x="113924" y="51525"/>
                    <a:pt x="113924" y="51525"/>
                    <a:pt x="113924" y="51525"/>
                  </a:cubicBezTo>
                  <a:cubicBezTo>
                    <a:pt x="113620" y="51525"/>
                    <a:pt x="113620" y="51186"/>
                    <a:pt x="113316" y="51186"/>
                  </a:cubicBezTo>
                  <a:cubicBezTo>
                    <a:pt x="113316" y="50847"/>
                    <a:pt x="113316" y="50847"/>
                    <a:pt x="113316" y="50847"/>
                  </a:cubicBezTo>
                  <a:cubicBezTo>
                    <a:pt x="113316" y="50847"/>
                    <a:pt x="113620" y="50508"/>
                    <a:pt x="113924" y="50508"/>
                  </a:cubicBezTo>
                  <a:cubicBezTo>
                    <a:pt x="114227" y="50508"/>
                    <a:pt x="114531" y="50508"/>
                    <a:pt x="114531" y="50169"/>
                  </a:cubicBezTo>
                  <a:cubicBezTo>
                    <a:pt x="114835" y="49830"/>
                    <a:pt x="114835" y="49830"/>
                    <a:pt x="115139" y="49491"/>
                  </a:cubicBezTo>
                  <a:cubicBezTo>
                    <a:pt x="115139" y="49491"/>
                    <a:pt x="115139" y="49491"/>
                    <a:pt x="115139" y="48813"/>
                  </a:cubicBezTo>
                  <a:cubicBezTo>
                    <a:pt x="115139" y="48474"/>
                    <a:pt x="115139" y="48474"/>
                    <a:pt x="115139" y="48135"/>
                  </a:cubicBezTo>
                  <a:cubicBezTo>
                    <a:pt x="114835" y="48135"/>
                    <a:pt x="114835" y="47796"/>
                    <a:pt x="114835" y="47457"/>
                  </a:cubicBezTo>
                  <a:cubicBezTo>
                    <a:pt x="114835" y="47118"/>
                    <a:pt x="114531" y="46779"/>
                    <a:pt x="114531" y="46440"/>
                  </a:cubicBezTo>
                  <a:cubicBezTo>
                    <a:pt x="114227" y="46101"/>
                    <a:pt x="114227" y="46101"/>
                    <a:pt x="114227" y="46101"/>
                  </a:cubicBezTo>
                  <a:cubicBezTo>
                    <a:pt x="114227" y="46101"/>
                    <a:pt x="113924" y="46101"/>
                    <a:pt x="113924" y="46101"/>
                  </a:cubicBezTo>
                  <a:cubicBezTo>
                    <a:pt x="113620" y="46101"/>
                    <a:pt x="113316" y="45762"/>
                    <a:pt x="113316" y="45762"/>
                  </a:cubicBezTo>
                  <a:cubicBezTo>
                    <a:pt x="113012" y="45762"/>
                    <a:pt x="113012" y="45762"/>
                    <a:pt x="113012" y="45762"/>
                  </a:cubicBezTo>
                  <a:cubicBezTo>
                    <a:pt x="113012" y="45423"/>
                    <a:pt x="113012" y="45423"/>
                    <a:pt x="112708" y="45423"/>
                  </a:cubicBezTo>
                  <a:cubicBezTo>
                    <a:pt x="112405" y="45423"/>
                    <a:pt x="111797" y="46101"/>
                    <a:pt x="111797" y="46101"/>
                  </a:cubicBezTo>
                  <a:cubicBezTo>
                    <a:pt x="111797" y="46440"/>
                    <a:pt x="111797" y="46440"/>
                    <a:pt x="111797" y="46440"/>
                  </a:cubicBezTo>
                  <a:cubicBezTo>
                    <a:pt x="111797" y="46440"/>
                    <a:pt x="111797" y="46440"/>
                    <a:pt x="111797" y="46440"/>
                  </a:cubicBezTo>
                  <a:cubicBezTo>
                    <a:pt x="111797" y="46440"/>
                    <a:pt x="111797" y="46440"/>
                    <a:pt x="111797" y="46440"/>
                  </a:cubicBezTo>
                  <a:cubicBezTo>
                    <a:pt x="111493" y="46440"/>
                    <a:pt x="111493" y="46101"/>
                    <a:pt x="111189" y="45084"/>
                  </a:cubicBezTo>
                  <a:cubicBezTo>
                    <a:pt x="111189" y="45084"/>
                    <a:pt x="111189" y="45084"/>
                    <a:pt x="111189" y="44745"/>
                  </a:cubicBezTo>
                  <a:cubicBezTo>
                    <a:pt x="110886" y="44406"/>
                    <a:pt x="110886" y="44067"/>
                    <a:pt x="110886" y="43050"/>
                  </a:cubicBezTo>
                  <a:cubicBezTo>
                    <a:pt x="110886" y="43050"/>
                    <a:pt x="110886" y="42711"/>
                    <a:pt x="110886" y="42711"/>
                  </a:cubicBezTo>
                  <a:cubicBezTo>
                    <a:pt x="110582" y="42372"/>
                    <a:pt x="110582" y="42033"/>
                    <a:pt x="110886" y="41694"/>
                  </a:cubicBezTo>
                  <a:cubicBezTo>
                    <a:pt x="111189" y="41694"/>
                    <a:pt x="110886" y="41355"/>
                    <a:pt x="110886" y="41355"/>
                  </a:cubicBezTo>
                  <a:cubicBezTo>
                    <a:pt x="110886" y="41016"/>
                    <a:pt x="110582" y="40677"/>
                    <a:pt x="110886" y="40338"/>
                  </a:cubicBezTo>
                  <a:cubicBezTo>
                    <a:pt x="109670" y="40338"/>
                    <a:pt x="109670" y="40338"/>
                    <a:pt x="109670" y="40338"/>
                  </a:cubicBezTo>
                  <a:cubicBezTo>
                    <a:pt x="109063" y="40338"/>
                    <a:pt x="108759" y="40338"/>
                    <a:pt x="108455" y="40338"/>
                  </a:cubicBezTo>
                  <a:cubicBezTo>
                    <a:pt x="107544" y="40000"/>
                    <a:pt x="107240" y="40338"/>
                    <a:pt x="107240" y="40338"/>
                  </a:cubicBezTo>
                  <a:cubicBezTo>
                    <a:pt x="107240" y="40677"/>
                    <a:pt x="107240" y="40677"/>
                    <a:pt x="107544" y="40677"/>
                  </a:cubicBezTo>
                  <a:cubicBezTo>
                    <a:pt x="107848" y="41016"/>
                    <a:pt x="108151" y="41016"/>
                    <a:pt x="108151" y="41355"/>
                  </a:cubicBezTo>
                  <a:cubicBezTo>
                    <a:pt x="108455" y="42033"/>
                    <a:pt x="108455" y="42711"/>
                    <a:pt x="107848" y="43050"/>
                  </a:cubicBezTo>
                  <a:cubicBezTo>
                    <a:pt x="107848" y="43389"/>
                    <a:pt x="107848" y="43389"/>
                    <a:pt x="107544" y="43389"/>
                  </a:cubicBezTo>
                  <a:cubicBezTo>
                    <a:pt x="107544" y="43389"/>
                    <a:pt x="107544" y="43389"/>
                    <a:pt x="107544" y="43389"/>
                  </a:cubicBezTo>
                  <a:cubicBezTo>
                    <a:pt x="106936" y="43050"/>
                    <a:pt x="106936" y="42372"/>
                    <a:pt x="106936" y="42372"/>
                  </a:cubicBezTo>
                  <a:cubicBezTo>
                    <a:pt x="106632" y="42033"/>
                    <a:pt x="106632" y="42033"/>
                    <a:pt x="106632" y="42033"/>
                  </a:cubicBezTo>
                  <a:cubicBezTo>
                    <a:pt x="106632" y="42033"/>
                    <a:pt x="106632" y="41694"/>
                    <a:pt x="106632" y="41694"/>
                  </a:cubicBezTo>
                  <a:cubicBezTo>
                    <a:pt x="106632" y="41694"/>
                    <a:pt x="106632" y="41694"/>
                    <a:pt x="106632" y="41694"/>
                  </a:cubicBezTo>
                  <a:cubicBezTo>
                    <a:pt x="106329" y="42033"/>
                    <a:pt x="106329" y="42033"/>
                    <a:pt x="106329" y="42033"/>
                  </a:cubicBezTo>
                  <a:cubicBezTo>
                    <a:pt x="106329" y="42033"/>
                    <a:pt x="106329" y="42033"/>
                    <a:pt x="106329" y="42372"/>
                  </a:cubicBezTo>
                  <a:cubicBezTo>
                    <a:pt x="106329" y="42372"/>
                    <a:pt x="106329" y="42711"/>
                    <a:pt x="106025" y="42711"/>
                  </a:cubicBezTo>
                  <a:cubicBezTo>
                    <a:pt x="106025" y="42711"/>
                    <a:pt x="105721" y="42711"/>
                    <a:pt x="105417" y="42711"/>
                  </a:cubicBezTo>
                  <a:cubicBezTo>
                    <a:pt x="105113" y="42711"/>
                    <a:pt x="105113" y="42033"/>
                    <a:pt x="105113" y="41355"/>
                  </a:cubicBezTo>
                  <a:cubicBezTo>
                    <a:pt x="105113" y="41355"/>
                    <a:pt x="105113" y="41355"/>
                    <a:pt x="105113" y="41355"/>
                  </a:cubicBezTo>
                  <a:cubicBezTo>
                    <a:pt x="105113" y="41016"/>
                    <a:pt x="105113" y="41016"/>
                    <a:pt x="105113" y="41016"/>
                  </a:cubicBezTo>
                  <a:cubicBezTo>
                    <a:pt x="105113" y="40338"/>
                    <a:pt x="105113" y="40000"/>
                    <a:pt x="104810" y="39661"/>
                  </a:cubicBezTo>
                  <a:cubicBezTo>
                    <a:pt x="104810" y="39661"/>
                    <a:pt x="104810" y="39322"/>
                    <a:pt x="104810" y="39322"/>
                  </a:cubicBezTo>
                  <a:cubicBezTo>
                    <a:pt x="104810" y="38983"/>
                    <a:pt x="105113" y="38644"/>
                    <a:pt x="106025" y="38305"/>
                  </a:cubicBezTo>
                  <a:cubicBezTo>
                    <a:pt x="106025" y="38305"/>
                    <a:pt x="105721" y="37627"/>
                    <a:pt x="105721" y="37288"/>
                  </a:cubicBezTo>
                  <a:cubicBezTo>
                    <a:pt x="105721" y="36949"/>
                    <a:pt x="105721" y="36949"/>
                    <a:pt x="105721" y="36610"/>
                  </a:cubicBezTo>
                  <a:cubicBezTo>
                    <a:pt x="105721" y="36610"/>
                    <a:pt x="105721" y="36610"/>
                    <a:pt x="105721" y="36610"/>
                  </a:cubicBezTo>
                  <a:cubicBezTo>
                    <a:pt x="105721" y="35593"/>
                    <a:pt x="105721" y="35254"/>
                    <a:pt x="105113" y="35254"/>
                  </a:cubicBezTo>
                  <a:cubicBezTo>
                    <a:pt x="105113" y="34915"/>
                    <a:pt x="104810" y="34915"/>
                    <a:pt x="104810" y="34576"/>
                  </a:cubicBezTo>
                  <a:cubicBezTo>
                    <a:pt x="104810" y="34237"/>
                    <a:pt x="104810" y="33898"/>
                    <a:pt x="104506" y="33559"/>
                  </a:cubicBezTo>
                  <a:cubicBezTo>
                    <a:pt x="104202" y="33559"/>
                    <a:pt x="104202" y="33220"/>
                    <a:pt x="104202" y="32881"/>
                  </a:cubicBezTo>
                  <a:cubicBezTo>
                    <a:pt x="104202" y="32881"/>
                    <a:pt x="104202" y="32881"/>
                    <a:pt x="104202" y="32881"/>
                  </a:cubicBezTo>
                  <a:cubicBezTo>
                    <a:pt x="103898" y="32881"/>
                    <a:pt x="103898" y="32881"/>
                    <a:pt x="103898" y="32881"/>
                  </a:cubicBezTo>
                  <a:cubicBezTo>
                    <a:pt x="103594" y="33220"/>
                    <a:pt x="103594" y="33559"/>
                    <a:pt x="103594" y="33559"/>
                  </a:cubicBezTo>
                  <a:cubicBezTo>
                    <a:pt x="103291" y="33898"/>
                    <a:pt x="103291" y="34237"/>
                    <a:pt x="102683" y="34237"/>
                  </a:cubicBezTo>
                  <a:cubicBezTo>
                    <a:pt x="102379" y="34237"/>
                    <a:pt x="102379" y="34237"/>
                    <a:pt x="102075" y="34576"/>
                  </a:cubicBezTo>
                  <a:cubicBezTo>
                    <a:pt x="101772" y="34915"/>
                    <a:pt x="101772" y="35254"/>
                    <a:pt x="101468" y="35254"/>
                  </a:cubicBezTo>
                  <a:cubicBezTo>
                    <a:pt x="101468" y="35254"/>
                    <a:pt x="101468" y="35254"/>
                    <a:pt x="101164" y="35593"/>
                  </a:cubicBezTo>
                  <a:cubicBezTo>
                    <a:pt x="101164" y="35932"/>
                    <a:pt x="101164" y="36610"/>
                    <a:pt x="100860" y="36610"/>
                  </a:cubicBezTo>
                  <a:cubicBezTo>
                    <a:pt x="100556" y="36949"/>
                    <a:pt x="100253" y="36949"/>
                    <a:pt x="99949" y="36949"/>
                  </a:cubicBezTo>
                  <a:cubicBezTo>
                    <a:pt x="99949" y="36610"/>
                    <a:pt x="99645" y="36271"/>
                    <a:pt x="99645" y="35932"/>
                  </a:cubicBezTo>
                  <a:cubicBezTo>
                    <a:pt x="99645" y="35932"/>
                    <a:pt x="99341" y="35593"/>
                    <a:pt x="99341" y="35593"/>
                  </a:cubicBezTo>
                  <a:cubicBezTo>
                    <a:pt x="99037" y="35593"/>
                    <a:pt x="98734" y="35593"/>
                    <a:pt x="98734" y="34915"/>
                  </a:cubicBezTo>
                  <a:cubicBezTo>
                    <a:pt x="98734" y="34576"/>
                    <a:pt x="98430" y="34576"/>
                    <a:pt x="98430" y="34237"/>
                  </a:cubicBezTo>
                  <a:cubicBezTo>
                    <a:pt x="98126" y="34237"/>
                    <a:pt x="98126" y="34237"/>
                    <a:pt x="97822" y="33559"/>
                  </a:cubicBezTo>
                  <a:cubicBezTo>
                    <a:pt x="97822" y="33220"/>
                    <a:pt x="97518" y="33220"/>
                    <a:pt x="96911" y="33220"/>
                  </a:cubicBezTo>
                  <a:cubicBezTo>
                    <a:pt x="96911" y="33220"/>
                    <a:pt x="96607" y="33559"/>
                    <a:pt x="96607" y="33559"/>
                  </a:cubicBezTo>
                  <a:cubicBezTo>
                    <a:pt x="96911" y="33898"/>
                    <a:pt x="96911" y="33898"/>
                    <a:pt x="96911" y="33898"/>
                  </a:cubicBezTo>
                  <a:cubicBezTo>
                    <a:pt x="96911" y="33898"/>
                    <a:pt x="96911" y="33898"/>
                    <a:pt x="97215" y="33898"/>
                  </a:cubicBezTo>
                  <a:cubicBezTo>
                    <a:pt x="97215" y="33898"/>
                    <a:pt x="97518" y="34237"/>
                    <a:pt x="97518" y="34237"/>
                  </a:cubicBezTo>
                  <a:cubicBezTo>
                    <a:pt x="97518" y="34237"/>
                    <a:pt x="97518" y="34915"/>
                    <a:pt x="97518" y="35254"/>
                  </a:cubicBezTo>
                  <a:cubicBezTo>
                    <a:pt x="97215" y="35254"/>
                    <a:pt x="97215" y="35593"/>
                    <a:pt x="97215" y="35932"/>
                  </a:cubicBezTo>
                  <a:cubicBezTo>
                    <a:pt x="97215" y="35932"/>
                    <a:pt x="97215" y="35932"/>
                    <a:pt x="97215" y="35932"/>
                  </a:cubicBezTo>
                  <a:cubicBezTo>
                    <a:pt x="96911" y="36271"/>
                    <a:pt x="96607" y="35932"/>
                    <a:pt x="96303" y="35932"/>
                  </a:cubicBezTo>
                  <a:cubicBezTo>
                    <a:pt x="96303" y="35932"/>
                    <a:pt x="96000" y="35593"/>
                    <a:pt x="95696" y="35593"/>
                  </a:cubicBezTo>
                  <a:cubicBezTo>
                    <a:pt x="95088" y="35932"/>
                    <a:pt x="95088" y="35932"/>
                    <a:pt x="95088" y="36610"/>
                  </a:cubicBezTo>
                  <a:cubicBezTo>
                    <a:pt x="95088" y="36610"/>
                    <a:pt x="95088" y="36610"/>
                    <a:pt x="95088" y="36610"/>
                  </a:cubicBezTo>
                  <a:cubicBezTo>
                    <a:pt x="95088" y="36949"/>
                    <a:pt x="95088" y="37627"/>
                    <a:pt x="95088" y="37966"/>
                  </a:cubicBezTo>
                  <a:cubicBezTo>
                    <a:pt x="95088" y="37966"/>
                    <a:pt x="95088" y="38305"/>
                    <a:pt x="95088" y="38305"/>
                  </a:cubicBezTo>
                  <a:cubicBezTo>
                    <a:pt x="95392" y="38644"/>
                    <a:pt x="95392" y="38644"/>
                    <a:pt x="95088" y="39322"/>
                  </a:cubicBezTo>
                  <a:cubicBezTo>
                    <a:pt x="95088" y="39661"/>
                    <a:pt x="94481" y="39322"/>
                    <a:pt x="93569" y="39322"/>
                  </a:cubicBezTo>
                  <a:cubicBezTo>
                    <a:pt x="93569" y="39322"/>
                    <a:pt x="93265" y="38983"/>
                    <a:pt x="93265" y="38983"/>
                  </a:cubicBezTo>
                  <a:cubicBezTo>
                    <a:pt x="92658" y="38983"/>
                    <a:pt x="92354" y="38983"/>
                    <a:pt x="92050" y="38644"/>
                  </a:cubicBezTo>
                  <a:cubicBezTo>
                    <a:pt x="92050" y="38305"/>
                    <a:pt x="92050" y="38305"/>
                    <a:pt x="92050" y="38305"/>
                  </a:cubicBezTo>
                  <a:cubicBezTo>
                    <a:pt x="91746" y="37966"/>
                    <a:pt x="91746" y="36949"/>
                    <a:pt x="92050" y="36610"/>
                  </a:cubicBezTo>
                  <a:cubicBezTo>
                    <a:pt x="92354" y="36271"/>
                    <a:pt x="92354" y="35932"/>
                    <a:pt x="92050" y="35593"/>
                  </a:cubicBezTo>
                  <a:cubicBezTo>
                    <a:pt x="91746" y="34915"/>
                    <a:pt x="91746" y="34915"/>
                    <a:pt x="91746" y="34576"/>
                  </a:cubicBezTo>
                  <a:cubicBezTo>
                    <a:pt x="91746" y="34237"/>
                    <a:pt x="92050" y="34237"/>
                    <a:pt x="92050" y="34237"/>
                  </a:cubicBezTo>
                  <a:cubicBezTo>
                    <a:pt x="92050" y="34237"/>
                    <a:pt x="92050" y="34237"/>
                    <a:pt x="92050" y="34237"/>
                  </a:cubicBezTo>
                  <a:cubicBezTo>
                    <a:pt x="92354" y="33898"/>
                    <a:pt x="92354" y="33898"/>
                    <a:pt x="92354" y="33898"/>
                  </a:cubicBezTo>
                  <a:cubicBezTo>
                    <a:pt x="92354" y="33559"/>
                    <a:pt x="92354" y="32881"/>
                    <a:pt x="92354" y="32542"/>
                  </a:cubicBezTo>
                  <a:cubicBezTo>
                    <a:pt x="92354" y="32542"/>
                    <a:pt x="92354" y="32203"/>
                    <a:pt x="92354" y="31864"/>
                  </a:cubicBezTo>
                  <a:cubicBezTo>
                    <a:pt x="92354" y="31864"/>
                    <a:pt x="92050" y="31525"/>
                    <a:pt x="91746" y="31186"/>
                  </a:cubicBezTo>
                  <a:cubicBezTo>
                    <a:pt x="91443" y="30847"/>
                    <a:pt x="91443" y="30847"/>
                    <a:pt x="91443" y="30508"/>
                  </a:cubicBezTo>
                  <a:cubicBezTo>
                    <a:pt x="91139" y="30169"/>
                    <a:pt x="90835" y="30169"/>
                    <a:pt x="90531" y="30169"/>
                  </a:cubicBezTo>
                  <a:cubicBezTo>
                    <a:pt x="90227" y="30169"/>
                    <a:pt x="89924" y="29830"/>
                    <a:pt x="89924" y="29830"/>
                  </a:cubicBezTo>
                  <a:cubicBezTo>
                    <a:pt x="89620" y="29830"/>
                    <a:pt x="89620" y="29830"/>
                    <a:pt x="89620" y="29830"/>
                  </a:cubicBezTo>
                  <a:cubicBezTo>
                    <a:pt x="89316" y="29830"/>
                    <a:pt x="89012" y="29152"/>
                    <a:pt x="88708" y="28813"/>
                  </a:cubicBezTo>
                  <a:cubicBezTo>
                    <a:pt x="88708" y="28474"/>
                    <a:pt x="88708" y="28474"/>
                    <a:pt x="88708" y="28474"/>
                  </a:cubicBezTo>
                  <a:cubicBezTo>
                    <a:pt x="88405" y="28135"/>
                    <a:pt x="88405" y="28135"/>
                    <a:pt x="88405" y="28135"/>
                  </a:cubicBezTo>
                  <a:cubicBezTo>
                    <a:pt x="88101" y="27796"/>
                    <a:pt x="87797" y="27796"/>
                    <a:pt x="87797" y="27118"/>
                  </a:cubicBezTo>
                  <a:cubicBezTo>
                    <a:pt x="87797" y="26779"/>
                    <a:pt x="87189" y="26101"/>
                    <a:pt x="86886" y="25762"/>
                  </a:cubicBezTo>
                  <a:cubicBezTo>
                    <a:pt x="86582" y="25423"/>
                    <a:pt x="86582" y="24745"/>
                    <a:pt x="86582" y="24406"/>
                  </a:cubicBezTo>
                  <a:cubicBezTo>
                    <a:pt x="86582" y="24067"/>
                    <a:pt x="86582" y="24067"/>
                    <a:pt x="86582" y="24067"/>
                  </a:cubicBezTo>
                  <a:cubicBezTo>
                    <a:pt x="86582" y="23389"/>
                    <a:pt x="86582" y="22711"/>
                    <a:pt x="85974" y="22372"/>
                  </a:cubicBezTo>
                  <a:cubicBezTo>
                    <a:pt x="85974" y="22033"/>
                    <a:pt x="85974" y="22033"/>
                    <a:pt x="85974" y="21694"/>
                  </a:cubicBezTo>
                  <a:cubicBezTo>
                    <a:pt x="85974" y="21355"/>
                    <a:pt x="85974" y="21355"/>
                    <a:pt x="85670" y="21016"/>
                  </a:cubicBezTo>
                  <a:cubicBezTo>
                    <a:pt x="85367" y="20677"/>
                    <a:pt x="85367" y="20000"/>
                    <a:pt x="85367" y="19322"/>
                  </a:cubicBezTo>
                  <a:cubicBezTo>
                    <a:pt x="85367" y="19322"/>
                    <a:pt x="85367" y="18983"/>
                    <a:pt x="85367" y="18983"/>
                  </a:cubicBezTo>
                  <a:cubicBezTo>
                    <a:pt x="85367" y="18305"/>
                    <a:pt x="85367" y="17966"/>
                    <a:pt x="85063" y="17288"/>
                  </a:cubicBezTo>
                  <a:cubicBezTo>
                    <a:pt x="85063" y="17288"/>
                    <a:pt x="85063" y="17288"/>
                    <a:pt x="85063" y="17288"/>
                  </a:cubicBezTo>
                  <a:cubicBezTo>
                    <a:pt x="84759" y="16949"/>
                    <a:pt x="84759" y="16610"/>
                    <a:pt x="84759" y="16271"/>
                  </a:cubicBezTo>
                  <a:cubicBezTo>
                    <a:pt x="84759" y="15932"/>
                    <a:pt x="84455" y="15593"/>
                    <a:pt x="84151" y="15254"/>
                  </a:cubicBezTo>
                  <a:cubicBezTo>
                    <a:pt x="83848" y="15254"/>
                    <a:pt x="83848" y="14915"/>
                    <a:pt x="83544" y="14576"/>
                  </a:cubicBezTo>
                  <a:cubicBezTo>
                    <a:pt x="83544" y="14237"/>
                    <a:pt x="83240" y="14237"/>
                    <a:pt x="83240" y="14237"/>
                  </a:cubicBezTo>
                  <a:cubicBezTo>
                    <a:pt x="82936" y="13898"/>
                    <a:pt x="82936" y="13898"/>
                    <a:pt x="82936" y="13898"/>
                  </a:cubicBezTo>
                  <a:cubicBezTo>
                    <a:pt x="82632" y="13559"/>
                    <a:pt x="82632" y="13220"/>
                    <a:pt x="82025" y="13898"/>
                  </a:cubicBezTo>
                  <a:cubicBezTo>
                    <a:pt x="81721" y="14237"/>
                    <a:pt x="81113" y="14237"/>
                    <a:pt x="80506" y="14237"/>
                  </a:cubicBezTo>
                  <a:cubicBezTo>
                    <a:pt x="80506" y="14237"/>
                    <a:pt x="80202" y="14237"/>
                    <a:pt x="80202" y="14237"/>
                  </a:cubicBezTo>
                  <a:cubicBezTo>
                    <a:pt x="79594" y="14237"/>
                    <a:pt x="79291" y="13898"/>
                    <a:pt x="79291" y="13559"/>
                  </a:cubicBezTo>
                  <a:cubicBezTo>
                    <a:pt x="78987" y="13559"/>
                    <a:pt x="78683" y="13220"/>
                    <a:pt x="78683" y="13220"/>
                  </a:cubicBezTo>
                  <a:cubicBezTo>
                    <a:pt x="78075" y="13220"/>
                    <a:pt x="77772" y="12542"/>
                    <a:pt x="77468" y="12203"/>
                  </a:cubicBezTo>
                  <a:cubicBezTo>
                    <a:pt x="77468" y="12203"/>
                    <a:pt x="77468" y="11864"/>
                    <a:pt x="77468" y="11864"/>
                  </a:cubicBezTo>
                  <a:cubicBezTo>
                    <a:pt x="76860" y="11525"/>
                    <a:pt x="75949" y="11525"/>
                    <a:pt x="75645" y="11864"/>
                  </a:cubicBezTo>
                  <a:cubicBezTo>
                    <a:pt x="75341" y="11864"/>
                    <a:pt x="75037" y="12203"/>
                    <a:pt x="74734" y="12203"/>
                  </a:cubicBezTo>
                  <a:cubicBezTo>
                    <a:pt x="74430" y="12203"/>
                    <a:pt x="74430" y="12203"/>
                    <a:pt x="74126" y="12203"/>
                  </a:cubicBezTo>
                  <a:cubicBezTo>
                    <a:pt x="73822" y="12203"/>
                    <a:pt x="73518" y="12542"/>
                    <a:pt x="73518" y="12203"/>
                  </a:cubicBezTo>
                  <a:cubicBezTo>
                    <a:pt x="73215" y="12203"/>
                    <a:pt x="73215" y="11864"/>
                    <a:pt x="73215" y="11525"/>
                  </a:cubicBezTo>
                  <a:cubicBezTo>
                    <a:pt x="73215" y="11186"/>
                    <a:pt x="73215" y="11186"/>
                    <a:pt x="73215" y="11186"/>
                  </a:cubicBezTo>
                  <a:cubicBezTo>
                    <a:pt x="73215" y="11186"/>
                    <a:pt x="72911" y="11186"/>
                    <a:pt x="72911" y="10847"/>
                  </a:cubicBezTo>
                  <a:cubicBezTo>
                    <a:pt x="72607" y="10847"/>
                    <a:pt x="72303" y="10508"/>
                    <a:pt x="72303" y="9830"/>
                  </a:cubicBezTo>
                  <a:cubicBezTo>
                    <a:pt x="72303" y="9830"/>
                    <a:pt x="72607" y="9491"/>
                    <a:pt x="72911" y="9491"/>
                  </a:cubicBezTo>
                  <a:cubicBezTo>
                    <a:pt x="72911" y="9491"/>
                    <a:pt x="73215" y="9491"/>
                    <a:pt x="73215" y="9152"/>
                  </a:cubicBezTo>
                  <a:cubicBezTo>
                    <a:pt x="73215" y="9152"/>
                    <a:pt x="73215" y="9152"/>
                    <a:pt x="73215" y="9152"/>
                  </a:cubicBezTo>
                  <a:cubicBezTo>
                    <a:pt x="73215" y="8474"/>
                    <a:pt x="73215" y="8135"/>
                    <a:pt x="73215" y="7457"/>
                  </a:cubicBezTo>
                  <a:cubicBezTo>
                    <a:pt x="72911" y="6779"/>
                    <a:pt x="73822" y="6101"/>
                    <a:pt x="74126" y="6101"/>
                  </a:cubicBezTo>
                  <a:cubicBezTo>
                    <a:pt x="74430" y="5762"/>
                    <a:pt x="74430" y="5762"/>
                    <a:pt x="74734" y="6101"/>
                  </a:cubicBezTo>
                  <a:cubicBezTo>
                    <a:pt x="74734" y="6101"/>
                    <a:pt x="74734" y="6101"/>
                    <a:pt x="74734" y="6101"/>
                  </a:cubicBezTo>
                  <a:cubicBezTo>
                    <a:pt x="74734" y="5762"/>
                    <a:pt x="74734" y="5762"/>
                    <a:pt x="74734" y="5762"/>
                  </a:cubicBezTo>
                  <a:cubicBezTo>
                    <a:pt x="74734" y="5084"/>
                    <a:pt x="74126" y="5084"/>
                    <a:pt x="73518" y="5084"/>
                  </a:cubicBezTo>
                  <a:cubicBezTo>
                    <a:pt x="72607" y="5084"/>
                    <a:pt x="72607" y="5084"/>
                    <a:pt x="72607" y="5084"/>
                  </a:cubicBezTo>
                  <a:cubicBezTo>
                    <a:pt x="72000" y="5084"/>
                    <a:pt x="71696" y="4745"/>
                    <a:pt x="71696" y="4745"/>
                  </a:cubicBezTo>
                  <a:cubicBezTo>
                    <a:pt x="71696" y="4406"/>
                    <a:pt x="72000" y="4067"/>
                    <a:pt x="72303" y="3728"/>
                  </a:cubicBezTo>
                  <a:cubicBezTo>
                    <a:pt x="72607" y="3728"/>
                    <a:pt x="72607" y="3050"/>
                    <a:pt x="72607" y="3050"/>
                  </a:cubicBezTo>
                  <a:cubicBezTo>
                    <a:pt x="72911" y="2711"/>
                    <a:pt x="72911" y="2711"/>
                    <a:pt x="72911" y="2372"/>
                  </a:cubicBezTo>
                  <a:cubicBezTo>
                    <a:pt x="72911" y="2372"/>
                    <a:pt x="72911" y="2033"/>
                    <a:pt x="72911" y="1694"/>
                  </a:cubicBezTo>
                  <a:cubicBezTo>
                    <a:pt x="72607" y="1355"/>
                    <a:pt x="72607" y="1355"/>
                    <a:pt x="72607" y="1355"/>
                  </a:cubicBezTo>
                  <a:cubicBezTo>
                    <a:pt x="72303" y="1355"/>
                    <a:pt x="72303" y="1355"/>
                    <a:pt x="72000" y="1016"/>
                  </a:cubicBezTo>
                  <a:cubicBezTo>
                    <a:pt x="72000" y="1355"/>
                    <a:pt x="72000" y="1355"/>
                    <a:pt x="72000" y="1355"/>
                  </a:cubicBezTo>
                  <a:cubicBezTo>
                    <a:pt x="71696" y="1694"/>
                    <a:pt x="71392" y="1355"/>
                    <a:pt x="71088" y="1355"/>
                  </a:cubicBezTo>
                  <a:cubicBezTo>
                    <a:pt x="70784" y="1016"/>
                    <a:pt x="70177" y="1016"/>
                    <a:pt x="69873" y="1355"/>
                  </a:cubicBezTo>
                  <a:cubicBezTo>
                    <a:pt x="69569" y="1355"/>
                    <a:pt x="69569" y="1355"/>
                    <a:pt x="69265" y="1355"/>
                  </a:cubicBezTo>
                  <a:cubicBezTo>
                    <a:pt x="68962" y="1355"/>
                    <a:pt x="68962" y="1355"/>
                    <a:pt x="68658" y="1355"/>
                  </a:cubicBezTo>
                  <a:cubicBezTo>
                    <a:pt x="68658" y="1355"/>
                    <a:pt x="68354" y="1355"/>
                    <a:pt x="68050" y="1355"/>
                  </a:cubicBezTo>
                  <a:cubicBezTo>
                    <a:pt x="67746" y="1016"/>
                    <a:pt x="67746" y="1016"/>
                    <a:pt x="67443" y="1016"/>
                  </a:cubicBezTo>
                  <a:cubicBezTo>
                    <a:pt x="67139" y="677"/>
                    <a:pt x="67139" y="338"/>
                    <a:pt x="66835" y="677"/>
                  </a:cubicBezTo>
                  <a:cubicBezTo>
                    <a:pt x="66227" y="1355"/>
                    <a:pt x="65620" y="1355"/>
                    <a:pt x="65012" y="1016"/>
                  </a:cubicBezTo>
                  <a:cubicBezTo>
                    <a:pt x="64708" y="1016"/>
                    <a:pt x="64405" y="677"/>
                    <a:pt x="64101" y="677"/>
                  </a:cubicBezTo>
                  <a:cubicBezTo>
                    <a:pt x="63797" y="677"/>
                    <a:pt x="63797" y="677"/>
                    <a:pt x="63797" y="677"/>
                  </a:cubicBezTo>
                  <a:cubicBezTo>
                    <a:pt x="63797" y="338"/>
                    <a:pt x="63493" y="338"/>
                    <a:pt x="63493" y="0"/>
                  </a:cubicBezTo>
                  <a:cubicBezTo>
                    <a:pt x="63493" y="0"/>
                    <a:pt x="63493" y="0"/>
                    <a:pt x="63493" y="0"/>
                  </a:cubicBezTo>
                  <a:cubicBezTo>
                    <a:pt x="63189" y="0"/>
                    <a:pt x="62886" y="338"/>
                    <a:pt x="62582" y="338"/>
                  </a:cubicBezTo>
                  <a:cubicBezTo>
                    <a:pt x="61367" y="1355"/>
                    <a:pt x="58329" y="1694"/>
                    <a:pt x="58025" y="1694"/>
                  </a:cubicBezTo>
                  <a:cubicBezTo>
                    <a:pt x="58025" y="1355"/>
                    <a:pt x="57721" y="2033"/>
                    <a:pt x="57721" y="2033"/>
                  </a:cubicBezTo>
                  <a:cubicBezTo>
                    <a:pt x="56810" y="3389"/>
                    <a:pt x="56202" y="2711"/>
                    <a:pt x="56202" y="4406"/>
                  </a:cubicBezTo>
                  <a:cubicBezTo>
                    <a:pt x="55898" y="5423"/>
                    <a:pt x="54987" y="5762"/>
                    <a:pt x="55291" y="6779"/>
                  </a:cubicBezTo>
                  <a:cubicBezTo>
                    <a:pt x="55898" y="8813"/>
                    <a:pt x="53468" y="11186"/>
                    <a:pt x="52860" y="12542"/>
                  </a:cubicBezTo>
                  <a:cubicBezTo>
                    <a:pt x="52253" y="13559"/>
                    <a:pt x="52556" y="13898"/>
                    <a:pt x="51645" y="14915"/>
                  </a:cubicBezTo>
                  <a:cubicBezTo>
                    <a:pt x="51037" y="15932"/>
                    <a:pt x="49822" y="17627"/>
                    <a:pt x="49518" y="18644"/>
                  </a:cubicBezTo>
                  <a:cubicBezTo>
                    <a:pt x="48911" y="19322"/>
                    <a:pt x="46177" y="21016"/>
                    <a:pt x="45569" y="21016"/>
                  </a:cubicBezTo>
                  <a:cubicBezTo>
                    <a:pt x="45265" y="21016"/>
                    <a:pt x="45265" y="21016"/>
                    <a:pt x="45265" y="21016"/>
                  </a:cubicBezTo>
                  <a:cubicBezTo>
                    <a:pt x="45265" y="21016"/>
                    <a:pt x="45265" y="21355"/>
                    <a:pt x="44962" y="21694"/>
                  </a:cubicBezTo>
                  <a:cubicBezTo>
                    <a:pt x="44962" y="21355"/>
                    <a:pt x="44962" y="21355"/>
                    <a:pt x="44962" y="21355"/>
                  </a:cubicBezTo>
                  <a:cubicBezTo>
                    <a:pt x="43139" y="21016"/>
                    <a:pt x="40101" y="26440"/>
                    <a:pt x="39797" y="28135"/>
                  </a:cubicBezTo>
                  <a:cubicBezTo>
                    <a:pt x="39493" y="29830"/>
                    <a:pt x="36759" y="31864"/>
                    <a:pt x="35544" y="32542"/>
                  </a:cubicBezTo>
                  <a:cubicBezTo>
                    <a:pt x="34329" y="33898"/>
                    <a:pt x="35544" y="35932"/>
                    <a:pt x="33113" y="36949"/>
                  </a:cubicBezTo>
                  <a:cubicBezTo>
                    <a:pt x="31291" y="37627"/>
                    <a:pt x="29468" y="36949"/>
                    <a:pt x="27645" y="37288"/>
                  </a:cubicBezTo>
                  <a:cubicBezTo>
                    <a:pt x="26126" y="37966"/>
                    <a:pt x="24303" y="36949"/>
                    <a:pt x="22784" y="38305"/>
                  </a:cubicBezTo>
                  <a:cubicBezTo>
                    <a:pt x="22481" y="38644"/>
                    <a:pt x="22177" y="38305"/>
                    <a:pt x="21873" y="38644"/>
                  </a:cubicBezTo>
                  <a:cubicBezTo>
                    <a:pt x="20354" y="39661"/>
                    <a:pt x="18227" y="40000"/>
                    <a:pt x="17620" y="37288"/>
                  </a:cubicBezTo>
                  <a:cubicBezTo>
                    <a:pt x="17316" y="35593"/>
                    <a:pt x="17924" y="33220"/>
                    <a:pt x="15493" y="33220"/>
                  </a:cubicBezTo>
                  <a:cubicBezTo>
                    <a:pt x="14886" y="33220"/>
                    <a:pt x="13974" y="33898"/>
                    <a:pt x="13063" y="33898"/>
                  </a:cubicBezTo>
                  <a:cubicBezTo>
                    <a:pt x="12151" y="33898"/>
                    <a:pt x="12151" y="35593"/>
                    <a:pt x="10936" y="35254"/>
                  </a:cubicBezTo>
                  <a:cubicBezTo>
                    <a:pt x="10329" y="35254"/>
                    <a:pt x="8202" y="42033"/>
                    <a:pt x="6075" y="42033"/>
                  </a:cubicBezTo>
                  <a:cubicBezTo>
                    <a:pt x="5468" y="42033"/>
                    <a:pt x="5772" y="43050"/>
                    <a:pt x="5164" y="43389"/>
                  </a:cubicBezTo>
                  <a:cubicBezTo>
                    <a:pt x="4253" y="44745"/>
                    <a:pt x="3341" y="44406"/>
                    <a:pt x="2430" y="45762"/>
                  </a:cubicBezTo>
                  <a:cubicBezTo>
                    <a:pt x="303" y="48474"/>
                    <a:pt x="0" y="47796"/>
                    <a:pt x="0" y="51864"/>
                  </a:cubicBezTo>
                  <a:cubicBezTo>
                    <a:pt x="0" y="55932"/>
                    <a:pt x="1215" y="54915"/>
                    <a:pt x="4860" y="57627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353"/>
            <p:cNvSpPr/>
            <p:nvPr/>
          </p:nvSpPr>
          <p:spPr>
            <a:xfrm>
              <a:off x="3094040" y="1562101"/>
              <a:ext cx="544500" cy="54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04383"/>
                  </a:moveTo>
                  <a:cubicBezTo>
                    <a:pt x="827" y="105205"/>
                    <a:pt x="827" y="105205"/>
                    <a:pt x="827" y="105205"/>
                  </a:cubicBezTo>
                  <a:cubicBezTo>
                    <a:pt x="827" y="105205"/>
                    <a:pt x="827" y="106027"/>
                    <a:pt x="1655" y="106027"/>
                  </a:cubicBezTo>
                  <a:cubicBezTo>
                    <a:pt x="1655" y="106027"/>
                    <a:pt x="1655" y="106027"/>
                    <a:pt x="1655" y="106027"/>
                  </a:cubicBezTo>
                  <a:cubicBezTo>
                    <a:pt x="2482" y="106849"/>
                    <a:pt x="3310" y="106849"/>
                    <a:pt x="4137" y="106849"/>
                  </a:cubicBezTo>
                  <a:cubicBezTo>
                    <a:pt x="5793" y="107671"/>
                    <a:pt x="7448" y="107671"/>
                    <a:pt x="8275" y="106849"/>
                  </a:cubicBezTo>
                  <a:cubicBezTo>
                    <a:pt x="9931" y="105205"/>
                    <a:pt x="10758" y="106027"/>
                    <a:pt x="11586" y="106849"/>
                  </a:cubicBezTo>
                  <a:cubicBezTo>
                    <a:pt x="11586" y="106849"/>
                    <a:pt x="12413" y="106849"/>
                    <a:pt x="12413" y="107671"/>
                  </a:cubicBezTo>
                  <a:cubicBezTo>
                    <a:pt x="13241" y="107671"/>
                    <a:pt x="14068" y="107671"/>
                    <a:pt x="14068" y="107671"/>
                  </a:cubicBezTo>
                  <a:cubicBezTo>
                    <a:pt x="14896" y="107671"/>
                    <a:pt x="14896" y="107671"/>
                    <a:pt x="15724" y="107671"/>
                  </a:cubicBezTo>
                  <a:cubicBezTo>
                    <a:pt x="16551" y="107671"/>
                    <a:pt x="16551" y="107671"/>
                    <a:pt x="17379" y="107671"/>
                  </a:cubicBezTo>
                  <a:cubicBezTo>
                    <a:pt x="18206" y="107671"/>
                    <a:pt x="19862" y="106849"/>
                    <a:pt x="20689" y="107671"/>
                  </a:cubicBezTo>
                  <a:cubicBezTo>
                    <a:pt x="22344" y="108493"/>
                    <a:pt x="22344" y="108493"/>
                    <a:pt x="22344" y="107671"/>
                  </a:cubicBezTo>
                  <a:cubicBezTo>
                    <a:pt x="23172" y="107671"/>
                    <a:pt x="23172" y="107671"/>
                    <a:pt x="23172" y="106849"/>
                  </a:cubicBezTo>
                  <a:cubicBezTo>
                    <a:pt x="23172" y="106027"/>
                    <a:pt x="23172" y="104383"/>
                    <a:pt x="24000" y="103561"/>
                  </a:cubicBezTo>
                  <a:cubicBezTo>
                    <a:pt x="24827" y="103561"/>
                    <a:pt x="24827" y="103561"/>
                    <a:pt x="25655" y="103561"/>
                  </a:cubicBezTo>
                  <a:cubicBezTo>
                    <a:pt x="25655" y="103561"/>
                    <a:pt x="25655" y="103561"/>
                    <a:pt x="25655" y="103561"/>
                  </a:cubicBezTo>
                  <a:cubicBezTo>
                    <a:pt x="28965" y="104383"/>
                    <a:pt x="29793" y="104383"/>
                    <a:pt x="29793" y="104383"/>
                  </a:cubicBezTo>
                  <a:cubicBezTo>
                    <a:pt x="29793" y="103561"/>
                    <a:pt x="33103" y="101917"/>
                    <a:pt x="33931" y="101917"/>
                  </a:cubicBezTo>
                  <a:cubicBezTo>
                    <a:pt x="33931" y="101917"/>
                    <a:pt x="33931" y="101917"/>
                    <a:pt x="33931" y="101917"/>
                  </a:cubicBezTo>
                  <a:cubicBezTo>
                    <a:pt x="35586" y="101917"/>
                    <a:pt x="37241" y="102739"/>
                    <a:pt x="38068" y="103561"/>
                  </a:cubicBezTo>
                  <a:cubicBezTo>
                    <a:pt x="38068" y="103561"/>
                    <a:pt x="38896" y="103561"/>
                    <a:pt x="39724" y="103561"/>
                  </a:cubicBezTo>
                  <a:cubicBezTo>
                    <a:pt x="41379" y="105205"/>
                    <a:pt x="41379" y="105205"/>
                    <a:pt x="41379" y="105205"/>
                  </a:cubicBezTo>
                  <a:cubicBezTo>
                    <a:pt x="42206" y="106027"/>
                    <a:pt x="42206" y="106027"/>
                    <a:pt x="42206" y="106849"/>
                  </a:cubicBezTo>
                  <a:cubicBezTo>
                    <a:pt x="43034" y="106849"/>
                    <a:pt x="43034" y="106849"/>
                    <a:pt x="43034" y="106849"/>
                  </a:cubicBezTo>
                  <a:cubicBezTo>
                    <a:pt x="43034" y="106027"/>
                    <a:pt x="43034" y="106027"/>
                    <a:pt x="43862" y="106027"/>
                  </a:cubicBezTo>
                  <a:cubicBezTo>
                    <a:pt x="43862" y="106027"/>
                    <a:pt x="43862" y="106027"/>
                    <a:pt x="43862" y="106027"/>
                  </a:cubicBezTo>
                  <a:cubicBezTo>
                    <a:pt x="44689" y="106849"/>
                    <a:pt x="44689" y="107671"/>
                    <a:pt x="44689" y="107671"/>
                  </a:cubicBezTo>
                  <a:cubicBezTo>
                    <a:pt x="44689" y="109315"/>
                    <a:pt x="45517" y="109315"/>
                    <a:pt x="45517" y="109315"/>
                  </a:cubicBezTo>
                  <a:cubicBezTo>
                    <a:pt x="46344" y="110136"/>
                    <a:pt x="47172" y="109315"/>
                    <a:pt x="47172" y="109315"/>
                  </a:cubicBezTo>
                  <a:cubicBezTo>
                    <a:pt x="48000" y="109315"/>
                    <a:pt x="48827" y="108493"/>
                    <a:pt x="49655" y="109315"/>
                  </a:cubicBezTo>
                  <a:cubicBezTo>
                    <a:pt x="49655" y="109315"/>
                    <a:pt x="49655" y="109315"/>
                    <a:pt x="49655" y="110136"/>
                  </a:cubicBezTo>
                  <a:cubicBezTo>
                    <a:pt x="49655" y="114246"/>
                    <a:pt x="49655" y="114246"/>
                    <a:pt x="49655" y="114246"/>
                  </a:cubicBezTo>
                  <a:cubicBezTo>
                    <a:pt x="49655" y="115068"/>
                    <a:pt x="49655" y="115068"/>
                    <a:pt x="49655" y="115068"/>
                  </a:cubicBezTo>
                  <a:cubicBezTo>
                    <a:pt x="49655" y="115890"/>
                    <a:pt x="49655" y="117534"/>
                    <a:pt x="50482" y="118356"/>
                  </a:cubicBezTo>
                  <a:cubicBezTo>
                    <a:pt x="50482" y="118356"/>
                    <a:pt x="50482" y="118356"/>
                    <a:pt x="50482" y="118356"/>
                  </a:cubicBezTo>
                  <a:cubicBezTo>
                    <a:pt x="52137" y="119178"/>
                    <a:pt x="52965" y="119999"/>
                    <a:pt x="52965" y="119999"/>
                  </a:cubicBezTo>
                  <a:cubicBezTo>
                    <a:pt x="54620" y="119178"/>
                    <a:pt x="54620" y="119178"/>
                    <a:pt x="54620" y="117534"/>
                  </a:cubicBezTo>
                  <a:cubicBezTo>
                    <a:pt x="54620" y="115890"/>
                    <a:pt x="55448" y="115068"/>
                    <a:pt x="57103" y="114246"/>
                  </a:cubicBezTo>
                  <a:cubicBezTo>
                    <a:pt x="58758" y="114246"/>
                    <a:pt x="58758" y="114246"/>
                    <a:pt x="58758" y="113424"/>
                  </a:cubicBezTo>
                  <a:cubicBezTo>
                    <a:pt x="58758" y="112602"/>
                    <a:pt x="58758" y="112602"/>
                    <a:pt x="58758" y="111780"/>
                  </a:cubicBezTo>
                  <a:cubicBezTo>
                    <a:pt x="58758" y="110958"/>
                    <a:pt x="59586" y="110958"/>
                    <a:pt x="59586" y="110136"/>
                  </a:cubicBezTo>
                  <a:cubicBezTo>
                    <a:pt x="60413" y="110136"/>
                    <a:pt x="61241" y="110136"/>
                    <a:pt x="62068" y="110958"/>
                  </a:cubicBezTo>
                  <a:cubicBezTo>
                    <a:pt x="62068" y="110958"/>
                    <a:pt x="62068" y="110958"/>
                    <a:pt x="62068" y="110958"/>
                  </a:cubicBezTo>
                  <a:cubicBezTo>
                    <a:pt x="63724" y="110958"/>
                    <a:pt x="63724" y="110958"/>
                    <a:pt x="64551" y="110136"/>
                  </a:cubicBezTo>
                  <a:cubicBezTo>
                    <a:pt x="65379" y="110136"/>
                    <a:pt x="65379" y="110136"/>
                    <a:pt x="66206" y="110136"/>
                  </a:cubicBezTo>
                  <a:cubicBezTo>
                    <a:pt x="67034" y="110136"/>
                    <a:pt x="67862" y="110136"/>
                    <a:pt x="68689" y="109315"/>
                  </a:cubicBezTo>
                  <a:cubicBezTo>
                    <a:pt x="69517" y="109315"/>
                    <a:pt x="70344" y="109315"/>
                    <a:pt x="71172" y="109315"/>
                  </a:cubicBezTo>
                  <a:cubicBezTo>
                    <a:pt x="72000" y="109315"/>
                    <a:pt x="72827" y="110136"/>
                    <a:pt x="73655" y="110136"/>
                  </a:cubicBezTo>
                  <a:cubicBezTo>
                    <a:pt x="73655" y="110136"/>
                    <a:pt x="74482" y="110136"/>
                    <a:pt x="75310" y="110958"/>
                  </a:cubicBezTo>
                  <a:cubicBezTo>
                    <a:pt x="75310" y="110958"/>
                    <a:pt x="76137" y="110958"/>
                    <a:pt x="76137" y="110958"/>
                  </a:cubicBezTo>
                  <a:cubicBezTo>
                    <a:pt x="76965" y="111780"/>
                    <a:pt x="78620" y="111780"/>
                    <a:pt x="79448" y="111780"/>
                  </a:cubicBezTo>
                  <a:cubicBezTo>
                    <a:pt x="79448" y="111780"/>
                    <a:pt x="80275" y="111780"/>
                    <a:pt x="80275" y="111780"/>
                  </a:cubicBezTo>
                  <a:cubicBezTo>
                    <a:pt x="81103" y="111780"/>
                    <a:pt x="82758" y="111780"/>
                    <a:pt x="82758" y="111780"/>
                  </a:cubicBezTo>
                  <a:cubicBezTo>
                    <a:pt x="83586" y="110958"/>
                    <a:pt x="83586" y="110958"/>
                    <a:pt x="83586" y="110136"/>
                  </a:cubicBezTo>
                  <a:cubicBezTo>
                    <a:pt x="83586" y="109315"/>
                    <a:pt x="83586" y="108493"/>
                    <a:pt x="84413" y="108493"/>
                  </a:cubicBezTo>
                  <a:cubicBezTo>
                    <a:pt x="85241" y="107671"/>
                    <a:pt x="85241" y="106849"/>
                    <a:pt x="85241" y="106027"/>
                  </a:cubicBezTo>
                  <a:cubicBezTo>
                    <a:pt x="86068" y="105205"/>
                    <a:pt x="86068" y="104383"/>
                    <a:pt x="86896" y="103561"/>
                  </a:cubicBezTo>
                  <a:cubicBezTo>
                    <a:pt x="87724" y="102739"/>
                    <a:pt x="87724" y="101917"/>
                    <a:pt x="87724" y="101095"/>
                  </a:cubicBezTo>
                  <a:cubicBezTo>
                    <a:pt x="87724" y="100273"/>
                    <a:pt x="87724" y="99452"/>
                    <a:pt x="88551" y="98630"/>
                  </a:cubicBezTo>
                  <a:cubicBezTo>
                    <a:pt x="88551" y="97808"/>
                    <a:pt x="88551" y="97808"/>
                    <a:pt x="88551" y="96986"/>
                  </a:cubicBezTo>
                  <a:cubicBezTo>
                    <a:pt x="89379" y="96164"/>
                    <a:pt x="89379" y="94520"/>
                    <a:pt x="91862" y="95342"/>
                  </a:cubicBezTo>
                  <a:cubicBezTo>
                    <a:pt x="91862" y="95342"/>
                    <a:pt x="92689" y="95342"/>
                    <a:pt x="92689" y="95342"/>
                  </a:cubicBezTo>
                  <a:cubicBezTo>
                    <a:pt x="93517" y="96164"/>
                    <a:pt x="94344" y="96164"/>
                    <a:pt x="95172" y="96164"/>
                  </a:cubicBezTo>
                  <a:cubicBezTo>
                    <a:pt x="95172" y="96164"/>
                    <a:pt x="95172" y="96164"/>
                    <a:pt x="95172" y="96164"/>
                  </a:cubicBezTo>
                  <a:cubicBezTo>
                    <a:pt x="95172" y="94520"/>
                    <a:pt x="95172" y="94520"/>
                    <a:pt x="95172" y="94520"/>
                  </a:cubicBezTo>
                  <a:cubicBezTo>
                    <a:pt x="96000" y="94520"/>
                    <a:pt x="96827" y="94520"/>
                    <a:pt x="96827" y="95342"/>
                  </a:cubicBezTo>
                  <a:cubicBezTo>
                    <a:pt x="97655" y="96164"/>
                    <a:pt x="97655" y="96164"/>
                    <a:pt x="97655" y="96164"/>
                  </a:cubicBezTo>
                  <a:cubicBezTo>
                    <a:pt x="97655" y="96986"/>
                    <a:pt x="98482" y="97808"/>
                    <a:pt x="98482" y="97808"/>
                  </a:cubicBezTo>
                  <a:cubicBezTo>
                    <a:pt x="99310" y="98630"/>
                    <a:pt x="100137" y="98630"/>
                    <a:pt x="100965" y="97808"/>
                  </a:cubicBezTo>
                  <a:cubicBezTo>
                    <a:pt x="100965" y="97808"/>
                    <a:pt x="100965" y="97808"/>
                    <a:pt x="100965" y="96986"/>
                  </a:cubicBezTo>
                  <a:cubicBezTo>
                    <a:pt x="100965" y="96164"/>
                    <a:pt x="101793" y="95342"/>
                    <a:pt x="101793" y="94520"/>
                  </a:cubicBezTo>
                  <a:cubicBezTo>
                    <a:pt x="101793" y="93698"/>
                    <a:pt x="102620" y="93698"/>
                    <a:pt x="102620" y="92876"/>
                  </a:cubicBezTo>
                  <a:cubicBezTo>
                    <a:pt x="102620" y="92876"/>
                    <a:pt x="101793" y="92054"/>
                    <a:pt x="101793" y="92054"/>
                  </a:cubicBezTo>
                  <a:cubicBezTo>
                    <a:pt x="100965" y="91232"/>
                    <a:pt x="100137" y="90410"/>
                    <a:pt x="100137" y="90410"/>
                  </a:cubicBezTo>
                  <a:cubicBezTo>
                    <a:pt x="100137" y="89589"/>
                    <a:pt x="100965" y="89589"/>
                    <a:pt x="100965" y="89589"/>
                  </a:cubicBezTo>
                  <a:cubicBezTo>
                    <a:pt x="100965" y="89589"/>
                    <a:pt x="101793" y="89589"/>
                    <a:pt x="101793" y="89589"/>
                  </a:cubicBezTo>
                  <a:cubicBezTo>
                    <a:pt x="103448" y="88767"/>
                    <a:pt x="105103" y="88767"/>
                    <a:pt x="105103" y="87945"/>
                  </a:cubicBezTo>
                  <a:cubicBezTo>
                    <a:pt x="105103" y="85479"/>
                    <a:pt x="105103" y="85479"/>
                    <a:pt x="106758" y="85479"/>
                  </a:cubicBezTo>
                  <a:cubicBezTo>
                    <a:pt x="106758" y="85479"/>
                    <a:pt x="107586" y="85479"/>
                    <a:pt x="108413" y="85479"/>
                  </a:cubicBezTo>
                  <a:cubicBezTo>
                    <a:pt x="108413" y="84657"/>
                    <a:pt x="109241" y="84657"/>
                    <a:pt x="109241" y="84657"/>
                  </a:cubicBezTo>
                  <a:cubicBezTo>
                    <a:pt x="110068" y="84657"/>
                    <a:pt x="112551" y="84657"/>
                    <a:pt x="113379" y="83835"/>
                  </a:cubicBezTo>
                  <a:cubicBezTo>
                    <a:pt x="113379" y="83835"/>
                    <a:pt x="113379" y="83835"/>
                    <a:pt x="113379" y="83835"/>
                  </a:cubicBezTo>
                  <a:cubicBezTo>
                    <a:pt x="113379" y="83835"/>
                    <a:pt x="113379" y="83835"/>
                    <a:pt x="113379" y="83835"/>
                  </a:cubicBezTo>
                  <a:cubicBezTo>
                    <a:pt x="113379" y="83013"/>
                    <a:pt x="113379" y="83013"/>
                    <a:pt x="113379" y="83013"/>
                  </a:cubicBezTo>
                  <a:cubicBezTo>
                    <a:pt x="113379" y="82191"/>
                    <a:pt x="113379" y="81369"/>
                    <a:pt x="113379" y="81369"/>
                  </a:cubicBezTo>
                  <a:cubicBezTo>
                    <a:pt x="112551" y="80547"/>
                    <a:pt x="115034" y="78904"/>
                    <a:pt x="117517" y="77260"/>
                  </a:cubicBezTo>
                  <a:cubicBezTo>
                    <a:pt x="118344" y="77260"/>
                    <a:pt x="119172" y="76438"/>
                    <a:pt x="120000" y="76438"/>
                  </a:cubicBezTo>
                  <a:cubicBezTo>
                    <a:pt x="119172" y="75616"/>
                    <a:pt x="118344" y="73150"/>
                    <a:pt x="116689" y="72328"/>
                  </a:cubicBezTo>
                  <a:cubicBezTo>
                    <a:pt x="115862" y="72328"/>
                    <a:pt x="115034" y="71506"/>
                    <a:pt x="114206" y="69863"/>
                  </a:cubicBezTo>
                  <a:cubicBezTo>
                    <a:pt x="114206" y="69863"/>
                    <a:pt x="114206" y="69863"/>
                    <a:pt x="114206" y="69863"/>
                  </a:cubicBezTo>
                  <a:cubicBezTo>
                    <a:pt x="114206" y="69863"/>
                    <a:pt x="114206" y="69863"/>
                    <a:pt x="114206" y="69863"/>
                  </a:cubicBezTo>
                  <a:cubicBezTo>
                    <a:pt x="112551" y="70684"/>
                    <a:pt x="110896" y="70684"/>
                    <a:pt x="110896" y="69863"/>
                  </a:cubicBezTo>
                  <a:cubicBezTo>
                    <a:pt x="110068" y="69863"/>
                    <a:pt x="110068" y="69863"/>
                    <a:pt x="110068" y="69863"/>
                  </a:cubicBezTo>
                  <a:cubicBezTo>
                    <a:pt x="110068" y="68219"/>
                    <a:pt x="110068" y="67397"/>
                    <a:pt x="107586" y="67397"/>
                  </a:cubicBezTo>
                  <a:cubicBezTo>
                    <a:pt x="107586" y="67397"/>
                    <a:pt x="106758" y="67397"/>
                    <a:pt x="105931" y="67397"/>
                  </a:cubicBezTo>
                  <a:cubicBezTo>
                    <a:pt x="105103" y="68219"/>
                    <a:pt x="104275" y="68219"/>
                    <a:pt x="103448" y="68219"/>
                  </a:cubicBezTo>
                  <a:cubicBezTo>
                    <a:pt x="103448" y="68219"/>
                    <a:pt x="103448" y="68219"/>
                    <a:pt x="103448" y="67397"/>
                  </a:cubicBezTo>
                  <a:cubicBezTo>
                    <a:pt x="103448" y="66575"/>
                    <a:pt x="103448" y="65753"/>
                    <a:pt x="103448" y="65753"/>
                  </a:cubicBezTo>
                  <a:cubicBezTo>
                    <a:pt x="103448" y="64931"/>
                    <a:pt x="103448" y="64109"/>
                    <a:pt x="103448" y="63287"/>
                  </a:cubicBezTo>
                  <a:cubicBezTo>
                    <a:pt x="103448" y="63287"/>
                    <a:pt x="103448" y="62465"/>
                    <a:pt x="103448" y="61643"/>
                  </a:cubicBezTo>
                  <a:cubicBezTo>
                    <a:pt x="103448" y="60821"/>
                    <a:pt x="103448" y="59999"/>
                    <a:pt x="103448" y="59178"/>
                  </a:cubicBezTo>
                  <a:cubicBezTo>
                    <a:pt x="103448" y="59178"/>
                    <a:pt x="103448" y="59178"/>
                    <a:pt x="103448" y="58356"/>
                  </a:cubicBezTo>
                  <a:cubicBezTo>
                    <a:pt x="103448" y="57534"/>
                    <a:pt x="104275" y="55890"/>
                    <a:pt x="104275" y="55068"/>
                  </a:cubicBezTo>
                  <a:cubicBezTo>
                    <a:pt x="103448" y="55068"/>
                    <a:pt x="103448" y="55068"/>
                    <a:pt x="103448" y="55068"/>
                  </a:cubicBezTo>
                  <a:cubicBezTo>
                    <a:pt x="103448" y="55068"/>
                    <a:pt x="102620" y="55068"/>
                    <a:pt x="101793" y="55068"/>
                  </a:cubicBezTo>
                  <a:cubicBezTo>
                    <a:pt x="99310" y="55068"/>
                    <a:pt x="99310" y="55068"/>
                    <a:pt x="99310" y="54246"/>
                  </a:cubicBezTo>
                  <a:cubicBezTo>
                    <a:pt x="98482" y="53424"/>
                    <a:pt x="98482" y="53424"/>
                    <a:pt x="97655" y="52602"/>
                  </a:cubicBezTo>
                  <a:cubicBezTo>
                    <a:pt x="97655" y="52602"/>
                    <a:pt x="96827" y="52602"/>
                    <a:pt x="96827" y="51780"/>
                  </a:cubicBezTo>
                  <a:cubicBezTo>
                    <a:pt x="96827" y="50958"/>
                    <a:pt x="96000" y="50958"/>
                    <a:pt x="96000" y="50958"/>
                  </a:cubicBezTo>
                  <a:cubicBezTo>
                    <a:pt x="95172" y="50136"/>
                    <a:pt x="94344" y="49315"/>
                    <a:pt x="94344" y="47671"/>
                  </a:cubicBezTo>
                  <a:cubicBezTo>
                    <a:pt x="94344" y="46849"/>
                    <a:pt x="94344" y="46849"/>
                    <a:pt x="94344" y="46849"/>
                  </a:cubicBezTo>
                  <a:cubicBezTo>
                    <a:pt x="93517" y="46027"/>
                    <a:pt x="92689" y="46849"/>
                    <a:pt x="91862" y="47671"/>
                  </a:cubicBezTo>
                  <a:cubicBezTo>
                    <a:pt x="91862" y="48493"/>
                    <a:pt x="91862" y="48493"/>
                    <a:pt x="91862" y="48493"/>
                  </a:cubicBezTo>
                  <a:cubicBezTo>
                    <a:pt x="91862" y="49315"/>
                    <a:pt x="91034" y="50958"/>
                    <a:pt x="89379" y="50136"/>
                  </a:cubicBezTo>
                  <a:cubicBezTo>
                    <a:pt x="89379" y="50136"/>
                    <a:pt x="88551" y="50136"/>
                    <a:pt x="88551" y="50136"/>
                  </a:cubicBezTo>
                  <a:cubicBezTo>
                    <a:pt x="87724" y="50136"/>
                    <a:pt x="86896" y="50136"/>
                    <a:pt x="86896" y="49315"/>
                  </a:cubicBezTo>
                  <a:cubicBezTo>
                    <a:pt x="86068" y="49315"/>
                    <a:pt x="85241" y="47671"/>
                    <a:pt x="85241" y="46849"/>
                  </a:cubicBezTo>
                  <a:cubicBezTo>
                    <a:pt x="84413" y="46849"/>
                    <a:pt x="84413" y="46849"/>
                    <a:pt x="84413" y="46849"/>
                  </a:cubicBezTo>
                  <a:cubicBezTo>
                    <a:pt x="84413" y="46027"/>
                    <a:pt x="84413" y="45205"/>
                    <a:pt x="83586" y="44383"/>
                  </a:cubicBezTo>
                  <a:cubicBezTo>
                    <a:pt x="83586" y="43561"/>
                    <a:pt x="83586" y="43561"/>
                    <a:pt x="83586" y="43561"/>
                  </a:cubicBezTo>
                  <a:cubicBezTo>
                    <a:pt x="83586" y="41917"/>
                    <a:pt x="83586" y="41917"/>
                    <a:pt x="81931" y="41095"/>
                  </a:cubicBezTo>
                  <a:cubicBezTo>
                    <a:pt x="81103" y="40273"/>
                    <a:pt x="81103" y="40273"/>
                    <a:pt x="81103" y="40273"/>
                  </a:cubicBezTo>
                  <a:cubicBezTo>
                    <a:pt x="81103" y="39452"/>
                    <a:pt x="81103" y="39452"/>
                    <a:pt x="81103" y="39452"/>
                  </a:cubicBezTo>
                  <a:cubicBezTo>
                    <a:pt x="81103" y="39452"/>
                    <a:pt x="81103" y="39452"/>
                    <a:pt x="81103" y="39452"/>
                  </a:cubicBezTo>
                  <a:cubicBezTo>
                    <a:pt x="81103" y="38630"/>
                    <a:pt x="80275" y="37808"/>
                    <a:pt x="80275" y="37808"/>
                  </a:cubicBezTo>
                  <a:cubicBezTo>
                    <a:pt x="78620" y="36164"/>
                    <a:pt x="78620" y="35342"/>
                    <a:pt x="77793" y="32876"/>
                  </a:cubicBezTo>
                  <a:cubicBezTo>
                    <a:pt x="77793" y="32876"/>
                    <a:pt x="77793" y="32876"/>
                    <a:pt x="77793" y="32876"/>
                  </a:cubicBezTo>
                  <a:cubicBezTo>
                    <a:pt x="77793" y="32876"/>
                    <a:pt x="77793" y="32876"/>
                    <a:pt x="77793" y="32876"/>
                  </a:cubicBezTo>
                  <a:cubicBezTo>
                    <a:pt x="77793" y="31232"/>
                    <a:pt x="76965" y="30410"/>
                    <a:pt x="77793" y="29589"/>
                  </a:cubicBezTo>
                  <a:cubicBezTo>
                    <a:pt x="78620" y="27945"/>
                    <a:pt x="78620" y="27945"/>
                    <a:pt x="78620" y="25479"/>
                  </a:cubicBezTo>
                  <a:cubicBezTo>
                    <a:pt x="78620" y="25479"/>
                    <a:pt x="78620" y="25479"/>
                    <a:pt x="78620" y="25479"/>
                  </a:cubicBezTo>
                  <a:cubicBezTo>
                    <a:pt x="78620" y="24657"/>
                    <a:pt x="77793" y="23013"/>
                    <a:pt x="77793" y="23013"/>
                  </a:cubicBezTo>
                  <a:cubicBezTo>
                    <a:pt x="76137" y="23013"/>
                    <a:pt x="75310" y="23013"/>
                    <a:pt x="75310" y="22191"/>
                  </a:cubicBezTo>
                  <a:cubicBezTo>
                    <a:pt x="75310" y="22191"/>
                    <a:pt x="75310" y="21369"/>
                    <a:pt x="75310" y="21369"/>
                  </a:cubicBezTo>
                  <a:cubicBezTo>
                    <a:pt x="74482" y="21369"/>
                    <a:pt x="74482" y="21369"/>
                    <a:pt x="74482" y="21369"/>
                  </a:cubicBezTo>
                  <a:cubicBezTo>
                    <a:pt x="73655" y="20547"/>
                    <a:pt x="72827" y="20547"/>
                    <a:pt x="72000" y="20547"/>
                  </a:cubicBezTo>
                  <a:cubicBezTo>
                    <a:pt x="69517" y="20547"/>
                    <a:pt x="67862" y="18904"/>
                    <a:pt x="67862" y="17260"/>
                  </a:cubicBezTo>
                  <a:cubicBezTo>
                    <a:pt x="67862" y="15616"/>
                    <a:pt x="67862" y="14794"/>
                    <a:pt x="67862" y="13150"/>
                  </a:cubicBezTo>
                  <a:cubicBezTo>
                    <a:pt x="67862" y="13150"/>
                    <a:pt x="67862" y="13150"/>
                    <a:pt x="67862" y="12328"/>
                  </a:cubicBezTo>
                  <a:cubicBezTo>
                    <a:pt x="68689" y="11506"/>
                    <a:pt x="68689" y="9863"/>
                    <a:pt x="69517" y="9863"/>
                  </a:cubicBezTo>
                  <a:cubicBezTo>
                    <a:pt x="70344" y="9041"/>
                    <a:pt x="70344" y="9041"/>
                    <a:pt x="71172" y="8219"/>
                  </a:cubicBezTo>
                  <a:cubicBezTo>
                    <a:pt x="71172" y="8219"/>
                    <a:pt x="71172" y="7397"/>
                    <a:pt x="72000" y="6575"/>
                  </a:cubicBezTo>
                  <a:cubicBezTo>
                    <a:pt x="72827" y="5753"/>
                    <a:pt x="73655" y="5753"/>
                    <a:pt x="74482" y="5753"/>
                  </a:cubicBezTo>
                  <a:cubicBezTo>
                    <a:pt x="74482" y="5753"/>
                    <a:pt x="75310" y="5753"/>
                    <a:pt x="75310" y="4931"/>
                  </a:cubicBezTo>
                  <a:cubicBezTo>
                    <a:pt x="76137" y="4931"/>
                    <a:pt x="76137" y="4931"/>
                    <a:pt x="76137" y="4931"/>
                  </a:cubicBezTo>
                  <a:cubicBezTo>
                    <a:pt x="76965" y="4109"/>
                    <a:pt x="76965" y="4109"/>
                    <a:pt x="76965" y="2465"/>
                  </a:cubicBezTo>
                  <a:cubicBezTo>
                    <a:pt x="76965" y="2465"/>
                    <a:pt x="76965" y="821"/>
                    <a:pt x="76137" y="0"/>
                  </a:cubicBezTo>
                  <a:cubicBezTo>
                    <a:pt x="76137" y="0"/>
                    <a:pt x="75310" y="821"/>
                    <a:pt x="74482" y="821"/>
                  </a:cubicBezTo>
                  <a:cubicBezTo>
                    <a:pt x="73655" y="1643"/>
                    <a:pt x="72827" y="2465"/>
                    <a:pt x="72000" y="3287"/>
                  </a:cubicBezTo>
                  <a:cubicBezTo>
                    <a:pt x="71172" y="3287"/>
                    <a:pt x="71172" y="3287"/>
                    <a:pt x="70344" y="4109"/>
                  </a:cubicBezTo>
                  <a:cubicBezTo>
                    <a:pt x="69517" y="4109"/>
                    <a:pt x="69517" y="4109"/>
                    <a:pt x="69517" y="4109"/>
                  </a:cubicBezTo>
                  <a:cubicBezTo>
                    <a:pt x="69517" y="4109"/>
                    <a:pt x="69517" y="4109"/>
                    <a:pt x="69517" y="4109"/>
                  </a:cubicBezTo>
                  <a:cubicBezTo>
                    <a:pt x="68689" y="5753"/>
                    <a:pt x="67034" y="5753"/>
                    <a:pt x="66206" y="6575"/>
                  </a:cubicBezTo>
                  <a:cubicBezTo>
                    <a:pt x="66206" y="7397"/>
                    <a:pt x="65379" y="8219"/>
                    <a:pt x="65379" y="8219"/>
                  </a:cubicBezTo>
                  <a:cubicBezTo>
                    <a:pt x="64551" y="9041"/>
                    <a:pt x="64551" y="9041"/>
                    <a:pt x="64551" y="9041"/>
                  </a:cubicBezTo>
                  <a:cubicBezTo>
                    <a:pt x="64551" y="9863"/>
                    <a:pt x="64551" y="9863"/>
                    <a:pt x="63724" y="9863"/>
                  </a:cubicBezTo>
                  <a:cubicBezTo>
                    <a:pt x="63724" y="9863"/>
                    <a:pt x="63724" y="9863"/>
                    <a:pt x="63724" y="9863"/>
                  </a:cubicBezTo>
                  <a:cubicBezTo>
                    <a:pt x="62896" y="9041"/>
                    <a:pt x="62896" y="9041"/>
                    <a:pt x="62896" y="9041"/>
                  </a:cubicBezTo>
                  <a:cubicBezTo>
                    <a:pt x="62896" y="9041"/>
                    <a:pt x="62896" y="9041"/>
                    <a:pt x="62896" y="9041"/>
                  </a:cubicBezTo>
                  <a:cubicBezTo>
                    <a:pt x="62896" y="8219"/>
                    <a:pt x="62896" y="7397"/>
                    <a:pt x="62068" y="7397"/>
                  </a:cubicBezTo>
                  <a:cubicBezTo>
                    <a:pt x="61241" y="6575"/>
                    <a:pt x="61241" y="6575"/>
                    <a:pt x="61241" y="6575"/>
                  </a:cubicBezTo>
                  <a:cubicBezTo>
                    <a:pt x="61241" y="7397"/>
                    <a:pt x="61241" y="7397"/>
                    <a:pt x="61241" y="7397"/>
                  </a:cubicBezTo>
                  <a:cubicBezTo>
                    <a:pt x="60413" y="7397"/>
                    <a:pt x="59586" y="8219"/>
                    <a:pt x="59586" y="7397"/>
                  </a:cubicBezTo>
                  <a:cubicBezTo>
                    <a:pt x="58758" y="7397"/>
                    <a:pt x="58758" y="7397"/>
                    <a:pt x="57931" y="6575"/>
                  </a:cubicBezTo>
                  <a:cubicBezTo>
                    <a:pt x="57931" y="6575"/>
                    <a:pt x="57931" y="6575"/>
                    <a:pt x="57103" y="6575"/>
                  </a:cubicBezTo>
                  <a:cubicBezTo>
                    <a:pt x="57103" y="5753"/>
                    <a:pt x="56275" y="4931"/>
                    <a:pt x="55448" y="4931"/>
                  </a:cubicBezTo>
                  <a:cubicBezTo>
                    <a:pt x="55448" y="4931"/>
                    <a:pt x="55448" y="4931"/>
                    <a:pt x="55448" y="4931"/>
                  </a:cubicBezTo>
                  <a:cubicBezTo>
                    <a:pt x="55448" y="4931"/>
                    <a:pt x="55448" y="4931"/>
                    <a:pt x="55448" y="5753"/>
                  </a:cubicBezTo>
                  <a:cubicBezTo>
                    <a:pt x="55448" y="9041"/>
                    <a:pt x="52965" y="9041"/>
                    <a:pt x="52137" y="9041"/>
                  </a:cubicBezTo>
                  <a:cubicBezTo>
                    <a:pt x="51310" y="9863"/>
                    <a:pt x="51310" y="9863"/>
                    <a:pt x="51310" y="9863"/>
                  </a:cubicBezTo>
                  <a:cubicBezTo>
                    <a:pt x="52965" y="10684"/>
                    <a:pt x="55448" y="10684"/>
                    <a:pt x="56275" y="13150"/>
                  </a:cubicBezTo>
                  <a:cubicBezTo>
                    <a:pt x="57931" y="15616"/>
                    <a:pt x="57103" y="19726"/>
                    <a:pt x="54620" y="21369"/>
                  </a:cubicBezTo>
                  <a:cubicBezTo>
                    <a:pt x="54620" y="21369"/>
                    <a:pt x="53793" y="21369"/>
                    <a:pt x="53793" y="22191"/>
                  </a:cubicBezTo>
                  <a:cubicBezTo>
                    <a:pt x="52137" y="23013"/>
                    <a:pt x="46344" y="24657"/>
                    <a:pt x="45517" y="23013"/>
                  </a:cubicBezTo>
                  <a:cubicBezTo>
                    <a:pt x="44689" y="21369"/>
                    <a:pt x="42206" y="23835"/>
                    <a:pt x="40551" y="23835"/>
                  </a:cubicBezTo>
                  <a:cubicBezTo>
                    <a:pt x="39724" y="23835"/>
                    <a:pt x="38896" y="27123"/>
                    <a:pt x="36413" y="27123"/>
                  </a:cubicBezTo>
                  <a:cubicBezTo>
                    <a:pt x="34758" y="27123"/>
                    <a:pt x="26482" y="31232"/>
                    <a:pt x="26482" y="32876"/>
                  </a:cubicBezTo>
                  <a:cubicBezTo>
                    <a:pt x="26482" y="36164"/>
                    <a:pt x="24827" y="36986"/>
                    <a:pt x="24827" y="39452"/>
                  </a:cubicBezTo>
                  <a:cubicBezTo>
                    <a:pt x="24827" y="40273"/>
                    <a:pt x="24827" y="40273"/>
                    <a:pt x="24827" y="40273"/>
                  </a:cubicBezTo>
                  <a:cubicBezTo>
                    <a:pt x="25655" y="41917"/>
                    <a:pt x="28137" y="43561"/>
                    <a:pt x="28137" y="46027"/>
                  </a:cubicBezTo>
                  <a:cubicBezTo>
                    <a:pt x="28137" y="46849"/>
                    <a:pt x="28965" y="47671"/>
                    <a:pt x="28965" y="48493"/>
                  </a:cubicBezTo>
                  <a:cubicBezTo>
                    <a:pt x="28965" y="50958"/>
                    <a:pt x="25655" y="52602"/>
                    <a:pt x="25655" y="59178"/>
                  </a:cubicBezTo>
                  <a:cubicBezTo>
                    <a:pt x="25655" y="63287"/>
                    <a:pt x="34758" y="59999"/>
                    <a:pt x="30620" y="64109"/>
                  </a:cubicBezTo>
                  <a:cubicBezTo>
                    <a:pt x="30620" y="64931"/>
                    <a:pt x="24827" y="65753"/>
                    <a:pt x="21517" y="67397"/>
                  </a:cubicBezTo>
                  <a:cubicBezTo>
                    <a:pt x="17379" y="70684"/>
                    <a:pt x="18206" y="75616"/>
                    <a:pt x="14896" y="78082"/>
                  </a:cubicBezTo>
                  <a:cubicBezTo>
                    <a:pt x="12413" y="79726"/>
                    <a:pt x="9103" y="83013"/>
                    <a:pt x="7448" y="85479"/>
                  </a:cubicBezTo>
                  <a:cubicBezTo>
                    <a:pt x="4137" y="87945"/>
                    <a:pt x="3310" y="88767"/>
                    <a:pt x="1655" y="92876"/>
                  </a:cubicBezTo>
                  <a:cubicBezTo>
                    <a:pt x="827" y="97808"/>
                    <a:pt x="9931" y="97808"/>
                    <a:pt x="0" y="104383"/>
                  </a:cubicBezTo>
                  <a:close/>
                </a:path>
              </a:pathLst>
            </a:custGeom>
            <a:solidFill>
              <a:srgbClr val="F6B26B">
                <a:alpha val="42310"/>
              </a:srgb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4" name="Google Shape;1744;p353"/>
          <p:cNvSpPr txBox="1"/>
          <p:nvPr/>
        </p:nvSpPr>
        <p:spPr>
          <a:xfrm>
            <a:off x="2774907" y="2437842"/>
            <a:ext cx="1536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Aadhaar Enrolments</a:t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5" name="Google Shape;1745;p353"/>
          <p:cNvSpPr txBox="1"/>
          <p:nvPr/>
        </p:nvSpPr>
        <p:spPr>
          <a:xfrm>
            <a:off x="852031" y="4707584"/>
            <a:ext cx="1689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Unique Bank Accounts</a:t>
            </a:r>
            <a:endParaRPr sz="1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6" name="Google Shape;1746;p353"/>
          <p:cNvSpPr txBox="1"/>
          <p:nvPr/>
        </p:nvSpPr>
        <p:spPr>
          <a:xfrm>
            <a:off x="3316" y="3869384"/>
            <a:ext cx="1536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Internet Users</a:t>
            </a:r>
            <a:endParaRPr sz="1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7" name="Google Shape;1747;p353"/>
          <p:cNvSpPr txBox="1"/>
          <p:nvPr/>
        </p:nvSpPr>
        <p:spPr>
          <a:xfrm>
            <a:off x="2510400" y="1819500"/>
            <a:ext cx="21423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1.22 Bn</a:t>
            </a:r>
            <a:endParaRPr sz="42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1748" name="Google Shape;1748;p353"/>
          <p:cNvSpPr txBox="1"/>
          <p:nvPr/>
        </p:nvSpPr>
        <p:spPr>
          <a:xfrm>
            <a:off x="1073094" y="4197838"/>
            <a:ext cx="1247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582M</a:t>
            </a:r>
            <a:endParaRPr sz="30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1749" name="Google Shape;1749;p353"/>
          <p:cNvSpPr txBox="1"/>
          <p:nvPr/>
        </p:nvSpPr>
        <p:spPr>
          <a:xfrm>
            <a:off x="147991" y="3359638"/>
            <a:ext cx="1247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462M</a:t>
            </a:r>
            <a:endParaRPr sz="30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1750" name="Google Shape;1750;p353"/>
          <p:cNvSpPr txBox="1"/>
          <p:nvPr/>
        </p:nvSpPr>
        <p:spPr>
          <a:xfrm>
            <a:off x="2193747" y="3869384"/>
            <a:ext cx="1536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payment transactions monthly</a:t>
            </a:r>
            <a:endParaRPr sz="1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2" name="Google Shape;1752;p353"/>
          <p:cNvSpPr/>
          <p:nvPr/>
        </p:nvSpPr>
        <p:spPr>
          <a:xfrm>
            <a:off x="1568994" y="3955752"/>
            <a:ext cx="255600" cy="23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cubicBezTo>
                  <a:pt x="120000" y="26117"/>
                  <a:pt x="120000" y="26117"/>
                  <a:pt x="120000" y="26117"/>
                </a:cubicBezTo>
                <a:cubicBezTo>
                  <a:pt x="120000" y="34588"/>
                  <a:pt x="120000" y="34588"/>
                  <a:pt x="120000" y="34588"/>
                </a:cubicBezTo>
                <a:cubicBezTo>
                  <a:pt x="111428" y="34588"/>
                  <a:pt x="111428" y="34588"/>
                  <a:pt x="111428" y="34588"/>
                </a:cubicBezTo>
                <a:cubicBezTo>
                  <a:pt x="111428" y="35294"/>
                  <a:pt x="111428" y="36705"/>
                  <a:pt x="110109" y="37411"/>
                </a:cubicBezTo>
                <a:cubicBezTo>
                  <a:pt x="109450" y="38117"/>
                  <a:pt x="108791" y="38823"/>
                  <a:pt x="107472" y="38823"/>
                </a:cubicBezTo>
                <a:cubicBezTo>
                  <a:pt x="12527" y="38823"/>
                  <a:pt x="12527" y="38823"/>
                  <a:pt x="12527" y="38823"/>
                </a:cubicBezTo>
                <a:cubicBezTo>
                  <a:pt x="11208" y="38823"/>
                  <a:pt x="9890" y="38117"/>
                  <a:pt x="9230" y="37411"/>
                </a:cubicBezTo>
                <a:cubicBezTo>
                  <a:pt x="8571" y="36705"/>
                  <a:pt x="7912" y="35294"/>
                  <a:pt x="7912" y="34588"/>
                </a:cubicBezTo>
                <a:cubicBezTo>
                  <a:pt x="0" y="34588"/>
                  <a:pt x="0" y="34588"/>
                  <a:pt x="0" y="34588"/>
                </a:cubicBezTo>
                <a:cubicBezTo>
                  <a:pt x="0" y="26117"/>
                  <a:pt x="0" y="26117"/>
                  <a:pt x="0" y="26117"/>
                </a:cubicBezTo>
                <a:lnTo>
                  <a:pt x="60000" y="0"/>
                </a:lnTo>
                <a:close/>
                <a:moveTo>
                  <a:pt x="115384" y="106588"/>
                </a:moveTo>
                <a:cubicBezTo>
                  <a:pt x="116703" y="106588"/>
                  <a:pt x="117362" y="107294"/>
                  <a:pt x="118681" y="108000"/>
                </a:cubicBezTo>
                <a:cubicBezTo>
                  <a:pt x="119340" y="108705"/>
                  <a:pt x="120000" y="110117"/>
                  <a:pt x="120000" y="111529"/>
                </a:cubicBezTo>
                <a:cubicBezTo>
                  <a:pt x="120000" y="120000"/>
                  <a:pt x="120000" y="120000"/>
                  <a:pt x="120000" y="12000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0" y="111529"/>
                  <a:pt x="0" y="111529"/>
                  <a:pt x="0" y="111529"/>
                </a:cubicBezTo>
                <a:cubicBezTo>
                  <a:pt x="0" y="110117"/>
                  <a:pt x="659" y="108705"/>
                  <a:pt x="1318" y="108000"/>
                </a:cubicBezTo>
                <a:cubicBezTo>
                  <a:pt x="1978" y="107294"/>
                  <a:pt x="3296" y="106588"/>
                  <a:pt x="4615" y="106588"/>
                </a:cubicBezTo>
                <a:lnTo>
                  <a:pt x="115384" y="106588"/>
                </a:lnTo>
                <a:close/>
                <a:moveTo>
                  <a:pt x="15824" y="43058"/>
                </a:moveTo>
                <a:cubicBezTo>
                  <a:pt x="31648" y="43058"/>
                  <a:pt x="31648" y="43058"/>
                  <a:pt x="31648" y="43058"/>
                </a:cubicBezTo>
                <a:cubicBezTo>
                  <a:pt x="31648" y="93882"/>
                  <a:pt x="31648" y="93882"/>
                  <a:pt x="31648" y="93882"/>
                </a:cubicBezTo>
                <a:cubicBezTo>
                  <a:pt x="40219" y="93882"/>
                  <a:pt x="40219" y="93882"/>
                  <a:pt x="40219" y="93882"/>
                </a:cubicBezTo>
                <a:cubicBezTo>
                  <a:pt x="40219" y="43058"/>
                  <a:pt x="40219" y="43058"/>
                  <a:pt x="40219" y="43058"/>
                </a:cubicBezTo>
                <a:cubicBezTo>
                  <a:pt x="56043" y="43058"/>
                  <a:pt x="56043" y="43058"/>
                  <a:pt x="56043" y="43058"/>
                </a:cubicBezTo>
                <a:cubicBezTo>
                  <a:pt x="56043" y="93882"/>
                  <a:pt x="56043" y="93882"/>
                  <a:pt x="56043" y="93882"/>
                </a:cubicBezTo>
                <a:cubicBezTo>
                  <a:pt x="63956" y="93882"/>
                  <a:pt x="63956" y="93882"/>
                  <a:pt x="63956" y="93882"/>
                </a:cubicBezTo>
                <a:cubicBezTo>
                  <a:pt x="63956" y="43058"/>
                  <a:pt x="63956" y="43058"/>
                  <a:pt x="63956" y="43058"/>
                </a:cubicBezTo>
                <a:cubicBezTo>
                  <a:pt x="79780" y="43058"/>
                  <a:pt x="79780" y="43058"/>
                  <a:pt x="79780" y="43058"/>
                </a:cubicBezTo>
                <a:cubicBezTo>
                  <a:pt x="79780" y="93882"/>
                  <a:pt x="79780" y="93882"/>
                  <a:pt x="79780" y="93882"/>
                </a:cubicBezTo>
                <a:cubicBezTo>
                  <a:pt x="87692" y="93882"/>
                  <a:pt x="87692" y="93882"/>
                  <a:pt x="87692" y="93882"/>
                </a:cubicBezTo>
                <a:cubicBezTo>
                  <a:pt x="87692" y="43058"/>
                  <a:pt x="87692" y="43058"/>
                  <a:pt x="87692" y="43058"/>
                </a:cubicBezTo>
                <a:cubicBezTo>
                  <a:pt x="103516" y="43058"/>
                  <a:pt x="103516" y="43058"/>
                  <a:pt x="103516" y="43058"/>
                </a:cubicBezTo>
                <a:cubicBezTo>
                  <a:pt x="103516" y="93882"/>
                  <a:pt x="103516" y="93882"/>
                  <a:pt x="103516" y="93882"/>
                </a:cubicBezTo>
                <a:cubicBezTo>
                  <a:pt x="107472" y="93882"/>
                  <a:pt x="107472" y="93882"/>
                  <a:pt x="107472" y="93882"/>
                </a:cubicBezTo>
                <a:cubicBezTo>
                  <a:pt x="108791" y="93882"/>
                  <a:pt x="109450" y="94588"/>
                  <a:pt x="110109" y="95294"/>
                </a:cubicBezTo>
                <a:cubicBezTo>
                  <a:pt x="111428" y="96000"/>
                  <a:pt x="111428" y="97411"/>
                  <a:pt x="111428" y="98117"/>
                </a:cubicBezTo>
                <a:cubicBezTo>
                  <a:pt x="111428" y="102352"/>
                  <a:pt x="111428" y="102352"/>
                  <a:pt x="111428" y="102352"/>
                </a:cubicBezTo>
                <a:cubicBezTo>
                  <a:pt x="7912" y="102352"/>
                  <a:pt x="7912" y="102352"/>
                  <a:pt x="7912" y="102352"/>
                </a:cubicBezTo>
                <a:cubicBezTo>
                  <a:pt x="7912" y="98117"/>
                  <a:pt x="7912" y="98117"/>
                  <a:pt x="7912" y="98117"/>
                </a:cubicBezTo>
                <a:cubicBezTo>
                  <a:pt x="7912" y="97411"/>
                  <a:pt x="8571" y="96000"/>
                  <a:pt x="9230" y="95294"/>
                </a:cubicBezTo>
                <a:cubicBezTo>
                  <a:pt x="9890" y="94588"/>
                  <a:pt x="11208" y="93882"/>
                  <a:pt x="12527" y="93882"/>
                </a:cubicBezTo>
                <a:cubicBezTo>
                  <a:pt x="15824" y="93882"/>
                  <a:pt x="15824" y="93882"/>
                  <a:pt x="15824" y="93882"/>
                </a:cubicBezTo>
                <a:lnTo>
                  <a:pt x="15824" y="4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3" name="Google Shape;1753;p353"/>
          <p:cNvSpPr/>
          <p:nvPr/>
        </p:nvSpPr>
        <p:spPr>
          <a:xfrm>
            <a:off x="633203" y="3114163"/>
            <a:ext cx="276900" cy="245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9999" y="92334"/>
                </a:moveTo>
                <a:cubicBezTo>
                  <a:pt x="53265" y="92334"/>
                  <a:pt x="47755" y="98559"/>
                  <a:pt x="47755" y="106167"/>
                </a:cubicBezTo>
                <a:cubicBezTo>
                  <a:pt x="47755" y="113775"/>
                  <a:pt x="53265" y="120000"/>
                  <a:pt x="59999" y="120000"/>
                </a:cubicBezTo>
                <a:cubicBezTo>
                  <a:pt x="66734" y="120000"/>
                  <a:pt x="71938" y="113775"/>
                  <a:pt x="71938" y="106167"/>
                </a:cubicBezTo>
                <a:cubicBezTo>
                  <a:pt x="71938" y="98559"/>
                  <a:pt x="66734" y="92334"/>
                  <a:pt x="59999" y="92334"/>
                </a:cubicBezTo>
                <a:close/>
                <a:moveTo>
                  <a:pt x="34285" y="76772"/>
                </a:moveTo>
                <a:cubicBezTo>
                  <a:pt x="42857" y="86455"/>
                  <a:pt x="42857" y="86455"/>
                  <a:pt x="42857" y="86455"/>
                </a:cubicBezTo>
                <a:cubicBezTo>
                  <a:pt x="52346" y="75734"/>
                  <a:pt x="67653" y="75734"/>
                  <a:pt x="77142" y="86455"/>
                </a:cubicBezTo>
                <a:cubicBezTo>
                  <a:pt x="85714" y="76772"/>
                  <a:pt x="85714" y="76772"/>
                  <a:pt x="85714" y="76772"/>
                </a:cubicBezTo>
                <a:cubicBezTo>
                  <a:pt x="71326" y="60518"/>
                  <a:pt x="48367" y="60518"/>
                  <a:pt x="34285" y="76772"/>
                </a:cubicBezTo>
                <a:close/>
                <a:moveTo>
                  <a:pt x="17142" y="57060"/>
                </a:moveTo>
                <a:cubicBezTo>
                  <a:pt x="25714" y="67089"/>
                  <a:pt x="25714" y="67089"/>
                  <a:pt x="25714" y="67089"/>
                </a:cubicBezTo>
                <a:cubicBezTo>
                  <a:pt x="44693" y="45302"/>
                  <a:pt x="75306" y="45302"/>
                  <a:pt x="94285" y="67089"/>
                </a:cubicBezTo>
                <a:cubicBezTo>
                  <a:pt x="102857" y="57060"/>
                  <a:pt x="102857" y="57060"/>
                  <a:pt x="102857" y="57060"/>
                </a:cubicBezTo>
                <a:cubicBezTo>
                  <a:pt x="78979" y="30086"/>
                  <a:pt x="40714" y="30086"/>
                  <a:pt x="17142" y="57060"/>
                </a:cubicBezTo>
                <a:close/>
                <a:moveTo>
                  <a:pt x="0" y="37694"/>
                </a:moveTo>
                <a:cubicBezTo>
                  <a:pt x="8571" y="47377"/>
                  <a:pt x="8571" y="47377"/>
                  <a:pt x="8571" y="47377"/>
                </a:cubicBezTo>
                <a:cubicBezTo>
                  <a:pt x="37040" y="14870"/>
                  <a:pt x="82959" y="14870"/>
                  <a:pt x="111428" y="47377"/>
                </a:cubicBezTo>
                <a:cubicBezTo>
                  <a:pt x="119999" y="37694"/>
                  <a:pt x="119999" y="37694"/>
                  <a:pt x="119999" y="37694"/>
                </a:cubicBezTo>
                <a:cubicBezTo>
                  <a:pt x="86938" y="0"/>
                  <a:pt x="33061" y="0"/>
                  <a:pt x="0" y="376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4" name="Google Shape;1754;p353"/>
          <p:cNvPicPr preferRelativeResize="0"/>
          <p:nvPr/>
        </p:nvPicPr>
        <p:blipFill rotWithShape="1">
          <a:blip r:embed="rId4">
            <a:alphaModFix/>
          </a:blip>
          <a:srcRect b="19878"/>
          <a:stretch/>
        </p:blipFill>
        <p:spPr>
          <a:xfrm>
            <a:off x="3339174" y="1623044"/>
            <a:ext cx="408216" cy="210416"/>
          </a:xfrm>
          <a:prstGeom prst="rect">
            <a:avLst/>
          </a:prstGeom>
          <a:noFill/>
          <a:ln>
            <a:noFill/>
          </a:ln>
        </p:spPr>
      </p:pic>
      <p:sp>
        <p:nvSpPr>
          <p:cNvPr id="1755" name="Google Shape;1755;p353"/>
          <p:cNvSpPr txBox="1"/>
          <p:nvPr/>
        </p:nvSpPr>
        <p:spPr>
          <a:xfrm>
            <a:off x="52913" y="302704"/>
            <a:ext cx="8894400" cy="5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usso One"/>
                <a:ea typeface="Russo One"/>
                <a:cs typeface="Russo One"/>
                <a:sym typeface="Russo One"/>
              </a:rPr>
              <a:t>By 2018, due to JAM, India embraced digital</a:t>
            </a:r>
            <a:br>
              <a:rPr lang="en" sz="3000">
                <a:latin typeface="Russo One"/>
                <a:ea typeface="Russo One"/>
                <a:cs typeface="Russo One"/>
                <a:sym typeface="Russo One"/>
              </a:rPr>
            </a:br>
            <a:endParaRPr sz="3000"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1756" name="Google Shape;1756;p353"/>
          <p:cNvSpPr txBox="1"/>
          <p:nvPr/>
        </p:nvSpPr>
        <p:spPr>
          <a:xfrm>
            <a:off x="546575" y="2437842"/>
            <a:ext cx="1536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Mobile Connections</a:t>
            </a:r>
            <a:endParaRPr sz="1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7" name="Google Shape;1757;p353"/>
          <p:cNvSpPr txBox="1"/>
          <p:nvPr/>
        </p:nvSpPr>
        <p:spPr>
          <a:xfrm>
            <a:off x="301406" y="1819500"/>
            <a:ext cx="21003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1.21 Bn</a:t>
            </a:r>
            <a:endParaRPr sz="42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1758" name="Google Shape;1758;p353"/>
          <p:cNvSpPr/>
          <p:nvPr/>
        </p:nvSpPr>
        <p:spPr>
          <a:xfrm>
            <a:off x="1225063" y="1575140"/>
            <a:ext cx="179700" cy="30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12892"/>
                </a:moveTo>
                <a:cubicBezTo>
                  <a:pt x="120000" y="108099"/>
                  <a:pt x="120000" y="108099"/>
                  <a:pt x="120000" y="108099"/>
                </a:cubicBezTo>
                <a:cubicBezTo>
                  <a:pt x="120000" y="112066"/>
                  <a:pt x="118333" y="114049"/>
                  <a:pt x="115000" y="117024"/>
                </a:cubicBezTo>
                <a:cubicBezTo>
                  <a:pt x="110000" y="119008"/>
                  <a:pt x="106666" y="120000"/>
                  <a:pt x="100000" y="120000"/>
                </a:cubicBezTo>
                <a:cubicBezTo>
                  <a:pt x="20000" y="120000"/>
                  <a:pt x="20000" y="120000"/>
                  <a:pt x="20000" y="120000"/>
                </a:cubicBezTo>
                <a:cubicBezTo>
                  <a:pt x="15000" y="120000"/>
                  <a:pt x="10000" y="119008"/>
                  <a:pt x="5000" y="117024"/>
                </a:cubicBezTo>
                <a:cubicBezTo>
                  <a:pt x="1666" y="114049"/>
                  <a:pt x="0" y="112066"/>
                  <a:pt x="0" y="108099"/>
                </a:cubicBezTo>
                <a:cubicBezTo>
                  <a:pt x="0" y="12892"/>
                  <a:pt x="0" y="12892"/>
                  <a:pt x="0" y="12892"/>
                </a:cubicBezTo>
                <a:cubicBezTo>
                  <a:pt x="0" y="8925"/>
                  <a:pt x="1666" y="5950"/>
                  <a:pt x="5000" y="3966"/>
                </a:cubicBezTo>
                <a:cubicBezTo>
                  <a:pt x="10000" y="1983"/>
                  <a:pt x="15000" y="0"/>
                  <a:pt x="20000" y="0"/>
                </a:cubicBezTo>
                <a:cubicBezTo>
                  <a:pt x="100000" y="0"/>
                  <a:pt x="100000" y="0"/>
                  <a:pt x="100000" y="0"/>
                </a:cubicBezTo>
                <a:cubicBezTo>
                  <a:pt x="106666" y="0"/>
                  <a:pt x="110000" y="1983"/>
                  <a:pt x="115000" y="3966"/>
                </a:cubicBezTo>
                <a:cubicBezTo>
                  <a:pt x="118333" y="5950"/>
                  <a:pt x="120000" y="8925"/>
                  <a:pt x="120000" y="12892"/>
                </a:cubicBezTo>
                <a:close/>
                <a:moveTo>
                  <a:pt x="105000" y="93223"/>
                </a:moveTo>
                <a:cubicBezTo>
                  <a:pt x="105000" y="27768"/>
                  <a:pt x="105000" y="27768"/>
                  <a:pt x="105000" y="27768"/>
                </a:cubicBezTo>
                <a:cubicBezTo>
                  <a:pt x="105000" y="26776"/>
                  <a:pt x="105000" y="25785"/>
                  <a:pt x="103333" y="25785"/>
                </a:cubicBezTo>
                <a:cubicBezTo>
                  <a:pt x="103333" y="24793"/>
                  <a:pt x="101666" y="24793"/>
                  <a:pt x="100000" y="24793"/>
                </a:cubicBezTo>
                <a:cubicBezTo>
                  <a:pt x="20000" y="24793"/>
                  <a:pt x="20000" y="24793"/>
                  <a:pt x="20000" y="24793"/>
                </a:cubicBezTo>
                <a:cubicBezTo>
                  <a:pt x="18333" y="24793"/>
                  <a:pt x="16666" y="24793"/>
                  <a:pt x="16666" y="25785"/>
                </a:cubicBezTo>
                <a:cubicBezTo>
                  <a:pt x="15000" y="25785"/>
                  <a:pt x="15000" y="26776"/>
                  <a:pt x="15000" y="27768"/>
                </a:cubicBezTo>
                <a:cubicBezTo>
                  <a:pt x="15000" y="93223"/>
                  <a:pt x="15000" y="93223"/>
                  <a:pt x="15000" y="93223"/>
                </a:cubicBezTo>
                <a:cubicBezTo>
                  <a:pt x="15000" y="94214"/>
                  <a:pt x="15000" y="95206"/>
                  <a:pt x="16666" y="95206"/>
                </a:cubicBezTo>
                <a:cubicBezTo>
                  <a:pt x="16666" y="96198"/>
                  <a:pt x="18333" y="96198"/>
                  <a:pt x="20000" y="96198"/>
                </a:cubicBezTo>
                <a:cubicBezTo>
                  <a:pt x="100000" y="96198"/>
                  <a:pt x="100000" y="96198"/>
                  <a:pt x="100000" y="96198"/>
                </a:cubicBezTo>
                <a:cubicBezTo>
                  <a:pt x="101666" y="96198"/>
                  <a:pt x="103333" y="96198"/>
                  <a:pt x="103333" y="95206"/>
                </a:cubicBezTo>
                <a:cubicBezTo>
                  <a:pt x="105000" y="95206"/>
                  <a:pt x="105000" y="94214"/>
                  <a:pt x="105000" y="93223"/>
                </a:cubicBezTo>
                <a:close/>
                <a:moveTo>
                  <a:pt x="75000" y="13884"/>
                </a:moveTo>
                <a:cubicBezTo>
                  <a:pt x="75000" y="12892"/>
                  <a:pt x="75000" y="12892"/>
                  <a:pt x="73333" y="12892"/>
                </a:cubicBezTo>
                <a:cubicBezTo>
                  <a:pt x="48333" y="12892"/>
                  <a:pt x="48333" y="12892"/>
                  <a:pt x="48333" y="12892"/>
                </a:cubicBezTo>
                <a:cubicBezTo>
                  <a:pt x="46666" y="12892"/>
                  <a:pt x="45000" y="12892"/>
                  <a:pt x="45000" y="13884"/>
                </a:cubicBezTo>
                <a:cubicBezTo>
                  <a:pt x="45000" y="14876"/>
                  <a:pt x="46666" y="15867"/>
                  <a:pt x="48333" y="15867"/>
                </a:cubicBezTo>
                <a:cubicBezTo>
                  <a:pt x="73333" y="15867"/>
                  <a:pt x="73333" y="15867"/>
                  <a:pt x="73333" y="15867"/>
                </a:cubicBezTo>
                <a:cubicBezTo>
                  <a:pt x="75000" y="15867"/>
                  <a:pt x="75000" y="14876"/>
                  <a:pt x="75000" y="13884"/>
                </a:cubicBezTo>
                <a:close/>
                <a:moveTo>
                  <a:pt x="68333" y="114049"/>
                </a:moveTo>
                <a:cubicBezTo>
                  <a:pt x="71666" y="112066"/>
                  <a:pt x="73333" y="110082"/>
                  <a:pt x="73333" y="108099"/>
                </a:cubicBezTo>
                <a:cubicBezTo>
                  <a:pt x="73333" y="106115"/>
                  <a:pt x="71666" y="104132"/>
                  <a:pt x="68333" y="103140"/>
                </a:cubicBezTo>
                <a:cubicBezTo>
                  <a:pt x="66666" y="102148"/>
                  <a:pt x="63333" y="101157"/>
                  <a:pt x="60000" y="101157"/>
                </a:cubicBezTo>
                <a:cubicBezTo>
                  <a:pt x="56666" y="101157"/>
                  <a:pt x="53333" y="102148"/>
                  <a:pt x="51666" y="103140"/>
                </a:cubicBezTo>
                <a:cubicBezTo>
                  <a:pt x="48333" y="104132"/>
                  <a:pt x="48333" y="106115"/>
                  <a:pt x="48333" y="108099"/>
                </a:cubicBezTo>
                <a:cubicBezTo>
                  <a:pt x="48333" y="110082"/>
                  <a:pt x="48333" y="112066"/>
                  <a:pt x="51666" y="114049"/>
                </a:cubicBezTo>
                <a:cubicBezTo>
                  <a:pt x="53333" y="115041"/>
                  <a:pt x="56666" y="116033"/>
                  <a:pt x="60000" y="116033"/>
                </a:cubicBezTo>
                <a:cubicBezTo>
                  <a:pt x="63333" y="116033"/>
                  <a:pt x="66666" y="115041"/>
                  <a:pt x="68333" y="1140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0" name="Google Shape;1760;p3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64499" y="3098387"/>
            <a:ext cx="276900" cy="268615"/>
          </a:xfrm>
          <a:prstGeom prst="rect">
            <a:avLst/>
          </a:prstGeom>
          <a:noFill/>
          <a:ln>
            <a:noFill/>
          </a:ln>
        </p:spPr>
      </p:pic>
      <p:sp>
        <p:nvSpPr>
          <p:cNvPr id="1761" name="Google Shape;1761;p353"/>
          <p:cNvSpPr txBox="1">
            <a:spLocks noGrp="1"/>
          </p:cNvSpPr>
          <p:nvPr>
            <p:ph type="sldNum" idx="12"/>
          </p:nvPr>
        </p:nvSpPr>
        <p:spPr>
          <a:xfrm>
            <a:off x="8534400" y="145488"/>
            <a:ext cx="381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9</a:t>
            </a:fld>
            <a:endParaRPr/>
          </a:p>
        </p:txBody>
      </p:sp>
      <p:sp>
        <p:nvSpPr>
          <p:cNvPr id="1762" name="Google Shape;1762;p353"/>
          <p:cNvSpPr txBox="1"/>
          <p:nvPr/>
        </p:nvSpPr>
        <p:spPr>
          <a:xfrm>
            <a:off x="3270156" y="4670822"/>
            <a:ext cx="1689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Registered Businesses</a:t>
            </a:r>
            <a:endParaRPr sz="11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3" name="Google Shape;1763;p353"/>
          <p:cNvSpPr txBox="1"/>
          <p:nvPr/>
        </p:nvSpPr>
        <p:spPr>
          <a:xfrm>
            <a:off x="3491219" y="4161075"/>
            <a:ext cx="1247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usso One"/>
                <a:ea typeface="Russo One"/>
                <a:cs typeface="Russo One"/>
                <a:sym typeface="Russo One"/>
              </a:rPr>
              <a:t>10M</a:t>
            </a:r>
            <a:endParaRPr sz="3000">
              <a:solidFill>
                <a:srgbClr val="FFFFFF"/>
              </a:solidFill>
              <a:latin typeface="Russo One"/>
              <a:ea typeface="Russo One"/>
              <a:cs typeface="Russo One"/>
              <a:sym typeface="Russo One"/>
            </a:endParaRPr>
          </a:p>
        </p:txBody>
      </p:sp>
      <p:sp>
        <p:nvSpPr>
          <p:cNvPr id="1764" name="Google Shape;1764;p353"/>
          <p:cNvSpPr/>
          <p:nvPr/>
        </p:nvSpPr>
        <p:spPr>
          <a:xfrm>
            <a:off x="3987119" y="3918989"/>
            <a:ext cx="255600" cy="23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cubicBezTo>
                  <a:pt x="120000" y="26117"/>
                  <a:pt x="120000" y="26117"/>
                  <a:pt x="120000" y="26117"/>
                </a:cubicBezTo>
                <a:cubicBezTo>
                  <a:pt x="120000" y="34588"/>
                  <a:pt x="120000" y="34588"/>
                  <a:pt x="120000" y="34588"/>
                </a:cubicBezTo>
                <a:cubicBezTo>
                  <a:pt x="111428" y="34588"/>
                  <a:pt x="111428" y="34588"/>
                  <a:pt x="111428" y="34588"/>
                </a:cubicBezTo>
                <a:cubicBezTo>
                  <a:pt x="111428" y="35294"/>
                  <a:pt x="111428" y="36705"/>
                  <a:pt x="110109" y="37411"/>
                </a:cubicBezTo>
                <a:cubicBezTo>
                  <a:pt x="109450" y="38117"/>
                  <a:pt x="108791" y="38823"/>
                  <a:pt x="107472" y="38823"/>
                </a:cubicBezTo>
                <a:cubicBezTo>
                  <a:pt x="12527" y="38823"/>
                  <a:pt x="12527" y="38823"/>
                  <a:pt x="12527" y="38823"/>
                </a:cubicBezTo>
                <a:cubicBezTo>
                  <a:pt x="11208" y="38823"/>
                  <a:pt x="9890" y="38117"/>
                  <a:pt x="9230" y="37411"/>
                </a:cubicBezTo>
                <a:cubicBezTo>
                  <a:pt x="8571" y="36705"/>
                  <a:pt x="7912" y="35294"/>
                  <a:pt x="7912" y="34588"/>
                </a:cubicBezTo>
                <a:cubicBezTo>
                  <a:pt x="0" y="34588"/>
                  <a:pt x="0" y="34588"/>
                  <a:pt x="0" y="34588"/>
                </a:cubicBezTo>
                <a:cubicBezTo>
                  <a:pt x="0" y="26117"/>
                  <a:pt x="0" y="26117"/>
                  <a:pt x="0" y="26117"/>
                </a:cubicBezTo>
                <a:lnTo>
                  <a:pt x="60000" y="0"/>
                </a:lnTo>
                <a:close/>
                <a:moveTo>
                  <a:pt x="115384" y="106588"/>
                </a:moveTo>
                <a:cubicBezTo>
                  <a:pt x="116703" y="106588"/>
                  <a:pt x="117362" y="107294"/>
                  <a:pt x="118681" y="108000"/>
                </a:cubicBezTo>
                <a:cubicBezTo>
                  <a:pt x="119340" y="108705"/>
                  <a:pt x="120000" y="110117"/>
                  <a:pt x="120000" y="111529"/>
                </a:cubicBezTo>
                <a:cubicBezTo>
                  <a:pt x="120000" y="120000"/>
                  <a:pt x="120000" y="120000"/>
                  <a:pt x="120000" y="12000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0" y="111529"/>
                  <a:pt x="0" y="111529"/>
                  <a:pt x="0" y="111529"/>
                </a:cubicBezTo>
                <a:cubicBezTo>
                  <a:pt x="0" y="110117"/>
                  <a:pt x="659" y="108705"/>
                  <a:pt x="1318" y="108000"/>
                </a:cubicBezTo>
                <a:cubicBezTo>
                  <a:pt x="1978" y="107294"/>
                  <a:pt x="3296" y="106588"/>
                  <a:pt x="4615" y="106588"/>
                </a:cubicBezTo>
                <a:lnTo>
                  <a:pt x="115384" y="106588"/>
                </a:lnTo>
                <a:close/>
                <a:moveTo>
                  <a:pt x="15824" y="43058"/>
                </a:moveTo>
                <a:cubicBezTo>
                  <a:pt x="31648" y="43058"/>
                  <a:pt x="31648" y="43058"/>
                  <a:pt x="31648" y="43058"/>
                </a:cubicBezTo>
                <a:cubicBezTo>
                  <a:pt x="31648" y="93882"/>
                  <a:pt x="31648" y="93882"/>
                  <a:pt x="31648" y="93882"/>
                </a:cubicBezTo>
                <a:cubicBezTo>
                  <a:pt x="40219" y="93882"/>
                  <a:pt x="40219" y="93882"/>
                  <a:pt x="40219" y="93882"/>
                </a:cubicBezTo>
                <a:cubicBezTo>
                  <a:pt x="40219" y="43058"/>
                  <a:pt x="40219" y="43058"/>
                  <a:pt x="40219" y="43058"/>
                </a:cubicBezTo>
                <a:cubicBezTo>
                  <a:pt x="56043" y="43058"/>
                  <a:pt x="56043" y="43058"/>
                  <a:pt x="56043" y="43058"/>
                </a:cubicBezTo>
                <a:cubicBezTo>
                  <a:pt x="56043" y="93882"/>
                  <a:pt x="56043" y="93882"/>
                  <a:pt x="56043" y="93882"/>
                </a:cubicBezTo>
                <a:cubicBezTo>
                  <a:pt x="63956" y="93882"/>
                  <a:pt x="63956" y="93882"/>
                  <a:pt x="63956" y="93882"/>
                </a:cubicBezTo>
                <a:cubicBezTo>
                  <a:pt x="63956" y="43058"/>
                  <a:pt x="63956" y="43058"/>
                  <a:pt x="63956" y="43058"/>
                </a:cubicBezTo>
                <a:cubicBezTo>
                  <a:pt x="79780" y="43058"/>
                  <a:pt x="79780" y="43058"/>
                  <a:pt x="79780" y="43058"/>
                </a:cubicBezTo>
                <a:cubicBezTo>
                  <a:pt x="79780" y="93882"/>
                  <a:pt x="79780" y="93882"/>
                  <a:pt x="79780" y="93882"/>
                </a:cubicBezTo>
                <a:cubicBezTo>
                  <a:pt x="87692" y="93882"/>
                  <a:pt x="87692" y="93882"/>
                  <a:pt x="87692" y="93882"/>
                </a:cubicBezTo>
                <a:cubicBezTo>
                  <a:pt x="87692" y="43058"/>
                  <a:pt x="87692" y="43058"/>
                  <a:pt x="87692" y="43058"/>
                </a:cubicBezTo>
                <a:cubicBezTo>
                  <a:pt x="103516" y="43058"/>
                  <a:pt x="103516" y="43058"/>
                  <a:pt x="103516" y="43058"/>
                </a:cubicBezTo>
                <a:cubicBezTo>
                  <a:pt x="103516" y="93882"/>
                  <a:pt x="103516" y="93882"/>
                  <a:pt x="103516" y="93882"/>
                </a:cubicBezTo>
                <a:cubicBezTo>
                  <a:pt x="107472" y="93882"/>
                  <a:pt x="107472" y="93882"/>
                  <a:pt x="107472" y="93882"/>
                </a:cubicBezTo>
                <a:cubicBezTo>
                  <a:pt x="108791" y="93882"/>
                  <a:pt x="109450" y="94588"/>
                  <a:pt x="110109" y="95294"/>
                </a:cubicBezTo>
                <a:cubicBezTo>
                  <a:pt x="111428" y="96000"/>
                  <a:pt x="111428" y="97411"/>
                  <a:pt x="111428" y="98117"/>
                </a:cubicBezTo>
                <a:cubicBezTo>
                  <a:pt x="111428" y="102352"/>
                  <a:pt x="111428" y="102352"/>
                  <a:pt x="111428" y="102352"/>
                </a:cubicBezTo>
                <a:cubicBezTo>
                  <a:pt x="7912" y="102352"/>
                  <a:pt x="7912" y="102352"/>
                  <a:pt x="7912" y="102352"/>
                </a:cubicBezTo>
                <a:cubicBezTo>
                  <a:pt x="7912" y="98117"/>
                  <a:pt x="7912" y="98117"/>
                  <a:pt x="7912" y="98117"/>
                </a:cubicBezTo>
                <a:cubicBezTo>
                  <a:pt x="7912" y="97411"/>
                  <a:pt x="8571" y="96000"/>
                  <a:pt x="9230" y="95294"/>
                </a:cubicBezTo>
                <a:cubicBezTo>
                  <a:pt x="9890" y="94588"/>
                  <a:pt x="11208" y="93882"/>
                  <a:pt x="12527" y="93882"/>
                </a:cubicBezTo>
                <a:cubicBezTo>
                  <a:pt x="15824" y="93882"/>
                  <a:pt x="15824" y="93882"/>
                  <a:pt x="15824" y="93882"/>
                </a:cubicBezTo>
                <a:lnTo>
                  <a:pt x="15824" y="430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434;p73">
            <a:extLst>
              <a:ext uri="{FF2B5EF4-FFF2-40B4-BE49-F238E27FC236}">
                <a16:creationId xmlns:a16="http://schemas.microsoft.com/office/drawing/2014/main" id="{CACCFC7F-8349-4132-94CC-B0FA176A694D}"/>
              </a:ext>
            </a:extLst>
          </p:cNvPr>
          <p:cNvSpPr txBox="1"/>
          <p:nvPr/>
        </p:nvSpPr>
        <p:spPr>
          <a:xfrm>
            <a:off x="2333385" y="3395385"/>
            <a:ext cx="1247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sso One"/>
                <a:ea typeface="Russo One"/>
                <a:cs typeface="Russo One"/>
                <a:sym typeface="Russo One"/>
              </a:rPr>
              <a:t>$20B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sso One"/>
              <a:ea typeface="Russo One"/>
              <a:cs typeface="Russo One"/>
              <a:sym typeface="Russo On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Custom 2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7D31"/>
      </a:accent1>
      <a:accent2>
        <a:srgbClr val="C55A1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Custom 2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7D31"/>
      </a:accent1>
      <a:accent2>
        <a:srgbClr val="C55A1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Flat 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6590"/>
      </a:accent1>
      <a:accent2>
        <a:srgbClr val="FEC00F"/>
      </a:accent2>
      <a:accent3>
        <a:srgbClr val="F79321"/>
      </a:accent3>
      <a:accent4>
        <a:srgbClr val="00A99D"/>
      </a:accent4>
      <a:accent5>
        <a:srgbClr val="E04F8C"/>
      </a:accent5>
      <a:accent6>
        <a:srgbClr val="C000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Theme">
  <a:themeElements>
    <a:clrScheme name="Custom 2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7D31"/>
      </a:accent1>
      <a:accent2>
        <a:srgbClr val="C55A1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D7D31"/>
      </a:accent1>
      <a:accent2>
        <a:srgbClr val="C55A1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wiss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Flat 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66590"/>
      </a:accent1>
      <a:accent2>
        <a:srgbClr val="FEC00F"/>
      </a:accent2>
      <a:accent3>
        <a:srgbClr val="F79321"/>
      </a:accent3>
      <a:accent4>
        <a:srgbClr val="00A99D"/>
      </a:accent4>
      <a:accent5>
        <a:srgbClr val="E04F8C"/>
      </a:accent5>
      <a:accent6>
        <a:srgbClr val="C000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wiss">
  <a:themeElements>
    <a:clrScheme name="Custom 218">
      <a:dk1>
        <a:srgbClr val="000000"/>
      </a:dk1>
      <a:lt1>
        <a:srgbClr val="FFFFFF"/>
      </a:lt1>
      <a:dk2>
        <a:srgbClr val="5B595A"/>
      </a:dk2>
      <a:lt2>
        <a:srgbClr val="CFD4D4"/>
      </a:lt2>
      <a:accent1>
        <a:srgbClr val="CC0202"/>
      </a:accent1>
      <a:accent2>
        <a:srgbClr val="228AFF"/>
      </a:accent2>
      <a:accent3>
        <a:srgbClr val="FBC82F"/>
      </a:accent3>
      <a:accent4>
        <a:srgbClr val="253E91"/>
      </a:accent4>
      <a:accent5>
        <a:srgbClr val="F68D0C"/>
      </a:accent5>
      <a:accent6>
        <a:srgbClr val="257E12"/>
      </a:accent6>
      <a:hlink>
        <a:srgbClr val="144C72"/>
      </a:hlink>
      <a:folHlink>
        <a:srgbClr val="8C9D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wbra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1992</Words>
  <Application>Microsoft Office PowerPoint</Application>
  <PresentationFormat>On-screen Show (16:9)</PresentationFormat>
  <Paragraphs>457</Paragraphs>
  <Slides>40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40</vt:i4>
      </vt:variant>
    </vt:vector>
  </HeadingPairs>
  <TitlesOfParts>
    <vt:vector size="83" baseType="lpstr">
      <vt:lpstr>Dosis Light</vt:lpstr>
      <vt:lpstr>Titillium Web Light</vt:lpstr>
      <vt:lpstr>Dosis</vt:lpstr>
      <vt:lpstr>Droid Sans</vt:lpstr>
      <vt:lpstr>Russo One</vt:lpstr>
      <vt:lpstr>Lato</vt:lpstr>
      <vt:lpstr>Montserrat</vt:lpstr>
      <vt:lpstr>Titillium Web</vt:lpstr>
      <vt:lpstr>Calibri</vt:lpstr>
      <vt:lpstr>Helvetica Neue</vt:lpstr>
      <vt:lpstr>Century Gothic</vt:lpstr>
      <vt:lpstr>Raleway</vt:lpstr>
      <vt:lpstr>Roboto</vt:lpstr>
      <vt:lpstr>Economica</vt:lpstr>
      <vt:lpstr>Oswald</vt:lpstr>
      <vt:lpstr>Exo 2 Extra Bold</vt:lpstr>
      <vt:lpstr>Calibri Light</vt:lpstr>
      <vt:lpstr>Lato Black</vt:lpstr>
      <vt:lpstr>Exo 2</vt:lpstr>
      <vt:lpstr>Exo 2 Medium</vt:lpstr>
      <vt:lpstr>Droid Serif</vt:lpstr>
      <vt:lpstr>Nixie One</vt:lpstr>
      <vt:lpstr>Roboto Condensed Light</vt:lpstr>
      <vt:lpstr>Arial</vt:lpstr>
      <vt:lpstr>Roboto Condensed</vt:lpstr>
      <vt:lpstr>Exo 2 Light</vt:lpstr>
      <vt:lpstr>Open Sans</vt:lpstr>
      <vt:lpstr>Pontano Sans</vt:lpstr>
      <vt:lpstr>Simple Light</vt:lpstr>
      <vt:lpstr>Office Theme</vt:lpstr>
      <vt:lpstr>Swiss</vt:lpstr>
      <vt:lpstr>Streamline</vt:lpstr>
      <vt:lpstr>Simple Light</vt:lpstr>
      <vt:lpstr>Office Theme</vt:lpstr>
      <vt:lpstr>Swiss</vt:lpstr>
      <vt:lpstr>Streamline</vt:lpstr>
      <vt:lpstr>Mowbray template</vt:lpstr>
      <vt:lpstr>Office Theme</vt:lpstr>
      <vt:lpstr>Office Theme</vt:lpstr>
      <vt:lpstr>Office Theme</vt:lpstr>
      <vt:lpstr>Custom</vt:lpstr>
      <vt:lpstr>1_Office Theme</vt:lpstr>
      <vt:lpstr>2_Office Theme</vt:lpstr>
      <vt:lpstr>PowerPoint Presentation</vt:lpstr>
      <vt:lpstr>PowerPoint Presentation</vt:lpstr>
      <vt:lpstr>PowerPoint Presentation</vt:lpstr>
      <vt:lpstr>India’s boom in Internet services</vt:lpstr>
      <vt:lpstr>The JAM Trinity</vt:lpstr>
      <vt:lpstr>PowerPoint Presentation</vt:lpstr>
      <vt:lpstr>PowerPoint Presentation</vt:lpstr>
      <vt:lpstr>The marvel called smartphone</vt:lpstr>
      <vt:lpstr>PowerPoint Presentation</vt:lpstr>
      <vt:lpstr>PowerPoint Presentation</vt:lpstr>
      <vt:lpstr>PowerPoint Presentation</vt:lpstr>
      <vt:lpstr>Aadhaar - The country’s first Digital Identity Platform</vt:lpstr>
      <vt:lpstr>It is one of only 7 global  platforms to reach a billion  users!</vt:lpstr>
      <vt:lpstr>PowerPoint Presentation</vt:lpstr>
      <vt:lpstr>Aadhaar - Identity APIs enable presence-less and paperless verification</vt:lpstr>
      <vt:lpstr>PowerPoint Presentation</vt:lpstr>
      <vt:lpstr>PowerPoint Presentation</vt:lpstr>
      <vt:lpstr>PowerPoint Presentation</vt:lpstr>
      <vt:lpstr>Unified Payments Interface standardized language of money transfer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new consent based Data Empowerment approach! </vt:lpstr>
      <vt:lpstr>The Account Aggregator  will facilitate consented sharing of financial information in real-time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PHOOL</dc:creator>
  <cp:lastModifiedBy>Sunil Bajpai</cp:lastModifiedBy>
  <cp:revision>19</cp:revision>
  <cp:lastPrinted>2019-02-19T09:16:42Z</cp:lastPrinted>
  <dcterms:modified xsi:type="dcterms:W3CDTF">2019-05-10T16:40:16Z</dcterms:modified>
</cp:coreProperties>
</file>