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2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4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204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2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3609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1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75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5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5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8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1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3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7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6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658899-CDF5-4F77-8CBB-CE87997A266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C19576-5357-450B-B167-8D64BDBB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88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6941128" cy="150460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IPTV, </a:t>
            </a:r>
            <a:r>
              <a:rPr lang="ru-RU" dirty="0" err="1" smtClean="0"/>
              <a:t>або</a:t>
            </a:r>
            <a:r>
              <a:rPr lang="ru-RU" dirty="0" smtClean="0"/>
              <a:t> з</a:t>
            </a:r>
            <a:r>
              <a:rPr lang="uk-UA" dirty="0" err="1" smtClean="0"/>
              <a:t>устріч</a:t>
            </a:r>
            <a:r>
              <a:rPr lang="uk-UA" dirty="0" smtClean="0"/>
              <a:t> двох поколінь технологій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3229" y="5815836"/>
            <a:ext cx="6098771" cy="1042164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Підготував студент групи РТД-32</a:t>
            </a:r>
          </a:p>
          <a:p>
            <a:pPr algn="r"/>
            <a:r>
              <a:rPr lang="uk-UA" dirty="0" err="1" smtClean="0"/>
              <a:t>Прижигалінський</a:t>
            </a:r>
            <a:r>
              <a:rPr lang="uk-UA" dirty="0" smtClean="0"/>
              <a:t> Владислав</a:t>
            </a:r>
            <a:endParaRPr lang="ru-RU" dirty="0"/>
          </a:p>
        </p:txBody>
      </p:sp>
      <p:pic>
        <p:nvPicPr>
          <p:cNvPr id="1026" name="Picture 2" descr="https://lh4.ggpht.com/f-zQdGn5dAUEybjbCJ94QTfabrzijJBNcADcaWn5dCoA3isCWrnN7-Pj0C73wSCbmHQ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79" y="22314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5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yivlink.com/files/imagepicker/1/stb-sh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3" y="288296"/>
            <a:ext cx="5128953" cy="386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rticle.techlabs.by/img/article/32892/ip_tv_stb_HD_pristavka_HTV_1000_vaid_systems_sxe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08" y="2404468"/>
            <a:ext cx="5665544" cy="385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uk-UA" dirty="0" smtClean="0"/>
              <a:t>Послуги, доступні у </a:t>
            </a:r>
            <a:r>
              <a:rPr lang="en-US" dirty="0" smtClean="0"/>
              <a:t>IPTV: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790952"/>
            <a:ext cx="8534400" cy="45889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Video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on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Demand</a:t>
            </a:r>
            <a:r>
              <a:rPr lang="uk-U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VoD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2" y="336888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TVoIP</a:t>
            </a:r>
            <a:r>
              <a:rPr lang="uk-UA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4212" y="388803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Time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Shifted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TV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;</a:t>
            </a:r>
            <a:endParaRPr lang="uk-UA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212" y="440718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Network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Personal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Video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Recorder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;</a:t>
            </a:r>
            <a:endParaRPr lang="uk-UA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4212" y="492633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Electronic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Program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Guide</a:t>
            </a:r>
            <a:r>
              <a:rPr lang="uk-UA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212" y="5445486"/>
            <a:ext cx="3248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Near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Video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on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Demand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bcdn-profile-a.akamaihd.net/hprofile-ak-xfa1/v/t1.0-1/p160x160/574961_309275989141820_1717115012_n.jpg?oh=0d2129b88e17c34c675d69dbb2b248dd&amp;oe=56CD41C6&amp;__gda__=1451968089_dfb9361e282472b8c3869d516a8f3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2244118"/>
            <a:ext cx="1889355" cy="188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ofi-forex.org/system/news/CiscoSystems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99" y="1302845"/>
            <a:ext cx="71437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967644" y="2809702"/>
            <a:ext cx="1512916" cy="822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83333" y="3632662"/>
            <a:ext cx="159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$$$$$$$$$$$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67642" y="1886372"/>
            <a:ext cx="1512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uk-UA" dirty="0" err="1" smtClean="0"/>
              <a:t>ула</a:t>
            </a:r>
            <a:r>
              <a:rPr lang="uk-UA" dirty="0" smtClean="0"/>
              <a:t> придбана компанією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8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omoney4you.com/wp-content/uploads/2012/02/pc-mark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8" y="100993"/>
            <a:ext cx="2196927" cy="21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rain.com.ua/static/uploads/2015/april/2/LG_Leon_H324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0" y="3529444"/>
            <a:ext cx="3605147" cy="23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ini-portal.ru/pictures/3Q%20TN1002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31" y="634190"/>
            <a:ext cx="4383174" cy="21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ics.mobilluck.com.ua/thumb/game-stations/sony/Sony_PS4__500_Gb__422722_12400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29" y="3858345"/>
            <a:ext cx="2762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liberton.ua/gallery/goods_img/LCD-3233-ABUV-AF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00" y="100993"/>
            <a:ext cx="4599305" cy="342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g12.olx.ua/images_slandocomua/269525346_2_644x461_smart-tv-pristavka-iptv-pristavka-tv-pristavka-fotografi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87" y="3989430"/>
            <a:ext cx="2737627" cy="273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atritca.kz/uploads/posts/2015-12/1450434160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6" y="415636"/>
            <a:ext cx="3567956" cy="26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eal.com/resources/wp-content/uploads/2013/03/video-on-dem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7" y="3716799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tic.wixstatic.com/media/bf23be_4b50021487ec4384a8321579129209b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61" y="989215"/>
            <a:ext cx="3874511" cy="16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ecuritylab.ru/upload/iblock/e17/e17e4842f2a6e3e09b0318ff997cb28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3" y="3214515"/>
            <a:ext cx="3004415" cy="300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8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966" y="685800"/>
            <a:ext cx="8534400" cy="1259763"/>
          </a:xfrm>
        </p:spPr>
        <p:txBody>
          <a:bodyPr/>
          <a:lstStyle/>
          <a:p>
            <a:pPr algn="ctr"/>
            <a:r>
              <a:rPr lang="uk-UA" dirty="0" smtClean="0"/>
              <a:t>Гібридне </a:t>
            </a:r>
            <a:r>
              <a:rPr lang="en-US" dirty="0" smtClean="0"/>
              <a:t>IPTV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9565" y="1945563"/>
            <a:ext cx="457202" cy="494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=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Picture 2" descr="http://feodosia.net/media/_thumbs/wallpaper/movie/166856-1920x1200.jpg.600x450_q85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8" y="3113502"/>
            <a:ext cx="3984053" cy="29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ngage.synecoretech.com/Portals/141995/images/online-video-advertis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68" y="3113502"/>
            <a:ext cx="3775818" cy="298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763488" y="4063534"/>
            <a:ext cx="583279" cy="1085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sz="5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+</a:t>
            </a:r>
            <a:endParaRPr lang="ru-RU" sz="5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lds.com/images/partners/h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9" y="4513810"/>
            <a:ext cx="3884411" cy="19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70" y="565525"/>
            <a:ext cx="5994862" cy="34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</TotalTime>
  <Words>55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IPTV, або зустріч двох поколінь технологій</vt:lpstr>
      <vt:lpstr>Презентация PowerPoint</vt:lpstr>
      <vt:lpstr>Послуги, доступні у IPTV:</vt:lpstr>
      <vt:lpstr>Презентация PowerPoint</vt:lpstr>
      <vt:lpstr>Презентация PowerPoint</vt:lpstr>
      <vt:lpstr>Презентация PowerPoint</vt:lpstr>
      <vt:lpstr>Гібридне IPTV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IPTV, або зустріч двох поколінь технологій</dc:title>
  <dc:creator>lamait666@mail.ru</dc:creator>
  <cp:lastModifiedBy>Женя</cp:lastModifiedBy>
  <cp:revision>10</cp:revision>
  <dcterms:created xsi:type="dcterms:W3CDTF">2015-12-23T18:13:14Z</dcterms:created>
  <dcterms:modified xsi:type="dcterms:W3CDTF">2015-12-24T00:59:19Z</dcterms:modified>
</cp:coreProperties>
</file>