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2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2AE16-B5EA-46C8-B444-1CE003F6D4C0}" type="datetimeFigureOut">
              <a:rPr lang="ru-RU"/>
              <a:pPr/>
              <a:t>24.12.2015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0D63A-D8F9-432D-B320-1ED8C1A5FE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871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0D63A-D8F9-432D-B320-1ED8C1A5FE03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60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0D63A-D8F9-432D-B320-1ED8C1A5FE03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4445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0D63A-D8F9-432D-B320-1ED8C1A5FE03}" type="slidenum">
              <a:rPr lang="ru-RU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297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0D63A-D8F9-432D-B320-1ED8C1A5FE03}" type="slidenum">
              <a:rPr lang="ru-RU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7557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0D63A-D8F9-432D-B320-1ED8C1A5FE03}" type="slidenum">
              <a:rPr lang="ru-RU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0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0D63A-D8F9-432D-B320-1ED8C1A5FE03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27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0D63A-D8F9-432D-B320-1ED8C1A5FE03}" type="slidenum">
              <a:rPr lang="ru-RU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2642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0D63A-D8F9-432D-B320-1ED8C1A5FE03}" type="slidenum">
              <a:rPr lang="ru-RU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087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0D63A-D8F9-432D-B320-1ED8C1A5FE03}" type="slidenum">
              <a:rPr lang="ru-RU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9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95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64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15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477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92821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8490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782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969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26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541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211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657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420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72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888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395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73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3325" y="140141"/>
            <a:ext cx="8374684" cy="3237687"/>
          </a:xfrm>
        </p:spPr>
        <p:txBody>
          <a:bodyPr/>
          <a:lstStyle/>
          <a:p>
            <a:pPr algn="ctr"/>
            <a:r>
              <a:rPr lang="ru-RU" dirty="0">
                <a:latin typeface="Times New Roman"/>
              </a:rPr>
              <a:t>Ректена. Розробка оптичної ректени</a:t>
            </a:r>
            <a:r>
              <a:rPr lang="ru-RU" dirty="0">
                <a:latin typeface="Trebuchet MS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97988" y="4806008"/>
            <a:ext cx="7800450" cy="1359470"/>
          </a:xfrm>
        </p:spPr>
        <p:txBody>
          <a:bodyPr>
            <a:normAutofit lnSpcReduction="10000"/>
          </a:bodyPr>
          <a:lstStyle/>
          <a:p>
            <a:r>
              <a:rPr lang="ru-RU" sz="2400">
                <a:solidFill>
                  <a:srgbClr val="002060"/>
                </a:solidFill>
                <a:latin typeface="Times New Roman"/>
              </a:rPr>
              <a:t>Підготувала </a:t>
            </a:r>
            <a:endParaRPr lang="ru-RU" sz="2400" dirty="0">
              <a:solidFill>
                <a:srgbClr val="002060"/>
              </a:solidFill>
              <a:latin typeface="Times New Roman"/>
            </a:endParaRPr>
          </a:p>
          <a:p>
            <a:r>
              <a:rPr lang="ru-RU" sz="2400">
                <a:solidFill>
                  <a:srgbClr val="002060"/>
                </a:solidFill>
                <a:latin typeface="Times New Roman"/>
              </a:rPr>
              <a:t>студентка група РАД-22</a:t>
            </a:r>
            <a:endParaRPr lang="ru-RU" sz="2400" dirty="0">
              <a:solidFill>
                <a:srgbClr val="002060"/>
              </a:solidFill>
              <a:latin typeface="Times New Roman"/>
            </a:endParaRPr>
          </a:p>
          <a:p>
            <a:r>
              <a:rPr lang="ru-RU" sz="2400">
                <a:solidFill>
                  <a:srgbClr val="002060"/>
                </a:solidFill>
                <a:latin typeface="Times New Roman"/>
              </a:rPr>
              <a:t>Фещенко Юлія</a:t>
            </a:r>
            <a:endParaRPr lang="ru-RU" sz="2400" dirty="0">
              <a:solidFill>
                <a:srgbClr val="00206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Принцип дії випрямляючої антени</a:t>
            </a:r>
            <a:endParaRPr lang="ru-RU" dirty="0"/>
          </a:p>
        </p:txBody>
      </p:sp>
      <p:pic>
        <p:nvPicPr>
          <p:cNvPr id="4" name="Объект 3" descr="imgFul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5263" y="1818630"/>
            <a:ext cx="6726237" cy="4793308"/>
          </a:xfrm>
        </p:spPr>
      </p:pic>
      <p:sp>
        <p:nvSpPr>
          <p:cNvPr id="5" name="TextBox 4"/>
          <p:cNvSpPr txBox="1"/>
          <p:nvPr/>
        </p:nvSpPr>
        <p:spPr>
          <a:xfrm>
            <a:off x="7134705" y="1477963"/>
            <a:ext cx="4958870" cy="483209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uk" sz="2800" dirty="0">
                <a:solidFill>
                  <a:srgbClr val="212121"/>
                </a:solidFill>
                <a:latin typeface="Times New Roman" charset="0"/>
              </a:rPr>
              <a:t>Ректенна  - нелінійна  антена, призначена для перетворення енергії поля падаючої на неї хвилі в енергію постійного струму. Найпростішим варіантом конструкції може бути напівхвильовий вібратор, між плечима якого встановлюється пристрій з односторонньою провідністю (наприклад, діод).</a:t>
            </a:r>
            <a:endParaRPr lang="ru-RU" sz="2800" dirty="0">
              <a:solidFill>
                <a:srgbClr val="21212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Розробка оптичної ректени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829" y="1881674"/>
            <a:ext cx="9662747" cy="38814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uk" sz="2000" dirty="0">
                <a:solidFill>
                  <a:srgbClr val="212121"/>
                </a:solidFill>
                <a:latin typeface="Times New Roman" charset="0"/>
              </a:rPr>
              <a:t>     </a:t>
            </a:r>
            <a:r>
              <a:rPr lang="uk" sz="2400" dirty="0">
                <a:solidFill>
                  <a:srgbClr val="212121"/>
                </a:solidFill>
                <a:latin typeface="Times New Roman" charset="0"/>
              </a:rPr>
              <a:t>До недавнього часу створити ректену для видимого спектру випромінювань не вдавалося - вона вимагала антену досить маленького розміру, щоб взаємодіяти з видимим світлом, а також розробки мініатюрних випрямлячів, здатних переключатися на петагерцевих швидкостях.</a:t>
            </a:r>
            <a:r>
              <a:rPr lang="ru-RU" sz="2400" dirty="0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charset="0"/>
              </a:rPr>
              <a:t>     Однак вчені Технологічного інституту Джорджії (</a:t>
            </a:r>
            <a:r>
              <a:rPr lang="af-ZA" sz="2400" dirty="0">
                <a:solidFill>
                  <a:srgbClr val="000000"/>
                </a:solidFill>
                <a:latin typeface="Times New Roman" charset="0"/>
              </a:rPr>
              <a:t>Georgia Institute of Technology) </a:t>
            </a:r>
            <a:r>
              <a:rPr lang="ru-RU" sz="2400" dirty="0">
                <a:solidFill>
                  <a:srgbClr val="000000"/>
                </a:solidFill>
                <a:latin typeface="Times New Roman" charset="0"/>
              </a:rPr>
              <a:t>розробили технологію, здатну захоплювати світло і конвертувати його в електричну енергію.</a:t>
            </a:r>
          </a:p>
        </p:txBody>
      </p:sp>
    </p:spTree>
    <p:extLst>
      <p:ext uri="{BB962C8B-B14F-4D97-AF65-F5344CB8AC3E}">
        <p14:creationId xmlns:p14="http://schemas.microsoft.com/office/powerpoint/2010/main" xmlns="" val="356534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optical-rectenna_102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4880" y="2210833"/>
            <a:ext cx="10781015" cy="4371026"/>
          </a:xfrm>
        </p:spPr>
      </p:pic>
      <p:sp>
        <p:nvSpPr>
          <p:cNvPr id="5" name="TextBox 4"/>
          <p:cNvSpPr txBox="1"/>
          <p:nvPr/>
        </p:nvSpPr>
        <p:spPr>
          <a:xfrm>
            <a:off x="935038" y="479425"/>
            <a:ext cx="9173197" cy="147732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uk" sz="2400" dirty="0">
                <a:solidFill>
                  <a:srgbClr val="212121"/>
                </a:solidFill>
                <a:latin typeface="Times New Roman"/>
              </a:rPr>
              <a:t>Перша в світі оптична ректенна - невеликий девайс , який частково є антеною, частково випрямним діодом . І вона здатна перетворювати світло безпосередньо в постійний струм.</a:t>
            </a:r>
            <a:endParaRPr lang="ru-RU" sz="2400" dirty="0">
              <a:solidFill>
                <a:srgbClr val="212121"/>
              </a:solidFill>
              <a:latin typeface="Times New Roman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786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rectenna-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7425" y="651893"/>
            <a:ext cx="9796634" cy="5734620"/>
          </a:xfrm>
        </p:spPr>
      </p:pic>
    </p:spTree>
    <p:extLst>
      <p:ext uri="{BB962C8B-B14F-4D97-AF65-F5344CB8AC3E}">
        <p14:creationId xmlns:p14="http://schemas.microsoft.com/office/powerpoint/2010/main" xmlns="" val="76398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17" y="519919"/>
            <a:ext cx="9547771" cy="55221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charset="0"/>
              </a:rPr>
              <a:t>Створена на основі цієї технології ректенна складається з багатошарових вуглецевих  нанотрубок  і діодів-випрямлячів. Коли сонячне світло, або світло з будь-якого   іншого джерела потрапляє на антену з нанотрубок в ній виникає змінний струм, а розташовані на ній випрямлячі, перемикаючись на надвисоких частотах, перетворять змінний струм в постійний.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charset="0"/>
              </a:rPr>
              <a:t>Для цього дослідникам довелося створити масив з мільярдів вуглецевих нанотрубок, розташованих на кремнієвій підкладці, сформованої за допомогою плазмохімічних процесів. Кожна нанотрубка являє собою ізолятор з оксиду алюмінію. Анодом виступає оптично прозорий шар кальцію і алюмінію, яким покритий весь масив.</a:t>
            </a:r>
          </a:p>
        </p:txBody>
      </p:sp>
    </p:spTree>
    <p:extLst>
      <p:ext uri="{BB962C8B-B14F-4D97-AF65-F5344CB8AC3E}">
        <p14:creationId xmlns:p14="http://schemas.microsoft.com/office/powerpoint/2010/main" xmlns="" val="83067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3713" y="536575"/>
            <a:ext cx="5937371" cy="598018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charset="0"/>
              </a:rPr>
              <a:t>«Ми змогли нарешті створити сонячні елементи, які мають удвічі більшу ефективність при вартості в десять разів менше, і для мене це можливість змінити світ на краще, - розповідає Кола.  - Як надійні, високотемпературні датчики, ці ректенни зможуть стати проривною технологією, а </a:t>
            </a:r>
            <a:r>
              <a:rPr lang="ru-RU" sz="2000" dirty="0" err="1">
                <a:solidFill>
                  <a:srgbClr val="002060"/>
                </a:solidFill>
                <a:latin typeface="Times New Roman" charset="0"/>
              </a:rPr>
              <a:t>якщо</a:t>
            </a:r>
            <a:r>
              <a:rPr lang="ru-RU" sz="2000" dirty="0">
                <a:solidFill>
                  <a:srgbClr val="002060"/>
                </a:solidFill>
                <a:latin typeface="Times New Roman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charset="0"/>
              </a:rPr>
              <a:t>ми</a:t>
            </a:r>
            <a:r>
              <a:rPr lang="en-US" sz="2000" dirty="0" smtClean="0">
                <a:solidFill>
                  <a:srgbClr val="002060"/>
                </a:solidFill>
                <a:latin typeface="Times New Roman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charset="0"/>
              </a:rPr>
              <a:t>зможемо</a:t>
            </a:r>
            <a:r>
              <a:rPr lang="ru-RU" sz="2000" dirty="0" smtClean="0">
                <a:solidFill>
                  <a:srgbClr val="002060"/>
                </a:solidFill>
                <a:latin typeface="Times New Roman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charset="0"/>
              </a:rPr>
              <a:t>отримувати більшу ефективність ніж 1%,</a:t>
            </a:r>
            <a:r>
              <a:rPr lang="ru-RU" dirty="0">
                <a:solidFill>
                  <a:srgbClr val="002060"/>
                </a:solidFill>
                <a:latin typeface="Times New Roman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charset="0"/>
              </a:rPr>
              <a:t>то можливе їх застосування в технологіях перетворення і використання сонячної енергії ».</a:t>
            </a:r>
          </a:p>
        </p:txBody>
      </p:sp>
      <p:pic>
        <p:nvPicPr>
          <p:cNvPr id="4" name="Объект 3" descr="origina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234" y="138596"/>
            <a:ext cx="4431510" cy="6635203"/>
          </a:xfrm>
        </p:spPr>
      </p:pic>
    </p:spTree>
    <p:extLst>
      <p:ext uri="{BB962C8B-B14F-4D97-AF65-F5344CB8AC3E}">
        <p14:creationId xmlns:p14="http://schemas.microsoft.com/office/powerpoint/2010/main" xmlns="" val="89792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Перспективи розвитку оптичних ректен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charset="0"/>
              </a:rPr>
              <a:t>      Нові оптичні ректенни можуть покласти початок для створення інноваційних фотодатчиків, здатних функціонувати без охолодження. Серед інших можливих сфер застосування, </a:t>
            </a:r>
            <a:r>
              <a:rPr lang="ru-RU" sz="2400" dirty="0" err="1" smtClean="0">
                <a:solidFill>
                  <a:srgbClr val="000000"/>
                </a:solidFill>
                <a:latin typeface="Times New Roman" charset="0"/>
              </a:rPr>
              <a:t>випрямляю</a:t>
            </a:r>
            <a:r>
              <a:rPr lang="ru-RU" sz="2400" dirty="0" err="1" smtClean="0">
                <a:solidFill>
                  <a:srgbClr val="000000"/>
                </a:solidFill>
                <a:latin typeface="Times New Roman" charset="0"/>
              </a:rPr>
              <a:t>ч</a:t>
            </a:r>
            <a:r>
              <a:rPr lang="uk-UA" sz="2400" smtClean="0">
                <a:solidFill>
                  <a:srgbClr val="000000"/>
                </a:solidFill>
                <a:latin typeface="Times New Roman" charset="0"/>
              </a:rPr>
              <a:t>і</a:t>
            </a:r>
            <a:r>
              <a:rPr lang="ru-RU" sz="240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charset="0"/>
              </a:rPr>
              <a:t>антени можуть послужити основою для більш ефективного перетворення сонячної енергії або тепла в електрику. </a:t>
            </a:r>
          </a:p>
        </p:txBody>
      </p:sp>
    </p:spTree>
    <p:extLst>
      <p:ext uri="{BB962C8B-B14F-4D97-AF65-F5344CB8AC3E}">
        <p14:creationId xmlns:p14="http://schemas.microsoft.com/office/powerpoint/2010/main" xmlns="" val="362975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1374" y="1214975"/>
            <a:ext cx="7031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Orion\Downloads\12258489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2696" y="2277616"/>
            <a:ext cx="3350543" cy="335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34802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373</Words>
  <Application>Microsoft Office PowerPoint</Application>
  <PresentationFormat>Произвольный</PresentationFormat>
  <Paragraphs>25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Ректена. Розробка оптичної ректени </vt:lpstr>
      <vt:lpstr>Принцип дії випрямляючої антени</vt:lpstr>
      <vt:lpstr>Розробка оптичної ректени</vt:lpstr>
      <vt:lpstr>Слайд 4</vt:lpstr>
      <vt:lpstr>Слайд 5</vt:lpstr>
      <vt:lpstr>Слайд 6</vt:lpstr>
      <vt:lpstr>«Ми змогли нарешті створити сонячні елементи, які мають удвічі більшу ефективність при вартості в десять разів менше, і для мене це можливість змінити світ на краще, - розповідає Кола.  - Як надійні, високотемпературні датчики, ці ректенни зможуть стати проривною технологією, а якщо ми зможемо отримувати більшу ефективність ніж 1%, то можливе їх застосування в технологіях перетворення і використання сонячної енергії ».</vt:lpstr>
      <vt:lpstr>Перспективи розвитку оптичних ректен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Ректена. Розробка оптичної ректени та перспективи</dc:title>
  <dc:creator/>
  <cp:lastModifiedBy>Студрада</cp:lastModifiedBy>
  <cp:revision>7</cp:revision>
  <dcterms:created xsi:type="dcterms:W3CDTF">2012-07-30T23:42:41Z</dcterms:created>
  <dcterms:modified xsi:type="dcterms:W3CDTF">2015-12-24T10:16:20Z</dcterms:modified>
</cp:coreProperties>
</file>