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3" r:id="rId6"/>
    <p:sldId id="264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8" autoAdjust="0"/>
    <p:restoredTop sz="94660"/>
  </p:normalViewPr>
  <p:slideViewPr>
    <p:cSldViewPr>
      <p:cViewPr varScale="1">
        <p:scale>
          <a:sx n="69" d="100"/>
          <a:sy n="69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C97B-3727-4352-B586-725D7660484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9C2-1EC4-4381-BB36-DE29C5B9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81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C97B-3727-4352-B586-725D7660484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9C2-1EC4-4381-BB36-DE29C5B9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72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C97B-3727-4352-B586-725D7660484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9C2-1EC4-4381-BB36-DE29C5B9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1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C97B-3727-4352-B586-725D7660484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9C2-1EC4-4381-BB36-DE29C5B9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45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C97B-3727-4352-B586-725D7660484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9C2-1EC4-4381-BB36-DE29C5B9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1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C97B-3727-4352-B586-725D7660484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9C2-1EC4-4381-BB36-DE29C5B9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69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C97B-3727-4352-B586-725D7660484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9C2-1EC4-4381-BB36-DE29C5B9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61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C97B-3727-4352-B586-725D7660484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9C2-1EC4-4381-BB36-DE29C5B9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12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C97B-3727-4352-B586-725D7660484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9C2-1EC4-4381-BB36-DE29C5B9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4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C97B-3727-4352-B586-725D7660484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9C2-1EC4-4381-BB36-DE29C5B9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5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C97B-3727-4352-B586-725D7660484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9C2-1EC4-4381-BB36-DE29C5B9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18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EC97B-3727-4352-B586-725D7660484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449C2-1EC4-4381-BB36-DE29C5B9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23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512" y="602679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600" spc="-3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Менеджери паролів.</a:t>
            </a:r>
            <a:r>
              <a:rPr lang="en-US" sz="7600" spc="-3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uk-UA" sz="7600" spc="-3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Фактори, які</a:t>
            </a:r>
            <a:r>
              <a:rPr lang="en-US" sz="7600" spc="-3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uk-UA" sz="7600" spc="-3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вплинуть на ваш</a:t>
            </a:r>
            <a:r>
              <a:rPr lang="en-US" sz="7600" spc="-3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uk-UA" sz="7600" spc="-3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вибір</a:t>
            </a:r>
            <a:endParaRPr lang="ru-RU" sz="7600" spc="-3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76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1527">
            <a:off x="6382622" y="1911770"/>
            <a:ext cx="28765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3271">
            <a:off x="3062283" y="4962842"/>
            <a:ext cx="3371850" cy="22955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7756">
            <a:off x="-448835" y="85262"/>
            <a:ext cx="4762500" cy="3810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6696">
            <a:off x="3103640" y="67705"/>
            <a:ext cx="3686690" cy="27340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4" t="12007" r="16476" b="13411"/>
          <a:stretch/>
        </p:blipFill>
        <p:spPr>
          <a:xfrm rot="401843">
            <a:off x="5804158" y="-136940"/>
            <a:ext cx="3709155" cy="228744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0" t="4407" r="15619" b="9382"/>
          <a:stretch/>
        </p:blipFill>
        <p:spPr>
          <a:xfrm rot="21117574">
            <a:off x="343100" y="2440216"/>
            <a:ext cx="3178629" cy="410580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5275">
            <a:off x="5929177" y="1814729"/>
            <a:ext cx="2762250" cy="23812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39"/>
          <a:stretch/>
        </p:blipFill>
        <p:spPr bwMode="auto">
          <a:xfrm rot="998925">
            <a:off x="2609951" y="2470011"/>
            <a:ext cx="3629124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612" y="4018359"/>
            <a:ext cx="3524250" cy="28670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2321">
            <a:off x="2967560" y="4324926"/>
            <a:ext cx="3279373" cy="166522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3267">
            <a:off x="966206" y="1862269"/>
            <a:ext cx="1932415" cy="2521733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8292">
            <a:off x="-384608" y="4350477"/>
            <a:ext cx="35433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92">
            <a:off x="2386" y="-13069"/>
            <a:ext cx="31813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4769">
            <a:off x="2833623" y="2040402"/>
            <a:ext cx="32670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0617">
            <a:off x="4724213" y="33595"/>
            <a:ext cx="30289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6047">
            <a:off x="301489" y="4195515"/>
            <a:ext cx="33337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7446">
            <a:off x="990755" y="1739046"/>
            <a:ext cx="31623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1494">
            <a:off x="1261445" y="522896"/>
            <a:ext cx="396240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9286">
            <a:off x="3682409" y="2443248"/>
            <a:ext cx="3297423" cy="244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8461">
            <a:off x="4978385" y="958623"/>
            <a:ext cx="4110372" cy="100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2925">
            <a:off x="6061786" y="4000658"/>
            <a:ext cx="2527091" cy="2313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13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4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4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4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4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"/>
                            </p:stCondLst>
                            <p:childTnLst>
                              <p:par>
                                <p:cTn id="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4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4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4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4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4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"/>
                            </p:stCondLst>
                            <p:childTnLst>
                              <p:par>
                                <p:cTn id="1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4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4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4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4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"/>
                            </p:stCondLst>
                            <p:childTnLst>
                              <p:par>
                                <p:cTn id="1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4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4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"/>
                            </p:stCondLst>
                            <p:childTnLst>
                              <p:par>
                                <p:cTn id="1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4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4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5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04751"/>
              </p:ext>
            </p:extLst>
          </p:nvPr>
        </p:nvGraphicFramePr>
        <p:xfrm>
          <a:off x="683568" y="475800"/>
          <a:ext cx="7776864" cy="5906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2351145"/>
                <a:gridCol w="2893717"/>
                <a:gridCol w="2532002"/>
              </a:tblGrid>
              <a:tr h="568318">
                <a:tc>
                  <a:txBody>
                    <a:bodyPr/>
                    <a:lstStyle/>
                    <a:p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Кількість</a:t>
                      </a:r>
                      <a:r>
                        <a:rPr lang="uk-UA" sz="1700" baseline="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знаків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700" noProof="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Кількість варіантів</a:t>
                      </a:r>
                      <a:endParaRPr lang="uk-UA" sz="1700" noProof="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Час перебору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</a:tr>
              <a:tr h="394407"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36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менше</a:t>
                      </a:r>
                      <a:r>
                        <a:rPr lang="uk-UA" sz="1700" baseline="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секунди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</a:tr>
              <a:tr h="394407"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1296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менше</a:t>
                      </a:r>
                      <a:r>
                        <a:rPr lang="uk-UA" sz="1700" baseline="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секунди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</a:tr>
              <a:tr h="394407">
                <a:tc>
                  <a:txBody>
                    <a:bodyPr/>
                    <a:lstStyle/>
                    <a:p>
                      <a:r>
                        <a:rPr lang="ru-RU" sz="170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46 656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менше</a:t>
                      </a:r>
                      <a:r>
                        <a:rPr lang="uk-UA" sz="1700" baseline="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секунди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</a:tr>
              <a:tr h="394407">
                <a:tc>
                  <a:txBody>
                    <a:bodyPr/>
                    <a:lstStyle/>
                    <a:p>
                      <a:r>
                        <a:rPr lang="ru-RU" sz="170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1 679 616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17 секунд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</a:tr>
              <a:tr h="394407">
                <a:tc>
                  <a:txBody>
                    <a:bodyPr/>
                    <a:lstStyle/>
                    <a:p>
                      <a:r>
                        <a:rPr lang="ru-RU" sz="170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60 466 176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 </a:t>
                      </a:r>
                      <a:r>
                        <a:rPr lang="uk-UA" sz="1700" noProof="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хвилин</a:t>
                      </a:r>
                      <a:endParaRPr lang="uk-UA" sz="1700" noProof="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</a:tr>
              <a:tr h="394407"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2 176 782 336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 годин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</a:tr>
              <a:tr h="394407">
                <a:tc>
                  <a:txBody>
                    <a:bodyPr/>
                    <a:lstStyle/>
                    <a:p>
                      <a:r>
                        <a:rPr lang="ru-RU" sz="170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78 364 164 096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700" noProof="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 днів</a:t>
                      </a:r>
                      <a:endParaRPr lang="uk-UA" sz="1700" noProof="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</a:tr>
              <a:tr h="394407">
                <a:tc>
                  <a:txBody>
                    <a:bodyPr/>
                    <a:lstStyle/>
                    <a:p>
                      <a:r>
                        <a:rPr lang="ru-RU" sz="170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2,821 109 9</a:t>
                      </a:r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r>
                        <a:rPr lang="de-DE" sz="1700" baseline="300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</a:t>
                      </a:r>
                      <a:endParaRPr lang="de-DE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700" noProof="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 місяців</a:t>
                      </a:r>
                      <a:endParaRPr lang="uk-UA" sz="1700" noProof="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</a:tr>
              <a:tr h="394407"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1,015 599 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r>
                        <a:rPr lang="de-DE" sz="1700" baseline="300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14</a:t>
                      </a:r>
                      <a:endParaRPr lang="de-DE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32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роки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</a:tr>
              <a:tr h="394407">
                <a:tc>
                  <a:txBody>
                    <a:bodyPr/>
                    <a:lstStyle/>
                    <a:p>
                      <a:r>
                        <a:rPr lang="ru-RU" sz="170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3,656 158 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r>
                        <a:rPr lang="de-DE" sz="1700" baseline="300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15</a:t>
                      </a:r>
                      <a:endParaRPr lang="de-DE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1 162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роки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</a:tr>
              <a:tr h="394407">
                <a:tc>
                  <a:txBody>
                    <a:bodyPr/>
                    <a:lstStyle/>
                    <a:p>
                      <a:r>
                        <a:rPr lang="ru-RU" sz="170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1,316 217 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r>
                        <a:rPr lang="de-DE" sz="1700" baseline="300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17</a:t>
                      </a:r>
                      <a:endParaRPr lang="de-DE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41 823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роки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</a:tr>
              <a:tr h="394407">
                <a:tc>
                  <a:txBody>
                    <a:bodyPr/>
                    <a:lstStyle/>
                    <a:p>
                      <a:r>
                        <a:rPr lang="ru-RU" sz="170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</a:t>
                      </a: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4,738 381 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uk-UA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r>
                        <a:rPr lang="de-DE" sz="1700" baseline="300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18</a:t>
                      </a:r>
                      <a:endParaRPr lang="de-DE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1 505 615 </a:t>
                      </a:r>
                      <a:r>
                        <a:rPr lang="uk-UA" sz="1700" noProof="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років</a:t>
                      </a:r>
                      <a:endParaRPr lang="uk-UA" sz="1700" noProof="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</a:tr>
              <a:tr h="394407">
                <a:tc gridSpan="3"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*</a:t>
                      </a:r>
                      <a:r>
                        <a:rPr lang="ru-RU" sz="1700" dirty="0" err="1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Якщо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1700" dirty="0" err="1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використовується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1700" dirty="0" err="1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алфавіт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1700" dirty="0" err="1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із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26 букв (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a,b,c,d,..</a:t>
                      </a:r>
                      <a:r>
                        <a:rPr lang="de-DE" sz="1700" dirty="0" err="1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y,z</a:t>
                      </a:r>
                      <a:r>
                        <a:rPr lang="de-DE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та </a:t>
                      </a:r>
                      <a:r>
                        <a:rPr lang="uk-UA" sz="1700" noProof="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цифр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(0,1,2,3..9)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>
                        <a:lumMod val="95000"/>
                        <a:lumOff val="5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70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700" noProof="0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7038" marR="87038" marT="43519" marB="43519"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25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6" y="1151473"/>
            <a:ext cx="9110108" cy="45550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Менеджер паролів. Все в одному</a:t>
            </a:r>
            <a:endParaRPr lang="ru-RU" sz="2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9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411"/>
            <a:ext cx="9144000" cy="41291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32656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7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Двофакторна аутентифікація як гарантія безпеки</a:t>
            </a:r>
            <a:endParaRPr lang="ru-RU" sz="27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45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hsto.org/storage2/4b9/ed3/2d2/4b9ed32d28f7bcf1cb0e593fcbe7088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47" y="1749089"/>
            <a:ext cx="9163147" cy="335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8864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Автозаповнення форми</a:t>
            </a:r>
            <a:endParaRPr lang="ru-RU" sz="3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9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3-eu-west-1.amazonaws.com/media.lpgenerator.ru/uploads/2015/12/02/image03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9252">
            <a:off x="120710" y="328219"/>
            <a:ext cx="6583252" cy="270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telerik.com/clientsfiles/158788_radwindowjqueryplugin.png?sfvrsn=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6" t="8939" r="20283" b="18526"/>
          <a:stretch/>
        </p:blipFill>
        <p:spPr bwMode="auto">
          <a:xfrm rot="354853">
            <a:off x="5167548" y="2243032"/>
            <a:ext cx="4055399" cy="357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5" t="11609" r="6475" b="14692"/>
          <a:stretch/>
        </p:blipFill>
        <p:spPr bwMode="auto">
          <a:xfrm>
            <a:off x="107504" y="3501008"/>
            <a:ext cx="4682837" cy="196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3" y="6021288"/>
            <a:ext cx="6120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Автоматичне завершення сеансу</a:t>
            </a:r>
            <a:endParaRPr lang="ru-RU" sz="2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17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" t="5429" r="2826" b="4994"/>
          <a:stretch/>
        </p:blipFill>
        <p:spPr bwMode="auto">
          <a:xfrm>
            <a:off x="138545" y="110837"/>
            <a:ext cx="358832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" t="5490" b="5181"/>
          <a:stretch/>
        </p:blipFill>
        <p:spPr bwMode="auto">
          <a:xfrm>
            <a:off x="2987824" y="605943"/>
            <a:ext cx="3739336" cy="180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1" b="4899"/>
          <a:stretch/>
        </p:blipFill>
        <p:spPr bwMode="auto">
          <a:xfrm>
            <a:off x="242462" y="2996952"/>
            <a:ext cx="3753474" cy="184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" t="5049" b="5679"/>
          <a:stretch/>
        </p:blipFill>
        <p:spPr bwMode="auto">
          <a:xfrm>
            <a:off x="5234474" y="2148555"/>
            <a:ext cx="3739084" cy="1856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5" b="4847"/>
          <a:stretch/>
        </p:blipFill>
        <p:spPr bwMode="auto">
          <a:xfrm>
            <a:off x="3110102" y="4005064"/>
            <a:ext cx="3766154" cy="181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40052" y="6194921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www.passwordmeter.com</a:t>
            </a:r>
            <a:endParaRPr lang="ru-RU" sz="24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9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34888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Дякую за увагу!</a:t>
            </a:r>
            <a:endParaRPr lang="ru-RU" sz="8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68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101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Августа</dc:creator>
  <cp:lastModifiedBy>Августа</cp:lastModifiedBy>
  <cp:revision>20</cp:revision>
  <dcterms:created xsi:type="dcterms:W3CDTF">2015-12-23T16:53:37Z</dcterms:created>
  <dcterms:modified xsi:type="dcterms:W3CDTF">2015-12-23T20:11:19Z</dcterms:modified>
</cp:coreProperties>
</file>