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uli" panose="020B0604020202020204" charset="0"/>
      <p:regular r:id="rId16"/>
      <p:italic r:id="rId17"/>
    </p:embeddedFont>
    <p:embeddedFont>
      <p:font typeface="Proxima Nova" panose="020B0604020202020204" charset="0"/>
      <p:regular r:id="rId18"/>
      <p:bold r:id="rId19"/>
      <p:italic r:id="rId20"/>
      <p:boldItalic r:id="rId21"/>
    </p:embeddedFont>
    <p:embeddedFont>
      <p:font typeface="Arv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3928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828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35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17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047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8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46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176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23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25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91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668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29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1" y="-15575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7" cy="115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4"/>
            <a:ext cx="20573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1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-72626" y="204817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65073" y="4114876"/>
            <a:ext cx="1037699" cy="10376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" name="Shape 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699" cy="10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699" cy="103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3" y="-18074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699" cy="10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 flipH="1">
            <a:off x="971549" y="-6119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flipH="1">
            <a:off x="2000249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3028949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5086349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flipH="1">
            <a:off x="6115049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flipH="1">
            <a:off x="6117974" y="-9555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057649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000250" y="1019175"/>
            <a:ext cx="5143499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flipH="1">
            <a:off x="7144834" y="2563115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flipH="1">
            <a:off x="2507334" y="50044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8172291" y="8"/>
            <a:ext cx="971700" cy="9713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566117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7138685" y="308537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7143750" y="2057450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49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7274894" y="1870745"/>
            <a:ext cx="936899" cy="9368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0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8207105" y="2807566"/>
            <a:ext cx="936899" cy="9368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7274902" y="55"/>
            <a:ext cx="936899" cy="9368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13" y="4206738"/>
            <a:ext cx="936899" cy="936899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936765" y="4674986"/>
            <a:ext cx="468300" cy="468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0" y="4206735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8675675" y="3742993"/>
            <a:ext cx="468300" cy="4683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8675680" y="3274748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7" name="Shape 217"/>
          <p:cNvGrpSpPr/>
          <p:nvPr/>
        </p:nvGrpSpPr>
        <p:grpSpPr>
          <a:xfrm>
            <a:off x="7594613" y="2115524"/>
            <a:ext cx="297650" cy="471862"/>
            <a:chOff x="6718575" y="2318625"/>
            <a:chExt cx="256950" cy="407375"/>
          </a:xfrm>
        </p:grpSpPr>
        <p:sp>
          <p:nvSpPr>
            <p:cNvPr id="218" name="Shape 21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8"/>
            <a:ext cx="933084" cy="93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6344788" y="12"/>
            <a:ext cx="932999" cy="9329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8210900" y="1862680"/>
            <a:ext cx="932999" cy="9329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8210892" y="930218"/>
            <a:ext cx="932999" cy="9329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-286" y="3743869"/>
            <a:ext cx="932999" cy="9329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-292" y="4676847"/>
            <a:ext cx="466499" cy="4664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-300" y="3743866"/>
            <a:ext cx="466499" cy="4664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8677502" y="2798990"/>
            <a:ext cx="466499" cy="4664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7277743" y="0"/>
            <a:ext cx="466499" cy="4664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7" name="Shape 237"/>
          <p:cNvGrpSpPr/>
          <p:nvPr/>
        </p:nvGrpSpPr>
        <p:grpSpPr>
          <a:xfrm>
            <a:off x="8431832" y="1151245"/>
            <a:ext cx="490564" cy="490564"/>
            <a:chOff x="5941025" y="3634400"/>
            <a:chExt cx="467650" cy="467650"/>
          </a:xfrm>
        </p:grpSpPr>
        <p:sp>
          <p:nvSpPr>
            <p:cNvPr id="238" name="Shape 23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4" y="0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5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7275208" y="3"/>
            <a:ext cx="935099" cy="9350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8208899" y="935036"/>
            <a:ext cx="935099" cy="9350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7275208" y="2795481"/>
            <a:ext cx="935099" cy="9350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3" y="4208473"/>
            <a:ext cx="935099" cy="935099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935031" y="4208476"/>
            <a:ext cx="467399" cy="4673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0" y="4676118"/>
            <a:ext cx="467399" cy="4673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7741457" y="935016"/>
            <a:ext cx="467399" cy="467399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676589" y="467638"/>
            <a:ext cx="467399" cy="4673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7689535" y="3100147"/>
            <a:ext cx="410308" cy="373254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 flipH="1">
            <a:off x="7385584" y="3052605"/>
            <a:ext cx="273000" cy="248321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1" y="-15575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7" cy="115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4"/>
            <a:ext cx="20573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1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-72626" y="204817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699" cy="10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699" cy="103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3" y="-18074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699" cy="10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 flipH="1">
            <a:off x="971549" y="-611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 flipH="1">
            <a:off x="2000249" y="411488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3028949" y="0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H="1">
            <a:off x="5086349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6115049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6117974" y="-9555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4057649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2507334" y="50044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4566117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072817" y="4615400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995050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107794" y="3110112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5" y="1037700"/>
            <a:ext cx="2084474" cy="20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01375" y="2161800"/>
            <a:ext cx="33414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8pPr>
            <a:lvl9pPr lvl="8" algn="ctr">
              <a:spcBef>
                <a:spcPts val="0"/>
              </a:spcBef>
              <a:buFont typeface="Arvo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7070023" y="1037701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070023" y="42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551322" y="-9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107728" y="3122165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1032726" y="995054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H="1">
            <a:off x="-3494" y="2032762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H="1">
            <a:off x="1032726" y="306572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2070427" y="4624790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flipH="1">
            <a:off x="1551734" y="151404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4" y="-5"/>
            <a:ext cx="1037814" cy="10378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1310131" y="3331423"/>
            <a:ext cx="482890" cy="506303"/>
            <a:chOff x="5961125" y="1623900"/>
            <a:chExt cx="427450" cy="448175"/>
          </a:xfrm>
        </p:grpSpPr>
        <p:sp>
          <p:nvSpPr>
            <p:cNvPr id="80" name="Shape 8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7" name="Shape 87"/>
          <p:cNvSpPr/>
          <p:nvPr/>
        </p:nvSpPr>
        <p:spPr>
          <a:xfrm>
            <a:off x="7349050" y="1316723"/>
            <a:ext cx="479648" cy="479648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399" cy="27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4" cy="103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79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070023" y="2072329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8106244" y="3108512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070023" y="1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6" y="4105794"/>
            <a:ext cx="1037699" cy="1037699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518690" y="41057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6551322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587465" y="258374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1" name="Shape 101"/>
          <p:cNvGrpSpPr/>
          <p:nvPr/>
        </p:nvGrpSpPr>
        <p:grpSpPr>
          <a:xfrm>
            <a:off x="7332941" y="269800"/>
            <a:ext cx="498130" cy="498101"/>
            <a:chOff x="1923675" y="1633650"/>
            <a:chExt cx="436000" cy="435975"/>
          </a:xfrm>
        </p:grpSpPr>
        <p:sp>
          <p:nvSpPr>
            <p:cNvPr id="102" name="Shape 10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7070023" y="2072326"/>
            <a:ext cx="1037699" cy="10376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06399" cy="6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2172900" cy="3106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400"/>
            </a:lvl2pPr>
            <a:lvl3pPr lvl="2">
              <a:spcBef>
                <a:spcPts val="0"/>
              </a:spcBef>
              <a:buSzPct val="100000"/>
              <a:defRPr sz="1400"/>
            </a:lvl3pPr>
            <a:lvl4pPr lvl="3">
              <a:spcBef>
                <a:spcPts val="0"/>
              </a:spcBef>
              <a:buSzPct val="100000"/>
              <a:defRPr sz="1400"/>
            </a:lvl4pPr>
            <a:lvl5pPr lvl="4">
              <a:spcBef>
                <a:spcPts val="0"/>
              </a:spcBef>
              <a:buSzPct val="100000"/>
              <a:defRPr sz="1400"/>
            </a:lvl5pPr>
            <a:lvl6pPr lvl="5">
              <a:spcBef>
                <a:spcPts val="0"/>
              </a:spcBef>
              <a:buSzPct val="100000"/>
              <a:defRPr sz="1400"/>
            </a:lvl6pPr>
            <a:lvl7pPr lvl="6">
              <a:spcBef>
                <a:spcPts val="0"/>
              </a:spcBef>
              <a:buSzPct val="100000"/>
              <a:defRPr sz="1400"/>
            </a:lvl7pPr>
            <a:lvl8pPr lvl="7">
              <a:spcBef>
                <a:spcPts val="0"/>
              </a:spcBef>
              <a:buSzPct val="100000"/>
              <a:defRPr sz="1400"/>
            </a:lvl8pPr>
            <a:lvl9pPr lvl="8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063135" y="1818975"/>
            <a:ext cx="2185800" cy="3106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400"/>
            </a:lvl2pPr>
            <a:lvl3pPr lvl="2">
              <a:spcBef>
                <a:spcPts val="0"/>
              </a:spcBef>
              <a:buSzPct val="100000"/>
              <a:defRPr sz="1400"/>
            </a:lvl3pPr>
            <a:lvl4pPr lvl="3">
              <a:spcBef>
                <a:spcPts val="0"/>
              </a:spcBef>
              <a:buSzPct val="100000"/>
              <a:defRPr sz="1400"/>
            </a:lvl4pPr>
            <a:lvl5pPr lvl="4">
              <a:spcBef>
                <a:spcPts val="0"/>
              </a:spcBef>
              <a:buSzPct val="100000"/>
              <a:defRPr sz="1400"/>
            </a:lvl5pPr>
            <a:lvl6pPr lvl="5">
              <a:spcBef>
                <a:spcPts val="0"/>
              </a:spcBef>
              <a:buSzPct val="100000"/>
              <a:defRPr sz="1400"/>
            </a:lvl6pPr>
            <a:lvl7pPr lvl="6">
              <a:spcBef>
                <a:spcPts val="0"/>
              </a:spcBef>
              <a:buSzPct val="100000"/>
              <a:defRPr sz="1400"/>
            </a:lvl7pPr>
            <a:lvl8pPr lvl="7">
              <a:spcBef>
                <a:spcPts val="0"/>
              </a:spcBef>
              <a:buSzPct val="100000"/>
              <a:defRPr sz="1400"/>
            </a:lvl8pPr>
            <a:lvl9pPr lvl="8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8102685" y="3110092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7070032" y="62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6" y="4105794"/>
            <a:ext cx="1037699" cy="1037699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-9" y="4105790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621747" y="4146315"/>
            <a:ext cx="518700" cy="51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8621753" y="3627615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2" name="Shape 122"/>
          <p:cNvGrpSpPr/>
          <p:nvPr/>
        </p:nvGrpSpPr>
        <p:grpSpPr>
          <a:xfrm>
            <a:off x="7424021" y="2343454"/>
            <a:ext cx="329718" cy="522702"/>
            <a:chOff x="6718575" y="2318625"/>
            <a:chExt cx="256950" cy="407375"/>
          </a:xfrm>
        </p:grpSpPr>
        <p:sp>
          <p:nvSpPr>
            <p:cNvPr id="123" name="Shape 1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41799" cy="6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1431300" cy="3107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3347474" y="1818975"/>
            <a:ext cx="1431300" cy="3107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852474" y="1818975"/>
            <a:ext cx="1431300" cy="3107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30660" y="4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106244" y="2071755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8106235" y="103462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-293" y="3586794"/>
            <a:ext cx="1037699" cy="10376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-309" y="35867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625222" y="3113165"/>
            <a:ext cx="518700" cy="51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068340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6" name="Shape 146"/>
          <p:cNvGrpSpPr/>
          <p:nvPr/>
        </p:nvGrpSpPr>
        <p:grpSpPr>
          <a:xfrm>
            <a:off x="8352270" y="1280646"/>
            <a:ext cx="545654" cy="545654"/>
            <a:chOff x="5941025" y="3634400"/>
            <a:chExt cx="467650" cy="467650"/>
          </a:xfrm>
        </p:grpSpPr>
        <p:sp>
          <p:nvSpPr>
            <p:cNvPr id="147" name="Shape 14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207067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7070023" y="4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8106244" y="1037712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7070023" y="3102451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6" y="4105794"/>
            <a:ext cx="1037699" cy="1037699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037700" y="41057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-9" y="46247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7587472" y="1037690"/>
            <a:ext cx="518700" cy="51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8625290" y="5189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529848" y="3440573"/>
            <a:ext cx="455350" cy="414224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 flipH="1">
            <a:off x="7192539" y="3387810"/>
            <a:ext cx="302960" cy="275573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5800"/>
            <a:ext cx="1037699" cy="10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375225" y="3953400"/>
            <a:ext cx="1990500" cy="82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" y="3068052"/>
            <a:ext cx="1037699" cy="103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8106248" y="1037704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070023" y="1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070032" y="1037694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0" y="254934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518690" y="46247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8623697" y="3114515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8623690" y="5189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250" y="2072325"/>
            <a:ext cx="1037699" cy="1037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Shape 180"/>
          <p:cNvGrpSpPr/>
          <p:nvPr/>
        </p:nvGrpSpPr>
        <p:grpSpPr>
          <a:xfrm>
            <a:off x="7331725" y="290387"/>
            <a:ext cx="514305" cy="456925"/>
            <a:chOff x="5292575" y="3681900"/>
            <a:chExt cx="420150" cy="373275"/>
          </a:xfrm>
        </p:grpSpPr>
        <p:sp>
          <p:nvSpPr>
            <p:cNvPr id="181" name="Shape 18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5"/>
            <a:ext cx="1863360" cy="1863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7284049" y="1858485"/>
            <a:ext cx="930600" cy="930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8213335" y="2787740"/>
            <a:ext cx="930600" cy="930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7284049" y="8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5" y="4212883"/>
            <a:ext cx="930600" cy="930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65163" y="4212880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6818875" y="0"/>
            <a:ext cx="465300" cy="4653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7748093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99" name="Shape 199"/>
          <p:cNvGrpSpPr/>
          <p:nvPr/>
        </p:nvGrpSpPr>
        <p:grpSpPr>
          <a:xfrm>
            <a:off x="7519838" y="241964"/>
            <a:ext cx="446725" cy="446699"/>
            <a:chOff x="1923675" y="1633650"/>
            <a:chExt cx="436000" cy="435975"/>
          </a:xfrm>
        </p:grpSpPr>
        <p:sp>
          <p:nvSpPr>
            <p:cNvPr id="200" name="Shape 20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399" cy="27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EDBE0"/>
              </a:buClr>
              <a:buSzPct val="1000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CEDBE0"/>
              </a:buClr>
              <a:buSzPct val="1000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CEDBE0"/>
              </a:buClr>
              <a:buSzPct val="1000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CEDBE0"/>
              </a:buClr>
              <a:buSzPct val="1000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>
                <a:latin typeface="Proxima Nova"/>
                <a:ea typeface="Proxima Nova"/>
                <a:cs typeface="Proxima Nova"/>
                <a:sym typeface="Proxima Nova"/>
              </a:rPr>
              <a:t>IoT: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 b="1">
                <a:latin typeface="Proxima Nova"/>
                <a:ea typeface="Proxima Nova"/>
                <a:cs typeface="Proxima Nova"/>
                <a:sym typeface="Proxima Nova"/>
              </a:rPr>
              <a:t>просто о сложном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353443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EDB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3627755" y="839000"/>
            <a:ext cx="1888499" cy="33561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0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696" y="0"/>
            <a:ext cx="757865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ctrTitle"/>
          </p:nvPr>
        </p:nvSpPr>
        <p:spPr>
          <a:xfrm>
            <a:off x="2014650" y="1776475"/>
            <a:ext cx="51147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Почему это действительно важно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subTitle" idx="1"/>
          </p:nvPr>
        </p:nvSpPr>
        <p:spPr>
          <a:xfrm>
            <a:off x="2014650" y="2804579"/>
            <a:ext cx="51147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(правда-правда, я серьёзно)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ctrTitle" idx="4294967295"/>
          </p:nvPr>
        </p:nvSpPr>
        <p:spPr>
          <a:xfrm>
            <a:off x="925725" y="592750"/>
            <a:ext cx="5421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Спасибо за ваше внимание!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subTitle" idx="4294967295"/>
          </p:nvPr>
        </p:nvSpPr>
        <p:spPr>
          <a:xfrm>
            <a:off x="925725" y="1792371"/>
            <a:ext cx="5421000" cy="15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Я люблю </a:t>
            </a:r>
            <a:r>
              <a:rPr lang="en" sz="3600" b="1">
                <a:solidFill>
                  <a:srgbClr val="FAA99C"/>
                </a:solidFill>
                <a:latin typeface="Proxima Nova"/>
                <a:ea typeface="Proxima Nova"/>
                <a:cs typeface="Proxima Nova"/>
                <a:sym typeface="Proxima Nova"/>
              </a:rPr>
              <a:t>отвечать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FAA99C"/>
                </a:solidFill>
                <a:latin typeface="Proxima Nova"/>
                <a:ea typeface="Proxima Nova"/>
                <a:cs typeface="Proxima Nova"/>
                <a:sym typeface="Proxima Nova"/>
              </a:rPr>
              <a:t>на вопросы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/>
              <a:t>vk.com/unityboxy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/>
              <a:t>hi@govorukh.in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ctrTitle" idx="4294967295"/>
          </p:nvPr>
        </p:nvSpPr>
        <p:spPr>
          <a:xfrm>
            <a:off x="925725" y="440350"/>
            <a:ext cx="5421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67" name="Shape 267"/>
          <p:cNvSpPr txBox="1">
            <a:spLocks noGrp="1"/>
          </p:cNvSpPr>
          <p:nvPr>
            <p:ph type="subTitle" idx="4294967295"/>
          </p:nvPr>
        </p:nvSpPr>
        <p:spPr>
          <a:xfrm>
            <a:off x="925725" y="1639971"/>
            <a:ext cx="5421000" cy="15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B0D85B"/>
                </a:solidFill>
                <a:latin typeface="Proxima Nova"/>
                <a:ea typeface="Proxima Nova"/>
                <a:cs typeface="Proxima Nova"/>
                <a:sym typeface="Proxima Nova"/>
              </a:rPr>
              <a:t>Internet of Things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или IoT, интернет вещей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Ключевые слова: </a:t>
            </a:r>
            <a:r>
              <a:rPr lang="en" sz="1800" b="1">
                <a:latin typeface="Proxima Nova"/>
                <a:ea typeface="Proxima Nova"/>
                <a:cs typeface="Proxima Nova"/>
                <a:sym typeface="Proxima Nova"/>
              </a:rPr>
              <a:t>сеть, объекты, информация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the first set of slides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124" y="1021200"/>
            <a:ext cx="7485874" cy="310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2901375" y="2161800"/>
            <a:ext cx="3341400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Quotations are commonly printed as a means of inspiration and to invoke philosophical thoughts from the reader.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0"/>
            <a:ext cx="9315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the first set of slides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t="1267" b="1257"/>
          <a:stretch/>
        </p:blipFill>
        <p:spPr>
          <a:xfrm>
            <a:off x="820124" y="1021200"/>
            <a:ext cx="7485874" cy="310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472" y="0"/>
            <a:ext cx="485000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ctrTitle" idx="4294967295"/>
          </p:nvPr>
        </p:nvSpPr>
        <p:spPr>
          <a:xfrm>
            <a:off x="914042" y="2057900"/>
            <a:ext cx="52304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000" b="1">
                <a:latin typeface="Proxima Nova"/>
                <a:ea typeface="Proxima Nova"/>
                <a:cs typeface="Proxima Nova"/>
                <a:sym typeface="Proxima Nova"/>
              </a:rPr>
              <a:t>Коммуникация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subTitle" idx="4294967295"/>
          </p:nvPr>
        </p:nvSpPr>
        <p:spPr>
          <a:xfrm>
            <a:off x="931400" y="3047900"/>
            <a:ext cx="36740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Proxima Nova"/>
                <a:ea typeface="Proxima Nova"/>
                <a:cs typeface="Proxima Nova"/>
                <a:sym typeface="Proxima Nova"/>
              </a:rPr>
              <a:t>Ключевые слова: </a:t>
            </a:r>
            <a:r>
              <a:rPr lang="en" sz="1400" b="1">
                <a:latin typeface="Proxima Nova"/>
                <a:ea typeface="Proxima Nova"/>
                <a:cs typeface="Proxima Nova"/>
                <a:sym typeface="Proxima Nova"/>
              </a:rPr>
              <a:t>связь, взаимодействие, уведомления, автоматически</a:t>
            </a:r>
          </a:p>
        </p:txBody>
      </p:sp>
      <p:sp>
        <p:nvSpPr>
          <p:cNvPr id="299" name="Shape 299"/>
          <p:cNvSpPr/>
          <p:nvPr/>
        </p:nvSpPr>
        <p:spPr>
          <a:xfrm>
            <a:off x="2655235" y="1877092"/>
            <a:ext cx="295186" cy="28185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00" name="Shape 300"/>
          <p:cNvGrpSpPr/>
          <p:nvPr/>
        </p:nvGrpSpPr>
        <p:grpSpPr>
          <a:xfrm>
            <a:off x="1079169" y="1146435"/>
            <a:ext cx="325661" cy="326130"/>
            <a:chOff x="5294400" y="974850"/>
            <a:chExt cx="416500" cy="417100"/>
          </a:xfrm>
        </p:grpSpPr>
        <p:sp>
          <p:nvSpPr>
            <p:cNvPr id="301" name="Shape 301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3" name="Shape 303"/>
          <p:cNvGrpSpPr/>
          <p:nvPr/>
        </p:nvGrpSpPr>
        <p:grpSpPr>
          <a:xfrm>
            <a:off x="1404827" y="1472586"/>
            <a:ext cx="586760" cy="586760"/>
            <a:chOff x="5941025" y="3634400"/>
            <a:chExt cx="467650" cy="467650"/>
          </a:xfrm>
        </p:grpSpPr>
        <p:sp>
          <p:nvSpPr>
            <p:cNvPr id="304" name="Shape 304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0" name="Shape 310"/>
          <p:cNvGrpSpPr/>
          <p:nvPr/>
        </p:nvGrpSpPr>
        <p:grpSpPr>
          <a:xfrm>
            <a:off x="2950422" y="473436"/>
            <a:ext cx="1075600" cy="1075666"/>
            <a:chOff x="6643075" y="3664250"/>
            <a:chExt cx="407950" cy="407975"/>
          </a:xfrm>
        </p:grpSpPr>
        <p:sp>
          <p:nvSpPr>
            <p:cNvPr id="311" name="Shape 31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3" name="Shape 313"/>
          <p:cNvGrpSpPr/>
          <p:nvPr/>
        </p:nvGrpSpPr>
        <p:grpSpPr>
          <a:xfrm rot="1385783">
            <a:off x="2236722" y="1152386"/>
            <a:ext cx="468581" cy="468555"/>
            <a:chOff x="576250" y="4319400"/>
            <a:chExt cx="442075" cy="442050"/>
          </a:xfrm>
        </p:grpSpPr>
        <p:sp>
          <p:nvSpPr>
            <p:cNvPr id="314" name="Shape 314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8" name="Shape 318"/>
          <p:cNvSpPr/>
          <p:nvPr/>
        </p:nvSpPr>
        <p:spPr>
          <a:xfrm rot="6304741">
            <a:off x="2778431" y="584491"/>
            <a:ext cx="190684" cy="18203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 rot="1735981">
            <a:off x="3689066" y="1509745"/>
            <a:ext cx="203906" cy="19469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5200" y="0"/>
            <a:ext cx="142461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353443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EDB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3627755" y="839000"/>
            <a:ext cx="1888499" cy="33561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0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784" y="0"/>
            <a:ext cx="2608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Экран (16:9)</PresentationFormat>
  <Paragraphs>23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Muli</vt:lpstr>
      <vt:lpstr>Arial</vt:lpstr>
      <vt:lpstr>Proxima Nova</vt:lpstr>
      <vt:lpstr>Arvo</vt:lpstr>
      <vt:lpstr>Titania template</vt:lpstr>
      <vt:lpstr>IoT:  просто о сложном</vt:lpstr>
      <vt:lpstr>Презентация PowerPoint</vt:lpstr>
      <vt:lpstr>1. Transition headline</vt:lpstr>
      <vt:lpstr>Презентация PowerPoint</vt:lpstr>
      <vt:lpstr>1. Transition headline</vt:lpstr>
      <vt:lpstr>Презентация PowerPoint</vt:lpstr>
      <vt:lpstr>Коммуникация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это действительно важно</vt:lpstr>
      <vt:lpstr>Спасибо за ваше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IoT:  просто о сложном</dc:title>
  <dc:creator>Женя</dc:creator>
  <cp:lastModifiedBy>Женя</cp:lastModifiedBy>
  <cp:revision>1</cp:revision>
  <dcterms:modified xsi:type="dcterms:W3CDTF">2015-12-24T07:42:05Z</dcterms:modified>
</cp:coreProperties>
</file>