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B442-18CA-4CC8-BCB2-2E2FF6DEB4E0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6CE8-736A-477C-A243-875B7BA41E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B442-18CA-4CC8-BCB2-2E2FF6DEB4E0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6CE8-736A-477C-A243-875B7BA41E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B442-18CA-4CC8-BCB2-2E2FF6DEB4E0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6CE8-736A-477C-A243-875B7BA41E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B442-18CA-4CC8-BCB2-2E2FF6DEB4E0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6CE8-736A-477C-A243-875B7BA41E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B442-18CA-4CC8-BCB2-2E2FF6DEB4E0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6CE8-736A-477C-A243-875B7BA41E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B442-18CA-4CC8-BCB2-2E2FF6DEB4E0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6CE8-736A-477C-A243-875B7BA41E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B442-18CA-4CC8-BCB2-2E2FF6DEB4E0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6CE8-736A-477C-A243-875B7BA41E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B442-18CA-4CC8-BCB2-2E2FF6DEB4E0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6CE8-736A-477C-A243-875B7BA41E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B442-18CA-4CC8-BCB2-2E2FF6DEB4E0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6CE8-736A-477C-A243-875B7BA41E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B442-18CA-4CC8-BCB2-2E2FF6DEB4E0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6CE8-736A-477C-A243-875B7BA41E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B442-18CA-4CC8-BCB2-2E2FF6DEB4E0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6CE8-736A-477C-A243-875B7BA41E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FB442-18CA-4CC8-BCB2-2E2FF6DEB4E0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56CE8-736A-477C-A243-875B7BA41E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ru-RU" b="1" dirty="0"/>
              <a:t> </a:t>
            </a:r>
            <a:r>
              <a:rPr lang="uk-UA" b="1" dirty="0" err="1"/>
              <a:t>Скріммінг</a:t>
            </a:r>
            <a:r>
              <a:rPr lang="uk-UA" b="1" dirty="0"/>
              <a:t> як вид шахрайства в банківській діяльності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4429132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uk-UA" sz="2800" dirty="0" smtClean="0"/>
              <a:t>Підготував:</a:t>
            </a:r>
          </a:p>
          <a:p>
            <a:pPr algn="r"/>
            <a:r>
              <a:rPr lang="uk-UA" sz="2800" dirty="0" smtClean="0"/>
              <a:t>Студент групи УБД-21</a:t>
            </a:r>
          </a:p>
          <a:p>
            <a:pPr algn="r"/>
            <a:r>
              <a:rPr lang="uk-UA" sz="2800" dirty="0" smtClean="0"/>
              <a:t>Олефіренко Микола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bin.ua/uploads/posts/2010-07/1279183241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www.semeyka.kz/wp-content/uploads/2010/10/3_01-599x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85794"/>
            <a:ext cx="7512261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bankcarding.ru/wp-content/uploads/2013/06/skimmin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9090485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http://gnkk.ru/upload/iblock/55f/55f5e23c011caac02ee7bdba2b4d40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6087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o-karte.ru/sites/default/files/field/image/1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214554"/>
            <a:ext cx="3505208" cy="2770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Скріммінг як вид шахрайства в банківській діяльності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Скріммінг як вид шахрайства в банківській діяльності</dc:title>
  <dc:creator>Windows User</dc:creator>
  <cp:lastModifiedBy>Windows User</cp:lastModifiedBy>
  <cp:revision>3</cp:revision>
  <dcterms:created xsi:type="dcterms:W3CDTF">2015-12-23T15:16:12Z</dcterms:created>
  <dcterms:modified xsi:type="dcterms:W3CDTF">2015-12-23T15:36:31Z</dcterms:modified>
</cp:coreProperties>
</file>