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3" r:id="rId5"/>
    <p:sldId id="258" r:id="rId6"/>
    <p:sldId id="259" r:id="rId7"/>
    <p:sldId id="260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9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1857364"/>
            <a:ext cx="7215238" cy="171451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Роль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мОтивац</a:t>
            </a:r>
            <a:r>
              <a:rPr lang="uk-UA" dirty="0" err="1" smtClean="0">
                <a:solidFill>
                  <a:schemeClr val="bg2">
                    <a:lumMod val="10000"/>
                  </a:schemeClr>
                </a:solidFill>
              </a:rPr>
              <a:t>ії</a:t>
            </a:r>
            <a:r>
              <a:rPr lang="uk-UA" dirty="0" smtClean="0">
                <a:solidFill>
                  <a:schemeClr val="bg2">
                    <a:lumMod val="10000"/>
                  </a:schemeClr>
                </a:solidFill>
              </a:rPr>
              <a:t> у формуванні успішного </a:t>
            </a:r>
            <a:r>
              <a:rPr lang="uk-UA" dirty="0" smtClean="0">
                <a:solidFill>
                  <a:schemeClr val="bg2">
                    <a:lumMod val="10000"/>
                  </a:schemeClr>
                </a:solidFill>
              </a:rPr>
              <a:t>менеджера</a:t>
            </a:r>
            <a:br>
              <a:rPr lang="uk-UA" dirty="0" smtClean="0">
                <a:solidFill>
                  <a:schemeClr val="bg2">
                    <a:lumMod val="10000"/>
                  </a:schemeClr>
                </a:solidFill>
              </a:rPr>
            </a:b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7686" y="4714884"/>
            <a:ext cx="4359855" cy="1386703"/>
          </a:xfrm>
        </p:spPr>
        <p:txBody>
          <a:bodyPr/>
          <a:lstStyle/>
          <a:p>
            <a:pPr algn="ctr"/>
            <a:r>
              <a:rPr lang="uk-UA" dirty="0" smtClean="0"/>
              <a:t>Підготував </a:t>
            </a:r>
          </a:p>
          <a:p>
            <a:pPr algn="ctr"/>
            <a:r>
              <a:rPr lang="uk-UA" dirty="0" smtClean="0"/>
              <a:t>Студент групи </a:t>
            </a:r>
          </a:p>
          <a:p>
            <a:pPr algn="ctr"/>
            <a:r>
              <a:rPr lang="uk-UA" b="1" dirty="0" err="1" smtClean="0"/>
              <a:t>Мнд</a:t>
            </a:r>
            <a:r>
              <a:rPr lang="uk-UA" b="1" dirty="0" smtClean="0"/>
              <a:t>-21</a:t>
            </a:r>
          </a:p>
          <a:p>
            <a:pPr algn="ctr"/>
            <a:r>
              <a:rPr lang="uk-UA" b="1" dirty="0" smtClean="0"/>
              <a:t>Кравченко </a:t>
            </a:r>
            <a:r>
              <a:rPr lang="uk-UA" b="1" dirty="0" err="1" smtClean="0"/>
              <a:t>родіон</a:t>
            </a:r>
            <a:endParaRPr lang="uk-UA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414612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571480"/>
            <a:ext cx="7520940" cy="54864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uk-UA" b="1" dirty="0"/>
              <a:t>темпи розвитку економіки </a:t>
            </a:r>
            <a:endParaRPr lang="ru-RU" b="1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895" b="8563"/>
          <a:stretch>
            <a:fillRect/>
          </a:stretch>
        </p:blipFill>
        <p:spPr>
          <a:xfrm>
            <a:off x="642910" y="1714488"/>
            <a:ext cx="7929586" cy="4887072"/>
          </a:xfrm>
        </p:spPr>
      </p:pic>
    </p:spTree>
    <p:extLst>
      <p:ext uri="{BB962C8B-B14F-4D97-AF65-F5344CB8AC3E}">
        <p14:creationId xmlns:p14="http://schemas.microsoft.com/office/powerpoint/2010/main" xmlns="" val="98128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571480"/>
            <a:ext cx="7520940" cy="54864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uk-UA" b="1" dirty="0"/>
              <a:t> Мотивація персоналу 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7158" y="1643050"/>
            <a:ext cx="8492311" cy="49782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221369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785794"/>
            <a:ext cx="7520940" cy="54864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uk-UA" b="1" dirty="0" smtClean="0"/>
              <a:t>Основні задачі </a:t>
            </a:r>
            <a:r>
              <a:rPr lang="uk-UA" b="1" dirty="0"/>
              <a:t>мотивації 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906"/>
          <a:stretch>
            <a:fillRect/>
          </a:stretch>
        </p:blipFill>
        <p:spPr>
          <a:xfrm>
            <a:off x="0" y="2357430"/>
            <a:ext cx="9144000" cy="3596875"/>
          </a:xfrm>
        </p:spPr>
      </p:pic>
    </p:spTree>
    <p:extLst>
      <p:ext uri="{BB962C8B-B14F-4D97-AF65-F5344CB8AC3E}">
        <p14:creationId xmlns:p14="http://schemas.microsoft.com/office/powerpoint/2010/main" xmlns="" val="414449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1472" y="2071678"/>
            <a:ext cx="8021241" cy="4477320"/>
          </a:xfrm>
        </p:spPr>
      </p:pic>
      <p:sp>
        <p:nvSpPr>
          <p:cNvPr id="4" name="Прямоугольник 3"/>
          <p:cNvSpPr/>
          <p:nvPr/>
        </p:nvSpPr>
        <p:spPr>
          <a:xfrm>
            <a:off x="714348" y="857232"/>
            <a:ext cx="7643866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ln/>
                <a:solidFill>
                  <a:schemeClr val="tx2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Мотивований працівник </a:t>
            </a:r>
            <a:endParaRPr lang="ru-RU" sz="32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35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6" y="0"/>
            <a:ext cx="9142203" cy="6858001"/>
          </a:xfrm>
        </p:spPr>
      </p:pic>
    </p:spTree>
    <p:extLst>
      <p:ext uri="{BB962C8B-B14F-4D97-AF65-F5344CB8AC3E}">
        <p14:creationId xmlns:p14="http://schemas.microsoft.com/office/powerpoint/2010/main" xmlns="" val="89890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921771">
            <a:off x="418266" y="1821511"/>
            <a:ext cx="7305113" cy="41428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785786" y="428604"/>
            <a:ext cx="7786742" cy="64294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ТРУДОВА АКТИВНІСТЬ</a:t>
            </a:r>
            <a:endParaRPr lang="ru-RU" sz="3200" b="1" dirty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99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2071678"/>
            <a:ext cx="4820610" cy="1185364"/>
          </a:xfrm>
        </p:spPr>
        <p:txBody>
          <a:bodyPr>
            <a:normAutofit fontScale="925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uk-UA" sz="40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Дякую за увагу!</a:t>
            </a:r>
            <a:endParaRPr lang="ru-RU" sz="4000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47</TotalTime>
  <Words>31</Words>
  <Application>Microsoft Office PowerPoint</Application>
  <PresentationFormat>Экран (4:3)</PresentationFormat>
  <Paragraphs>11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Углы</vt:lpstr>
      <vt:lpstr>Роль мОтивації у формуванні успішного менеджера </vt:lpstr>
      <vt:lpstr>темпи розвитку економіки </vt:lpstr>
      <vt:lpstr> Мотивація персоналу </vt:lpstr>
      <vt:lpstr>Основні задачі мотивації 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мативації у формуванні успішного менеджера</dc:title>
  <dc:creator>Родион</dc:creator>
  <cp:lastModifiedBy>310</cp:lastModifiedBy>
  <cp:revision>7</cp:revision>
  <dcterms:created xsi:type="dcterms:W3CDTF">2015-12-23T22:59:54Z</dcterms:created>
  <dcterms:modified xsi:type="dcterms:W3CDTF">2015-12-24T08:05:33Z</dcterms:modified>
</cp:coreProperties>
</file>