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 Хром\tumblr_static_58u0vdb3vpwc0ccskw884wk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2207" y="150323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Дослідження впровадження технології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  IEEE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802.11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D:\Загрузки Хром\b07db703b943da57cf387f98a3419f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603" y="3500438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 Хром\tumblr_static_58u0vdb3vpwc0ccskw884wk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Загрузки Хром\q-and-a-c67-73415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611242" cy="27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 Хром\Рис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64903"/>
            <a:ext cx="7256453" cy="31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2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 Хром\tumblr_static_58u0vdb3vpwc0ccskw884wk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Загрузки Хром\speed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45" y="836712"/>
            <a:ext cx="8620744" cy="48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2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 Хром\tumblr_static_58u0vdb3vpwc0ccskw884wk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Загрузки Хром\Develop_channel[LG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08912" cy="49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6283" y="552937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іапазон покриття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7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 Хром\tumblr_static_58u0vdb3vpwc0ccskw884wk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Загрузки Хром\Archer-C7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85313" cy="30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агрузки Хром\31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5305"/>
            <a:ext cx="3119086" cy="36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05221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802.11aс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0558" y="505221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802.11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Remel</dc:creator>
  <cp:lastModifiedBy>LSD</cp:lastModifiedBy>
  <cp:revision>4</cp:revision>
  <dcterms:created xsi:type="dcterms:W3CDTF">2015-12-22T18:40:49Z</dcterms:created>
  <dcterms:modified xsi:type="dcterms:W3CDTF">2015-12-23T07:50:43Z</dcterms:modified>
</cp:coreProperties>
</file>