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5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12/23/2015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12/23/2015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12/23/2015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12/23/2015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12/23/2015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12/23/2015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err="1"/>
              <a:t>Li-Fi</a:t>
            </a:r>
            <a:r>
              <a:rPr lang="ru-RU" sz="4400" dirty="0"/>
              <a:t> - </a:t>
            </a:r>
            <a:r>
              <a:rPr lang="ru-RU" sz="4400" dirty="0" err="1"/>
              <a:t>Майбутнє</a:t>
            </a:r>
            <a:r>
              <a:rPr lang="ru-RU" sz="4400" dirty="0"/>
              <a:t> в </a:t>
            </a:r>
            <a:r>
              <a:rPr lang="ru-RU" sz="4400" dirty="0" err="1"/>
              <a:t>оптичній</a:t>
            </a:r>
            <a:r>
              <a:rPr lang="ru-RU" sz="4400" dirty="0"/>
              <a:t> </a:t>
            </a:r>
            <a:r>
              <a:rPr lang="ru-RU" sz="4400" dirty="0" err="1"/>
              <a:t>системі</a:t>
            </a:r>
            <a:r>
              <a:rPr lang="ru-RU" sz="4400" dirty="0"/>
              <a:t> </a:t>
            </a:r>
            <a:r>
              <a:rPr lang="ru-RU" sz="4400" dirty="0" err="1"/>
              <a:t>комунікацій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8268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5303" y="142300"/>
            <a:ext cx="5686697" cy="483326"/>
          </a:xfrm>
        </p:spPr>
        <p:txBody>
          <a:bodyPr>
            <a:noAutofit/>
          </a:bodyPr>
          <a:lstStyle/>
          <a:p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Li-Fi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 </a:t>
            </a:r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Майбутнє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 </a:t>
            </a:r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оптичній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системі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комунікацій</a:t>
            </a:r>
            <a:r>
              <a:rPr lang="ru-RU" sz="2000" dirty="0"/>
              <a:t/>
            </a:r>
            <a:br>
              <a:rPr lang="ru-RU" sz="2000" dirty="0"/>
            </a:br>
            <a:endParaRPr lang="uk-UA" sz="20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393577" y="1018146"/>
            <a:ext cx="429985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На сьогоднішній день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Wi-Fi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широко використовується у всіх громадських місцях : вдома, в барах, готелях, аеропортах і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т.д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.</a:t>
            </a:r>
            <a:r>
              <a:rPr kumimoji="0" lang="uk-UA" altLang="uk-UA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Використання бездротової передачі даних збільшується в геометричній прогресії щороку, але діапазон доступних частот</a:t>
            </a:r>
            <a:r>
              <a:rPr kumimoji="0" lang="uk-UA" altLang="uk-UA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обмежений 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і стає все менше.</a:t>
            </a:r>
            <a:r>
              <a:rPr kumimoji="0" lang="uk-UA" altLang="uk-UA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Використовуються більш високі частоти , а з тим самим збільшуються радіочастотні перешкоди .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52922" y="4736180"/>
            <a:ext cx="1064051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Щоб уникнути такої проблеми в майбутньому , в 2011 році винайшли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Li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-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Fi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.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Li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–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Fi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- це</a:t>
            </a:r>
            <a:r>
              <a:rPr kumimoji="0" lang="uk-UA" alt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бездротова система зв'язку , в якій світло використовується як несуча сигнал замість</a:t>
            </a:r>
            <a:r>
              <a:rPr kumimoji="0" lang="uk-UA" alt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звичних радіочастот у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Wi-Fі</a:t>
            </a:r>
            <a:r>
              <a:rPr lang="uk-UA" altLang="uk-UA" dirty="0" smtClean="0">
                <a:cs typeface="Times New Roman" panose="02020603050405020304" pitchFamily="18" charset="0"/>
              </a:rPr>
              <a:t>.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Li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-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Fi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це технологія , в якій використовується світло світлодіодів для бездротової передачі даних . Зв'язок через видиме світло використовує надшвидкісні імпульси світла для передачі інформації , які залишаються непомітними для людських очей 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22" y="1014217"/>
            <a:ext cx="590550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722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68292" y="161048"/>
            <a:ext cx="5686697" cy="483326"/>
          </a:xfrm>
        </p:spPr>
        <p:txBody>
          <a:bodyPr>
            <a:noAutofit/>
          </a:bodyPr>
          <a:lstStyle/>
          <a:p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Li-Fi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 </a:t>
            </a:r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Майбутнє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 </a:t>
            </a:r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оптичній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системі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комунікацій</a:t>
            </a:r>
            <a:r>
              <a:rPr lang="ru-RU" sz="2000" dirty="0"/>
              <a:t/>
            </a:r>
            <a:br>
              <a:rPr lang="ru-RU" sz="2000" dirty="0"/>
            </a:br>
            <a:endParaRPr lang="uk-UA" sz="2000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46166" y="338869"/>
            <a:ext cx="542848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Більшість з нас знайомі з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Wi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-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Fi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, який працює на частоті 2.4 - 5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ГГц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, здійснюючи бездротовий доступ до Інтернету у нас вдома, в школах , в офісах і в інших громадських місцях . </a:t>
            </a:r>
            <a:endParaRPr kumimoji="0" lang="en-US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Ми стали дуже залежні від цієї  технології. Але , як і більшість технологій , вона має обмеження.</a:t>
            </a:r>
            <a:endParaRPr kumimoji="0" lang="en-US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З одного боку,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Wi-Fi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може охопити весь будинок, але з іншого, його швидкість підключення обмежена 50-100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Мбайт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в секунду , використовуючи IEEE802.11n 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5941241" y="3620654"/>
            <a:ext cx="59240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cs typeface="Times New Roman" panose="02020603050405020304" pitchFamily="18" charset="0"/>
              </a:rPr>
              <a:t>Чим більше ви стаємо залежними від «хмари» або «медіа-сервісів» для зберігання особистих файлів, у тому числі фільмів, музики, фотографій та ігор, тим вище вимоги до швидкості передачі даних. Тому технології, що базуються на радіочастотах, такі як сьогодні </a:t>
            </a:r>
            <a:r>
              <a:rPr lang="en-US" dirty="0">
                <a:cs typeface="Times New Roman" panose="02020603050405020304" pitchFamily="18" charset="0"/>
              </a:rPr>
              <a:t>Wi-Fi - </a:t>
            </a:r>
            <a:r>
              <a:rPr lang="uk-UA" dirty="0">
                <a:cs typeface="Times New Roman" panose="02020603050405020304" pitchFamily="18" charset="0"/>
              </a:rPr>
              <a:t>не є найкращим рішенням.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02" y="2913808"/>
            <a:ext cx="5087607" cy="3813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985" y="615781"/>
            <a:ext cx="3462746" cy="2308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2129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731187" y="1408655"/>
            <a:ext cx="6169075" cy="4104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>
                <a:cs typeface="Times New Roman" panose="02020603050405020304" pitchFamily="18" charset="0"/>
              </a:rPr>
              <a:t>Серце </a:t>
            </a:r>
            <a:r>
              <a:rPr lang="en-US" sz="2000" dirty="0">
                <a:cs typeface="Times New Roman" panose="02020603050405020304" pitchFamily="18" charset="0"/>
              </a:rPr>
              <a:t>Li-Fi </a:t>
            </a:r>
            <a:r>
              <a:rPr lang="uk-UA" sz="2000" dirty="0">
                <a:cs typeface="Times New Roman" panose="02020603050405020304" pitchFamily="18" charset="0"/>
              </a:rPr>
              <a:t>технології - світлодіоди високої яскравості. Світлодіоди включаються / вимикаються миттєво, тому робоча швидкість </a:t>
            </a:r>
            <a:r>
              <a:rPr lang="uk-UA" sz="2000" dirty="0" err="1">
                <a:cs typeface="Times New Roman" panose="02020603050405020304" pitchFamily="18" charset="0"/>
              </a:rPr>
              <a:t>світлодіода</a:t>
            </a:r>
            <a:r>
              <a:rPr lang="uk-UA" sz="2000" dirty="0">
                <a:cs typeface="Times New Roman" panose="02020603050405020304" pitchFamily="18" charset="0"/>
              </a:rPr>
              <a:t> менше 1 </a:t>
            </a:r>
            <a:r>
              <a:rPr lang="uk-UA" sz="2000" dirty="0" err="1">
                <a:cs typeface="Times New Roman" panose="02020603050405020304" pitchFamily="18" charset="0"/>
              </a:rPr>
              <a:t>мкс</a:t>
            </a:r>
            <a:r>
              <a:rPr lang="uk-UA" sz="2000" dirty="0">
                <a:cs typeface="Times New Roman" panose="02020603050405020304" pitchFamily="18" charset="0"/>
              </a:rPr>
              <a:t> - непомітна для людського ока, тому для людини буде здаватися, ніби світло працює постійно. Це невидиме включення / вимикання дозволяє передавати дані з використанням двійкового коду. Включення - логічна «1», вимикання - логічний «0». Такий принцип дозволяє кодувати дані у світлі шляхом зміни швидкості мерехтіння </a:t>
            </a:r>
            <a:r>
              <a:rPr lang="uk-UA" sz="2000" dirty="0" err="1">
                <a:cs typeface="Times New Roman" panose="02020603050405020304" pitchFamily="18" charset="0"/>
              </a:rPr>
              <a:t>світлодіода</a:t>
            </a:r>
            <a:r>
              <a:rPr lang="uk-UA" sz="2000" dirty="0">
                <a:cs typeface="Times New Roman" panose="02020603050405020304" pitchFamily="18" charset="0"/>
              </a:rPr>
              <a:t>. Модуляція відбувається настільки швидко, що людське око не встигає її помітити. Фотоприймач отримує сигнал і перетворює його назад у вихідні дані. 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68292" y="161048"/>
            <a:ext cx="5686697" cy="483326"/>
          </a:xfrm>
        </p:spPr>
        <p:txBody>
          <a:bodyPr>
            <a:noAutofit/>
          </a:bodyPr>
          <a:lstStyle/>
          <a:p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Li-Fi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 </a:t>
            </a:r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Майбутнє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 </a:t>
            </a:r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оптичній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системі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комунікацій</a:t>
            </a:r>
            <a:r>
              <a:rPr lang="ru-RU" sz="2000" dirty="0"/>
              <a:t/>
            </a:r>
            <a:br>
              <a:rPr lang="ru-RU" sz="2000" dirty="0"/>
            </a:br>
            <a:endParaRPr lang="uk-UA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42" y="1852793"/>
            <a:ext cx="4273783" cy="29965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2139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67303" y="644374"/>
            <a:ext cx="1117214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Li-Fi </a:t>
            </a:r>
            <a:r>
              <a:rPr lang="uk-UA" dirty="0">
                <a:cs typeface="Times New Roman" panose="02020603050405020304" pitchFamily="18" charset="0"/>
              </a:rPr>
              <a:t>є швидкою і дешевшою версією </a:t>
            </a:r>
            <a:r>
              <a:rPr lang="en-US" dirty="0">
                <a:cs typeface="Times New Roman" panose="02020603050405020304" pitchFamily="18" charset="0"/>
              </a:rPr>
              <a:t>Wi-Fi, </a:t>
            </a:r>
            <a:r>
              <a:rPr lang="uk-UA" dirty="0">
                <a:cs typeface="Times New Roman" panose="02020603050405020304" pitchFamily="18" charset="0"/>
              </a:rPr>
              <a:t>яка працює у видимому діапазоні довжин хвиль. Передача даних з використанням видимого світла здійснюється від 400 </a:t>
            </a:r>
            <a:r>
              <a:rPr lang="uk-UA" dirty="0" err="1">
                <a:cs typeface="Times New Roman" panose="02020603050405020304" pitchFamily="18" charset="0"/>
              </a:rPr>
              <a:t>ТГц</a:t>
            </a:r>
            <a:r>
              <a:rPr lang="uk-UA" dirty="0">
                <a:cs typeface="Times New Roman" panose="02020603050405020304" pitchFamily="18" charset="0"/>
              </a:rPr>
              <a:t> (780нм) і 800 </a:t>
            </a:r>
            <a:r>
              <a:rPr lang="uk-UA" dirty="0" err="1">
                <a:cs typeface="Times New Roman" panose="02020603050405020304" pitchFamily="18" charset="0"/>
              </a:rPr>
              <a:t>ТГц</a:t>
            </a:r>
            <a:r>
              <a:rPr lang="uk-UA" dirty="0">
                <a:cs typeface="Times New Roman" panose="02020603050405020304" pitchFamily="18" charset="0"/>
              </a:rPr>
              <a:t> (350Нм) - одночасно в якості оптичного носія даних і освітлення приміщення. Видиме світло не </a:t>
            </a:r>
            <a:r>
              <a:rPr lang="uk-UA" dirty="0" smtClean="0">
                <a:cs typeface="Times New Roman" panose="02020603050405020304" pitchFamily="18" charset="0"/>
              </a:rPr>
              <a:t>шкідливе </a:t>
            </a:r>
            <a:r>
              <a:rPr lang="uk-UA" dirty="0">
                <a:cs typeface="Times New Roman" panose="02020603050405020304" pitchFamily="18" charset="0"/>
              </a:rPr>
              <a:t>для зору. Типовий приклад використання видимого світла зв'язку показаний на малюнку.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68292" y="161048"/>
            <a:ext cx="5686697" cy="483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Li-Fi - Майбутнє в оптичній системі комунікацій</a:t>
            </a:r>
            <a:r>
              <a:rPr lang="ru-RU" sz="2000" smtClean="0"/>
              <a:t/>
            </a:r>
            <a:br>
              <a:rPr lang="ru-RU" sz="2000" smtClean="0"/>
            </a:br>
            <a:endParaRPr lang="uk-UA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096" y="3229782"/>
            <a:ext cx="4702630" cy="32304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14385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68292" y="161048"/>
            <a:ext cx="5686697" cy="483326"/>
          </a:xfrm>
        </p:spPr>
        <p:txBody>
          <a:bodyPr>
            <a:noAutofit/>
          </a:bodyPr>
          <a:lstStyle/>
          <a:p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Li-Fi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 </a:t>
            </a:r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Майбутнє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 </a:t>
            </a:r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оптичній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системі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комунікацій</a:t>
            </a:r>
            <a:r>
              <a:rPr lang="ru-RU" sz="2000" dirty="0"/>
              <a:t/>
            </a:r>
            <a:br>
              <a:rPr lang="ru-RU" sz="2000" dirty="0"/>
            </a:br>
            <a:endParaRPr lang="uk-UA" sz="20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424163" y="682048"/>
            <a:ext cx="43301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cs typeface="Times New Roman" panose="02020603050405020304" pitchFamily="18" charset="0"/>
              </a:rPr>
              <a:t>Швидкість </a:t>
            </a:r>
            <a:r>
              <a:rPr lang="uk-UA" dirty="0">
                <a:cs typeface="Times New Roman" panose="02020603050405020304" pitchFamily="18" charset="0"/>
              </a:rPr>
              <a:t>і безпеку передачі даних також під загрозою. Ця технологія уразлива для хакерів, тому легко проникає крізь стіни. </a:t>
            </a:r>
            <a:r>
              <a:rPr lang="en-US" dirty="0">
                <a:cs typeface="Times New Roman" panose="02020603050405020304" pitchFamily="18" charset="0"/>
              </a:rPr>
              <a:t>Li-Fi </a:t>
            </a:r>
            <a:r>
              <a:rPr lang="uk-UA" dirty="0">
                <a:cs typeface="Times New Roman" panose="02020603050405020304" pitchFamily="18" charset="0"/>
              </a:rPr>
              <a:t>дозволить обійти перераховані вище недоліки. </a:t>
            </a:r>
            <a:r>
              <a:rPr lang="uk-UA" dirty="0" smtClean="0">
                <a:cs typeface="Times New Roman" panose="02020603050405020304" pitchFamily="18" charset="0"/>
              </a:rPr>
              <a:t>        Ця </a:t>
            </a:r>
            <a:r>
              <a:rPr lang="uk-UA" dirty="0">
                <a:cs typeface="Times New Roman" panose="02020603050405020304" pitchFamily="18" charset="0"/>
              </a:rPr>
              <a:t>технологія порівнянна з інфрачервоними пультами дистанційного керування, які посилають дані через світлодіодні лампочки, які працюють непомітно для людського ока. У найближчому майбутньому ми можемо побачити дані, які в реальному часі передаються на ноутбуки, смартфони і планшети</a:t>
            </a:r>
            <a:r>
              <a:rPr lang="uk-UA" dirty="0" smtClean="0">
                <a:cs typeface="Times New Roman" panose="02020603050405020304" pitchFamily="18" charset="0"/>
              </a:rPr>
              <a:t>.</a:t>
            </a:r>
            <a:endParaRPr lang="uk-UA" dirty="0"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238" y="708867"/>
            <a:ext cx="6752895" cy="3916679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424163" y="4829019"/>
            <a:ext cx="109752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cs typeface="Times New Roman" panose="02020603050405020304" pitchFamily="18" charset="0"/>
              </a:rPr>
              <a:t>Основним компонентом цієї системи зв'язку є білий світлодіод високої яскравості, який виступає в якості джерела зв'язку, і кремнієвий фотодіод, який добре вловлює зміни у видимому діапазоні довжин хвиль і виступає в якості приймача. Світлодіод вмикається і вимикається для створення цифрового потоку нулів і одиниць. Дані можуть бути закодовані в світло, щоб створити новий потік даних шляхом зміни швидкості мерехтіння </a:t>
            </a:r>
            <a:r>
              <a:rPr lang="uk-UA" dirty="0" err="1">
                <a:cs typeface="Times New Roman" panose="02020603050405020304" pitchFamily="18" charset="0"/>
              </a:rPr>
              <a:t>світлодіода</a:t>
            </a:r>
            <a:r>
              <a:rPr lang="uk-UA" dirty="0">
                <a:cs typeface="Times New Roman" panose="02020603050405020304" pitchFamily="18" charset="0"/>
              </a:rPr>
              <a:t>.</a:t>
            </a:r>
            <a:endParaRPr lang="uk-UA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96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40466" y="772983"/>
            <a:ext cx="10255652" cy="4081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Якщо бути точніше, шляхом модуляції світла з сигналом даних, світлодіодне підсвічування може бути використана в якості джерела зв'язку. Мерехтіння відбувається настільки швидко, що невловимо для людини. Швидкість передачі даних більше, ніж 100 Мбіт / с, можна домогтися за допомогою світлодіодів високої швидкості з відповідними методами мультиплексування. Швидкість передачі даних може бути збільшена шляхом паралельної передачі даних за допомогою матриці світлодіодів, де кожен світлодіод передає свій потік даних.</a:t>
            </a:r>
          </a:p>
          <a:p>
            <a:pPr marL="0" indent="0">
              <a:buNone/>
            </a:pPr>
            <a:endParaRPr lang="uk-UA" sz="20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68292" y="161048"/>
            <a:ext cx="5686697" cy="483326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Li-Fi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 </a:t>
            </a:r>
            <a:r>
              <a:rPr lang="ru-RU" sz="2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Майбутнє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оптичній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системі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комунікацій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uk-UA" sz="2000" dirty="0"/>
          </a:p>
        </p:txBody>
      </p:sp>
      <p:pic>
        <p:nvPicPr>
          <p:cNvPr id="6" name="Місце для вмісту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742" y="2853307"/>
            <a:ext cx="5514476" cy="3673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478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00026 -0.2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9759" y="1098459"/>
            <a:ext cx="1145953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i="1" dirty="0"/>
              <a:t>Переваги технології </a:t>
            </a:r>
            <a:r>
              <a:rPr lang="en-US" sz="1800" i="1" dirty="0" smtClean="0"/>
              <a:t>Li-Fi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♦ </a:t>
            </a:r>
            <a:r>
              <a:rPr lang="uk-UA" sz="1800" dirty="0"/>
              <a:t>Висока швидкість передачі даних, 500 </a:t>
            </a:r>
            <a:r>
              <a:rPr lang="uk-UA" sz="1800" dirty="0" err="1"/>
              <a:t>Мбайт</a:t>
            </a:r>
            <a:r>
              <a:rPr lang="uk-UA" sz="1800" dirty="0"/>
              <a:t> / с або 30 </a:t>
            </a:r>
            <a:r>
              <a:rPr lang="uk-UA" sz="1800" dirty="0" err="1"/>
              <a:t>Гбайт</a:t>
            </a:r>
            <a:r>
              <a:rPr lang="uk-UA" sz="1800" dirty="0"/>
              <a:t> / хв.</a:t>
            </a:r>
          </a:p>
          <a:p>
            <a:pPr marL="0" indent="0">
              <a:buNone/>
            </a:pPr>
            <a:r>
              <a:rPr lang="uk-UA" sz="1800" dirty="0"/>
              <a:t>♦ Використання світла, а не радіочастотних сигналів.</a:t>
            </a:r>
          </a:p>
          <a:p>
            <a:pPr marL="0" indent="0">
              <a:buNone/>
            </a:pPr>
            <a:r>
              <a:rPr lang="uk-UA" sz="1800" dirty="0"/>
              <a:t>♦ Безпечне використання в літаках.</a:t>
            </a:r>
          </a:p>
          <a:p>
            <a:pPr marL="0" indent="0">
              <a:buNone/>
            </a:pPr>
            <a:r>
              <a:rPr lang="uk-UA" sz="1800" dirty="0"/>
              <a:t>♦ Використання в медичних пристроях і лікарнях в цілому, тому ця технологія не має справу з радіохвилями, тому вона може бути використана в таких місцях, де </a:t>
            </a:r>
            <a:r>
              <a:rPr lang="en-US" sz="1800" dirty="0"/>
              <a:t>Bluetooth, </a:t>
            </a:r>
            <a:r>
              <a:rPr lang="uk-UA" sz="1800" dirty="0"/>
              <a:t>ІЧ-порт, </a:t>
            </a:r>
            <a:r>
              <a:rPr lang="en-US" sz="1800" dirty="0"/>
              <a:t>Wi-Fi </a:t>
            </a:r>
            <a:r>
              <a:rPr lang="uk-UA" sz="1800" dirty="0"/>
              <a:t>та інтернет заборонені.</a:t>
            </a:r>
          </a:p>
          <a:p>
            <a:pPr marL="0" indent="0">
              <a:buNone/>
            </a:pPr>
            <a:r>
              <a:rPr lang="uk-UA" sz="1800" dirty="0"/>
              <a:t>♦ Під водою в море </a:t>
            </a:r>
            <a:r>
              <a:rPr lang="en-US" sz="1800" dirty="0"/>
              <a:t>Wi-Fi </a:t>
            </a:r>
            <a:r>
              <a:rPr lang="uk-UA" sz="1800" dirty="0"/>
              <a:t>не працює, але </a:t>
            </a:r>
            <a:r>
              <a:rPr lang="en-US" sz="1800" dirty="0"/>
              <a:t>Li-Fi </a:t>
            </a:r>
            <a:r>
              <a:rPr lang="uk-UA" sz="1800" dirty="0"/>
              <a:t>може забезпечити передачу даних на деяку відстань.</a:t>
            </a:r>
          </a:p>
          <a:p>
            <a:pPr marL="0" indent="0">
              <a:buNone/>
            </a:pPr>
            <a:r>
              <a:rPr lang="uk-UA" sz="1800" dirty="0"/>
              <a:t>♦ Близько 19 млрд лампочок по всьому </a:t>
            </a:r>
            <a:r>
              <a:rPr lang="uk-UA" sz="1800" dirty="0" smtClean="0"/>
              <a:t>світу, можуть  бути </a:t>
            </a:r>
            <a:r>
              <a:rPr lang="uk-UA" sz="1800" dirty="0"/>
              <a:t>замінені світлодіодними, які передають дані.</a:t>
            </a:r>
          </a:p>
          <a:p>
            <a:pPr marL="0" indent="0">
              <a:buNone/>
            </a:pPr>
            <a:r>
              <a:rPr lang="uk-UA" sz="1800" dirty="0"/>
              <a:t>♦ Інформаційна безпека - ще одне головна перевага, тому світло не проникає крізь стіни.</a:t>
            </a:r>
          </a:p>
          <a:p>
            <a:pPr marL="0" indent="0">
              <a:buNone/>
            </a:pPr>
            <a:r>
              <a:rPr lang="uk-UA" sz="1800" dirty="0"/>
              <a:t>♦ На вулицях для управління рухом. Автомобілі оснащені світлодіодними фарами, освітлення на базі світлодіодів допоможе ще «спілкуватися» машинам між собою для запобігання ДТП. Світлофор так само може «спілкуватися» з машинами і </a:t>
            </a:r>
            <a:r>
              <a:rPr lang="uk-UA" sz="1800" dirty="0" err="1"/>
              <a:t>т.д</a:t>
            </a:r>
            <a:r>
              <a:rPr lang="uk-UA" sz="1800" dirty="0"/>
              <a:t>.</a:t>
            </a:r>
          </a:p>
          <a:p>
            <a:pPr marL="0" indent="0">
              <a:buNone/>
            </a:pPr>
            <a:r>
              <a:rPr lang="uk-UA" sz="1800" dirty="0"/>
              <a:t>♦ Реалізуючи технологію у всьому світі кожен вуличний ліхтар буде безкоштовною точкою доступу в Інтернет.</a:t>
            </a:r>
          </a:p>
          <a:p>
            <a:pPr marL="0" indent="0">
              <a:buNone/>
            </a:pPr>
            <a:r>
              <a:rPr lang="uk-UA" sz="1800" dirty="0"/>
              <a:t>♦ </a:t>
            </a:r>
            <a:r>
              <a:rPr lang="en-US" sz="1800" dirty="0"/>
              <a:t>Li-Fi </a:t>
            </a:r>
            <a:r>
              <a:rPr lang="uk-UA" sz="1800" dirty="0"/>
              <a:t>вирішить питання з браком пропускної здатності радіочастот.</a:t>
            </a:r>
          </a:p>
          <a:p>
            <a:endParaRPr lang="uk-UA" sz="1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68292" y="161048"/>
            <a:ext cx="5686697" cy="483326"/>
          </a:xfrm>
        </p:spPr>
        <p:txBody>
          <a:bodyPr>
            <a:noAutofit/>
          </a:bodyPr>
          <a:lstStyle/>
          <a:p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Li-Fi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 </a:t>
            </a:r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Майбутнє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 </a:t>
            </a:r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оптичній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системі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комунікацій</a:t>
            </a:r>
            <a:r>
              <a:rPr lang="ru-RU" sz="2000" dirty="0"/>
              <a:t/>
            </a:r>
            <a:br>
              <a:rPr lang="ru-RU" sz="2000" dirty="0"/>
            </a:br>
            <a:endParaRPr lang="uk-UA" sz="20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469759" y="1098459"/>
            <a:ext cx="113196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Недоліки</a:t>
            </a:r>
            <a:r>
              <a:rPr lang="ru-RU" i="1" dirty="0"/>
              <a:t> </a:t>
            </a:r>
            <a:r>
              <a:rPr lang="ru-RU" i="1" dirty="0" err="1"/>
              <a:t>технології</a:t>
            </a:r>
            <a:r>
              <a:rPr lang="ru-RU" i="1" dirty="0"/>
              <a:t> </a:t>
            </a:r>
            <a:r>
              <a:rPr lang="ru-RU" i="1" dirty="0" err="1"/>
              <a:t>Li-Fi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♦ Передача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здійснюватися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в межах </a:t>
            </a:r>
            <a:r>
              <a:rPr lang="ru-RU" dirty="0" err="1"/>
              <a:t>прямої</a:t>
            </a:r>
            <a:r>
              <a:rPr lang="ru-RU" dirty="0"/>
              <a:t> </a:t>
            </a:r>
            <a:r>
              <a:rPr lang="ru-RU" dirty="0" err="1"/>
              <a:t>видимості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227" y="2752873"/>
            <a:ext cx="6581621" cy="341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6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 build="p"/>
    </p:bldLst>
  </p:timing>
</p:sld>
</file>

<file path=ppt/theme/theme1.xml><?xml version="1.0" encoding="utf-8"?>
<a:theme xmlns:a="http://schemas.openxmlformats.org/drawingml/2006/main" name="Глибина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TM04033923[[fn=Глибина]]</Template>
  <TotalTime>190</TotalTime>
  <Words>892</Words>
  <Application>Microsoft Office PowerPoint</Application>
  <PresentationFormat>Широкий екран</PresentationFormat>
  <Paragraphs>33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2" baseType="lpstr">
      <vt:lpstr>Arial</vt:lpstr>
      <vt:lpstr>Corbel</vt:lpstr>
      <vt:lpstr>Times New Roman</vt:lpstr>
      <vt:lpstr>Глибина</vt:lpstr>
      <vt:lpstr>Li-Fi - Майбутнє в оптичній системі комунікацій </vt:lpstr>
      <vt:lpstr>Li-Fi - Майбутнє в оптичній системі комунікацій </vt:lpstr>
      <vt:lpstr>Li-Fi - Майбутнє в оптичній системі комунікацій </vt:lpstr>
      <vt:lpstr>Li-Fi - Майбутнє в оптичній системі комунікацій </vt:lpstr>
      <vt:lpstr>Презентація PowerPoint</vt:lpstr>
      <vt:lpstr>Li-Fi - Майбутнє в оптичній системі комунікацій </vt:lpstr>
      <vt:lpstr>Li-Fi - Майбутнє в оптичній системі комунікацій </vt:lpstr>
      <vt:lpstr>Li-Fi - Майбутнє в оптичній системі комунікацій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Li-Fi - Майбутнє в оптичній системі комунікацій</dc:title>
  <dc:creator>Роман Заруцький</dc:creator>
  <cp:lastModifiedBy>Роман Заруцький</cp:lastModifiedBy>
  <cp:revision>17</cp:revision>
  <dcterms:created xsi:type="dcterms:W3CDTF">2015-12-23T18:51:03Z</dcterms:created>
  <dcterms:modified xsi:type="dcterms:W3CDTF">2015-12-23T22:01:41Z</dcterms:modified>
</cp:coreProperties>
</file>