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7" autoAdjust="0"/>
    <p:restoredTop sz="9466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F2BBA7-6B54-4AF9-A022-27EB4484C94A}" type="datetimeFigureOut">
              <a:rPr lang="uk-UA" smtClean="0"/>
              <a:pPr/>
              <a:t>25.12.2015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C1B51B-F746-4F6B-8BAC-E9BAFEB7D70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/>
              <a:t>СУЧАСНІ ІНФОРМАЦІЙНІ ТЕХНОЛОГІЇ: ПЕРЕВАГИ ТА НЕДОЛІКИ ДЛЯ ЖУРНАЛІСТА</a:t>
            </a:r>
            <a:endParaRPr lang="uk-UA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err="1" smtClean="0"/>
              <a:t>Устиловська</a:t>
            </a:r>
            <a:r>
              <a:rPr lang="uk-UA" dirty="0" smtClean="0"/>
              <a:t> Інна Геннадіївна</a:t>
            </a:r>
          </a:p>
          <a:p>
            <a:pPr algn="r"/>
            <a:r>
              <a:rPr lang="ru-RU" dirty="0" smtClean="0"/>
              <a:t>Ку </a:t>
            </a:r>
            <a:r>
              <a:rPr lang="uk-UA" dirty="0" smtClean="0"/>
              <a:t>ім. Бориса Грінченка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05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Сучасні інформаційні технології – зміна світу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184576" cy="35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3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Переваги для журналіста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468" y="1700808"/>
            <a:ext cx="6250852" cy="40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48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Типовий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журналіст</a:t>
            </a:r>
            <a:r>
              <a:rPr lang="ru-RU" sz="3600" dirty="0" smtClean="0"/>
              <a:t> в еру </a:t>
            </a:r>
            <a:r>
              <a:rPr lang="ru-RU" sz="3600" dirty="0" err="1" smtClean="0"/>
              <a:t>інформаційних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технологій</a:t>
            </a:r>
            <a:r>
              <a:rPr lang="ru-RU" sz="3600" dirty="0" smtClean="0"/>
              <a:t>…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недоліки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209" y="2132856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236647" cy="25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635828" cy="172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867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А загалом… Захоплюйтесь програмістами. Вони творять світ. Чарівники серед нас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202" y="1593534"/>
            <a:ext cx="4215990" cy="44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676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48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СУЧАСНІ ІНФОРМАЦІЙНІ ТЕХНОЛОГІЇ: ПЕРЕВАГИ ТА НЕДОЛІКИ ДЛЯ ЖУРНАЛІСТА</vt:lpstr>
      <vt:lpstr>Сучасні інформаційні технології – зміна світу</vt:lpstr>
      <vt:lpstr>Переваги для журналіста</vt:lpstr>
      <vt:lpstr>Типовий журналіст в еру інформаційних технологій… це недоліки</vt:lpstr>
      <vt:lpstr>А загалом… Захоплюйтесь програмістами. Вони творять світ. Чарівники серед нас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ІНФОРМАЦІЙНІ ТЕХНОЛОГІЇ: ПЕРЕВАГИ ТА НЕДОЛІКИ ДЛЯ ЖУРНАЛІСТА</dc:title>
  <dc:creator>Геннадий</dc:creator>
  <cp:lastModifiedBy>LSD</cp:lastModifiedBy>
  <cp:revision>4</cp:revision>
  <dcterms:created xsi:type="dcterms:W3CDTF">2015-12-23T22:19:37Z</dcterms:created>
  <dcterms:modified xsi:type="dcterms:W3CDTF">2015-12-25T11:51:45Z</dcterms:modified>
</cp:coreProperties>
</file>