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9EAD38-ACE4-43AA-8629-F3F1A239BD02}" type="datetimeFigureOut">
              <a:rPr lang="uk-UA" smtClean="0"/>
              <a:t>23.12.2015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ED5BD5-527B-4D93-B8B4-37B287AAEF10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image.tsn.ua/media/images2/original/Mar2014/383949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665504" cy="4509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72891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</a:t>
            </a:r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 </a:t>
            </a:r>
            <a:r>
              <a:rPr lang="ru-RU" sz="7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увагу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5517232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Роботу виконав студент групи УБД-21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Стадник Ростислав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1442" name="Picture 2" descr="C:\Users\User\Desktop\ddos-ataka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5890456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44" name="Picture 4" descr="http://ddosattack.ru/images/google_do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8638" y="3689648"/>
            <a:ext cx="6195362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0417" name="Picture 1" descr="C:\Users\User\Desktop\361602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753032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9393" name="Picture 1" descr="C:\Users\User\Desktop\4c50b7c6f52242aea201452dc548e31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6408712" cy="4486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</a:rPr>
              <a:t>LOIC</a:t>
            </a:r>
            <a:r>
              <a:rPr lang="en-US" sz="2800" dirty="0" smtClean="0">
                <a:solidFill>
                  <a:srgbClr val="FFFF00"/>
                </a:solidFill>
              </a:rPr>
              <a:t> (</a:t>
            </a:r>
            <a:r>
              <a:rPr lang="uk-UA" sz="2800" dirty="0" smtClean="0">
                <a:solidFill>
                  <a:srgbClr val="FFFF00"/>
                </a:solidFill>
              </a:rPr>
              <a:t>акронім від </a:t>
            </a:r>
            <a:r>
              <a:rPr lang="en-US" sz="2800" i="1" dirty="0" smtClean="0">
                <a:solidFill>
                  <a:srgbClr val="FFFF00"/>
                </a:solidFill>
              </a:rPr>
              <a:t>Low Orbit Ion Cannon</a:t>
            </a:r>
            <a:r>
              <a:rPr lang="en-US" sz="2800" dirty="0" smtClean="0">
                <a:solidFill>
                  <a:srgbClr val="FFFF00"/>
                </a:solidFill>
              </a:rPr>
              <a:t>) — </a:t>
            </a:r>
            <a:r>
              <a:rPr lang="uk-UA" sz="2800" dirty="0" smtClean="0">
                <a:solidFill>
                  <a:srgbClr val="FFFF00"/>
                </a:solidFill>
              </a:rPr>
              <a:t>програма з відкритим вихідним кодом для здійснення мережевих атак</a:t>
            </a:r>
            <a:endParaRPr lang="uk-UA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7586" name="Picture 2" descr="http://furious.freedom-vrn.ru/images/stories/files/ddos_lo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8611765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6562" name="Picture 2" descr="http://fedpress.ru/sites/fedpress/files/tkhoruzhenko/news/ddos-at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4355976" cy="3266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564" name="Picture 4" descr="http://image.tsn.ua/media/images2/original/Oct2013/383877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512879"/>
            <a:ext cx="5076056" cy="3345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8610" name="Picture 2" descr="C:\Users\User\Desktop\B2X50waIgAArxQ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532440" cy="458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9634" name="Picture 2" descr="http://1info.net/images/photos/medium/article17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131840" cy="2204864"/>
          </a:xfrm>
          <a:prstGeom prst="rect">
            <a:avLst/>
          </a:prstGeom>
          <a:noFill/>
        </p:spPr>
      </p:pic>
      <p:pic>
        <p:nvPicPr>
          <p:cNvPr id="69638" name="Picture 6" descr="http://deflab.ru/images/blog/zashita-ddo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8640"/>
            <a:ext cx="2843808" cy="2448272"/>
          </a:xfrm>
          <a:prstGeom prst="rect">
            <a:avLst/>
          </a:prstGeom>
          <a:noFill/>
        </p:spPr>
      </p:pic>
      <p:pic>
        <p:nvPicPr>
          <p:cNvPr id="69640" name="Picture 8" descr="http://linux-notes.org/wp-content/uploads/2014/07/zashhita-ot-ddos-ata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200524"/>
            <a:ext cx="5572125" cy="2657476"/>
          </a:xfrm>
          <a:prstGeom prst="rect">
            <a:avLst/>
          </a:prstGeom>
          <a:noFill/>
        </p:spPr>
      </p:pic>
      <p:pic>
        <p:nvPicPr>
          <p:cNvPr id="69636" name="Picture 4" descr="http://earnreal.biz/wp-content/uploads/2015/12/sposoby-zashhity-ot-ddos-ata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556792"/>
            <a:ext cx="3384376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682" name="Picture 2" descr="http://life-in-taxi.ru/2012/11/anonymou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340527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219</TotalTime>
  <Words>12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Слайд 1</vt:lpstr>
      <vt:lpstr>Слайд 2</vt:lpstr>
      <vt:lpstr>Слайд 3</vt:lpstr>
      <vt:lpstr>Слайд 4</vt:lpstr>
      <vt:lpstr>LOIC (акронім від Low Orbit Ion Cannon) — програма з відкритим вихідним кодом для здійснення мережевих атак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2015-12-23T14:56:29Z</dcterms:created>
  <dcterms:modified xsi:type="dcterms:W3CDTF">2015-12-23T18:35:47Z</dcterms:modified>
</cp:coreProperties>
</file>